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2" r:id="rId1"/>
    <p:sldMasterId id="2147483673" r:id="rId2"/>
  </p:sldMasterIdLst>
  <p:notesMasterIdLst>
    <p:notesMasterId r:id="rId69"/>
  </p:notesMasterIdLst>
  <p:sldIdLst>
    <p:sldId id="302" r:id="rId3"/>
    <p:sldId id="303" r:id="rId4"/>
    <p:sldId id="304" r:id="rId5"/>
    <p:sldId id="305" r:id="rId6"/>
    <p:sldId id="306" r:id="rId7"/>
    <p:sldId id="308" r:id="rId8"/>
    <p:sldId id="307" r:id="rId9"/>
    <p:sldId id="309" r:id="rId10"/>
    <p:sldId id="311" r:id="rId11"/>
    <p:sldId id="310" r:id="rId12"/>
    <p:sldId id="313" r:id="rId13"/>
    <p:sldId id="312" r:id="rId14"/>
    <p:sldId id="264" r:id="rId15"/>
    <p:sldId id="260" r:id="rId16"/>
    <p:sldId id="314" r:id="rId17"/>
    <p:sldId id="262" r:id="rId18"/>
    <p:sldId id="317" r:id="rId19"/>
    <p:sldId id="316" r:id="rId20"/>
    <p:sldId id="318" r:id="rId21"/>
    <p:sldId id="315" r:id="rId22"/>
    <p:sldId id="319" r:id="rId23"/>
    <p:sldId id="320" r:id="rId24"/>
    <p:sldId id="321" r:id="rId25"/>
    <p:sldId id="322" r:id="rId26"/>
    <p:sldId id="261" r:id="rId27"/>
    <p:sldId id="323" r:id="rId28"/>
    <p:sldId id="265" r:id="rId29"/>
    <p:sldId id="266" r:id="rId30"/>
    <p:sldId id="268" r:id="rId31"/>
    <p:sldId id="257" r:id="rId32"/>
    <p:sldId id="267" r:id="rId33"/>
    <p:sldId id="327" r:id="rId34"/>
    <p:sldId id="269" r:id="rId35"/>
    <p:sldId id="324" r:id="rId36"/>
    <p:sldId id="270" r:id="rId37"/>
    <p:sldId id="325" r:id="rId38"/>
    <p:sldId id="271" r:id="rId39"/>
    <p:sldId id="326" r:id="rId40"/>
    <p:sldId id="274" r:id="rId41"/>
    <p:sldId id="328" r:id="rId42"/>
    <p:sldId id="272" r:id="rId43"/>
    <p:sldId id="275" r:id="rId44"/>
    <p:sldId id="276" r:id="rId45"/>
    <p:sldId id="278" r:id="rId46"/>
    <p:sldId id="277" r:id="rId47"/>
    <p:sldId id="279" r:id="rId48"/>
    <p:sldId id="256" r:id="rId49"/>
    <p:sldId id="283" r:id="rId50"/>
    <p:sldId id="281" r:id="rId51"/>
    <p:sldId id="329" r:id="rId52"/>
    <p:sldId id="330" r:id="rId53"/>
    <p:sldId id="331" r:id="rId54"/>
    <p:sldId id="354" r:id="rId55"/>
    <p:sldId id="357" r:id="rId56"/>
    <p:sldId id="356" r:id="rId57"/>
    <p:sldId id="358" r:id="rId58"/>
    <p:sldId id="359" r:id="rId59"/>
    <p:sldId id="360" r:id="rId60"/>
    <p:sldId id="361" r:id="rId61"/>
    <p:sldId id="362" r:id="rId62"/>
    <p:sldId id="363" r:id="rId63"/>
    <p:sldId id="364" r:id="rId64"/>
    <p:sldId id="365" r:id="rId65"/>
    <p:sldId id="366" r:id="rId66"/>
    <p:sldId id="367" r:id="rId67"/>
    <p:sldId id="368" r:id="rId68"/>
  </p:sldIdLst>
  <p:sldSz cx="9144000" cy="5143500" type="screen16x9"/>
  <p:notesSz cx="6858000" cy="9144000"/>
  <p:embeddedFontLst>
    <p:embeddedFont>
      <p:font typeface="Assistant" panose="020B0604020202020204" charset="-79"/>
      <p:regular r:id="rId70"/>
      <p:bold r:id="rId71"/>
    </p:embeddedFont>
    <p:embeddedFont>
      <p:font typeface="DM Sans" panose="020B0604020202020204" charset="0"/>
      <p:regular r:id="rId72"/>
      <p:bold r:id="rId73"/>
      <p:italic r:id="rId74"/>
      <p:boldItalic r:id="rId75"/>
    </p:embeddedFont>
    <p:embeddedFont>
      <p:font typeface="Nunito Light" panose="020B0604020202020204" charset="0"/>
      <p:regular r:id="rId76"/>
      <p:italic r:id="rId77"/>
    </p:embeddedFont>
    <p:embeddedFont>
      <p:font typeface="Balsamiq Sans" panose="020B0604020202020204" charset="0"/>
      <p:regular r:id="rId78"/>
      <p:bold r:id="rId79"/>
      <p:italic r:id="rId80"/>
      <p:boldItalic r:id="rId81"/>
    </p:embeddedFont>
    <p:embeddedFont>
      <p:font typeface="Aharoni" panose="02010803020104030203" pitchFamily="2" charset="-79"/>
      <p:bold r:id="rId82"/>
    </p:embeddedFont>
    <p:embeddedFont>
      <p:font typeface="Calibri" panose="020F0502020204030204" pitchFamily="34" charset="0"/>
      <p:regular r:id="rId83"/>
      <p:bold r:id="rId84"/>
      <p:italic r:id="rId85"/>
      <p:boldItalic r:id="rId8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5E06598-8471-401B-A544-BD94CFB9FA16}">
  <a:tblStyle styleId="{85E06598-8471-401B-A544-BD94CFB9FA1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BEC05C4-62F0-4916-88AC-08D899433371}"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6" d="100"/>
          <a:sy n="96" d="100"/>
        </p:scale>
        <p:origin x="348"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font" Target="fonts/font15.fntdata"/><Relationship Id="rId89" Type="http://schemas.openxmlformats.org/officeDocument/2006/relationships/theme" Target="theme/theme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font" Target="fonts/font5.fntdata"/><Relationship Id="rId79" Type="http://schemas.openxmlformats.org/officeDocument/2006/relationships/font" Target="fonts/font10.fntdata"/><Relationship Id="rId5" Type="http://schemas.openxmlformats.org/officeDocument/2006/relationships/slide" Target="slides/slide3.xml"/><Relationship Id="rId90" Type="http://schemas.openxmlformats.org/officeDocument/2006/relationships/tableStyles" Target="tableStyles.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notesMaster" Target="notesMasters/notesMaster1.xml"/><Relationship Id="rId77" Type="http://schemas.openxmlformats.org/officeDocument/2006/relationships/font" Target="fonts/font8.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3.fntdata"/><Relationship Id="rId80" Type="http://schemas.openxmlformats.org/officeDocument/2006/relationships/font" Target="fonts/font11.fntdata"/><Relationship Id="rId85" Type="http://schemas.openxmlformats.org/officeDocument/2006/relationships/font" Target="fonts/font16.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font" Target="fonts/font1.fntdata"/><Relationship Id="rId75" Type="http://schemas.openxmlformats.org/officeDocument/2006/relationships/font" Target="fonts/font6.fntdata"/><Relationship Id="rId83" Type="http://schemas.openxmlformats.org/officeDocument/2006/relationships/font" Target="fonts/font14.fntdata"/><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font" Target="fonts/font4.fntdata"/><Relationship Id="rId78" Type="http://schemas.openxmlformats.org/officeDocument/2006/relationships/font" Target="fonts/font9.fntdata"/><Relationship Id="rId81" Type="http://schemas.openxmlformats.org/officeDocument/2006/relationships/font" Target="fonts/font12.fntdata"/><Relationship Id="rId86" Type="http://schemas.openxmlformats.org/officeDocument/2006/relationships/font" Target="fonts/font17.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font" Target="fonts/font7.fntdata"/><Relationship Id="rId7" Type="http://schemas.openxmlformats.org/officeDocument/2006/relationships/slide" Target="slides/slide5.xml"/><Relationship Id="rId71" Type="http://schemas.openxmlformats.org/officeDocument/2006/relationships/font" Target="fonts/font2.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presProps" Target="presProps.xml"/><Relationship Id="rId61" Type="http://schemas.openxmlformats.org/officeDocument/2006/relationships/slide" Target="slides/slide59.xml"/><Relationship Id="rId82" Type="http://schemas.openxmlformats.org/officeDocument/2006/relationships/font" Target="fonts/font13.fntdata"/><Relationship Id="rId19" Type="http://schemas.openxmlformats.org/officeDocument/2006/relationships/slide" Target="slides/slide1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6"/>
        <p:cNvGrpSpPr/>
        <p:nvPr/>
      </p:nvGrpSpPr>
      <p:grpSpPr>
        <a:xfrm>
          <a:off x="0" y="0"/>
          <a:ext cx="0" cy="0"/>
          <a:chOff x="0" y="0"/>
          <a:chExt cx="0" cy="0"/>
        </a:xfrm>
      </p:grpSpPr>
      <p:sp>
        <p:nvSpPr>
          <p:cNvPr id="2187" name="Google Shape;2187;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8" name="Google Shape;2188;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1"/>
        <p:cNvGrpSpPr/>
        <p:nvPr/>
      </p:nvGrpSpPr>
      <p:grpSpPr>
        <a:xfrm>
          <a:off x="0" y="0"/>
          <a:ext cx="0" cy="0"/>
          <a:chOff x="0" y="0"/>
          <a:chExt cx="0" cy="0"/>
        </a:xfrm>
      </p:grpSpPr>
      <p:sp>
        <p:nvSpPr>
          <p:cNvPr id="2382" name="Google Shape;2382;g2b90d2c6468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3" name="Google Shape;2383;g2b90d2c6468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6"/>
        <p:cNvGrpSpPr/>
        <p:nvPr/>
      </p:nvGrpSpPr>
      <p:grpSpPr>
        <a:xfrm>
          <a:off x="0" y="0"/>
          <a:ext cx="0" cy="0"/>
          <a:chOff x="0" y="0"/>
          <a:chExt cx="0" cy="0"/>
        </a:xfrm>
      </p:grpSpPr>
      <p:sp>
        <p:nvSpPr>
          <p:cNvPr id="2457" name="Google Shape;2457;g2b90d2c6468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8" name="Google Shape;2458;g2b90d2c6468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0"/>
        <p:cNvGrpSpPr/>
        <p:nvPr/>
      </p:nvGrpSpPr>
      <p:grpSpPr>
        <a:xfrm>
          <a:off x="0" y="0"/>
          <a:ext cx="0" cy="0"/>
          <a:chOff x="0" y="0"/>
          <a:chExt cx="0" cy="0"/>
        </a:xfrm>
      </p:grpSpPr>
      <p:sp>
        <p:nvSpPr>
          <p:cNvPr id="2511" name="Google Shape;2511;g2b90d2c6468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2" name="Google Shape;2512;g2b90d2c6468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0"/>
        <p:cNvGrpSpPr/>
        <p:nvPr/>
      </p:nvGrpSpPr>
      <p:grpSpPr>
        <a:xfrm>
          <a:off x="0" y="0"/>
          <a:ext cx="0" cy="0"/>
          <a:chOff x="0" y="0"/>
          <a:chExt cx="0" cy="0"/>
        </a:xfrm>
      </p:grpSpPr>
      <p:sp>
        <p:nvSpPr>
          <p:cNvPr id="2651" name="Google Shape;2651;g2b90d2c6468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2" name="Google Shape;2652;g2b90d2c6468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9"/>
        <p:cNvGrpSpPr/>
        <p:nvPr/>
      </p:nvGrpSpPr>
      <p:grpSpPr>
        <a:xfrm>
          <a:off x="0" y="0"/>
          <a:ext cx="0" cy="0"/>
          <a:chOff x="0" y="0"/>
          <a:chExt cx="0" cy="0"/>
        </a:xfrm>
      </p:grpSpPr>
      <p:sp>
        <p:nvSpPr>
          <p:cNvPr id="2520" name="Google Shape;2520;g2b90d2c6468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1" name="Google Shape;2521;g2b90d2c6468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7"/>
        <p:cNvGrpSpPr/>
        <p:nvPr/>
      </p:nvGrpSpPr>
      <p:grpSpPr>
        <a:xfrm>
          <a:off x="0" y="0"/>
          <a:ext cx="0" cy="0"/>
          <a:chOff x="0" y="0"/>
          <a:chExt cx="0" cy="0"/>
        </a:xfrm>
      </p:grpSpPr>
      <p:sp>
        <p:nvSpPr>
          <p:cNvPr id="2658" name="Google Shape;2658;g2b90d2c6468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9" name="Google Shape;2659;g2b90d2c6468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1"/>
        <p:cNvGrpSpPr/>
        <p:nvPr/>
      </p:nvGrpSpPr>
      <p:grpSpPr>
        <a:xfrm>
          <a:off x="0" y="0"/>
          <a:ext cx="0" cy="0"/>
          <a:chOff x="0" y="0"/>
          <a:chExt cx="0" cy="0"/>
        </a:xfrm>
      </p:grpSpPr>
      <p:sp>
        <p:nvSpPr>
          <p:cNvPr id="2782" name="Google Shape;2782;g2b90d2c6468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3" name="Google Shape;2783;g2b90d2c6468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7"/>
        <p:cNvGrpSpPr/>
        <p:nvPr/>
      </p:nvGrpSpPr>
      <p:grpSpPr>
        <a:xfrm>
          <a:off x="0" y="0"/>
          <a:ext cx="0" cy="0"/>
          <a:chOff x="0" y="0"/>
          <a:chExt cx="0" cy="0"/>
        </a:xfrm>
      </p:grpSpPr>
      <p:sp>
        <p:nvSpPr>
          <p:cNvPr id="2818" name="Google Shape;2818;g2b90d2c6468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9" name="Google Shape;2819;g2b90d2c6468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4"/>
        <p:cNvGrpSpPr/>
        <p:nvPr/>
      </p:nvGrpSpPr>
      <p:grpSpPr>
        <a:xfrm>
          <a:off x="0" y="0"/>
          <a:ext cx="0" cy="0"/>
          <a:chOff x="0" y="0"/>
          <a:chExt cx="0" cy="0"/>
        </a:xfrm>
      </p:grpSpPr>
      <p:sp>
        <p:nvSpPr>
          <p:cNvPr id="2795" name="Google Shape;2795;g2b90d2c6468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6" name="Google Shape;2796;g2b90d2c6468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3"/>
        <p:cNvGrpSpPr/>
        <p:nvPr/>
      </p:nvGrpSpPr>
      <p:grpSpPr>
        <a:xfrm>
          <a:off x="0" y="0"/>
          <a:ext cx="0" cy="0"/>
          <a:chOff x="0" y="0"/>
          <a:chExt cx="0" cy="0"/>
        </a:xfrm>
      </p:grpSpPr>
      <p:sp>
        <p:nvSpPr>
          <p:cNvPr id="2824" name="Google Shape;2824;g2b90d2c6468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5" name="Google Shape;2825;g2b90d2c6468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7"/>
        <p:cNvGrpSpPr/>
        <p:nvPr/>
      </p:nvGrpSpPr>
      <p:grpSpPr>
        <a:xfrm>
          <a:off x="0" y="0"/>
          <a:ext cx="0" cy="0"/>
          <a:chOff x="0" y="0"/>
          <a:chExt cx="0" cy="0"/>
        </a:xfrm>
      </p:grpSpPr>
      <p:sp>
        <p:nvSpPr>
          <p:cNvPr id="1968" name="Google Shape;1968;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9" name="Google Shape;1969;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 name="Google Shape;158;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7"/>
        <p:cNvGrpSpPr/>
        <p:nvPr/>
      </p:nvGrpSpPr>
      <p:grpSpPr>
        <a:xfrm>
          <a:off x="0" y="0"/>
          <a:ext cx="0" cy="0"/>
          <a:chOff x="0" y="0"/>
          <a:chExt cx="0" cy="0"/>
        </a:xfrm>
      </p:grpSpPr>
      <p:sp>
        <p:nvSpPr>
          <p:cNvPr id="3808" name="Google Shape;3808;g2b90d2c6468_0_5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9" name="Google Shape;3809;g2b90d2c6468_0_5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6"/>
        <p:cNvGrpSpPr/>
        <p:nvPr/>
      </p:nvGrpSpPr>
      <p:grpSpPr>
        <a:xfrm>
          <a:off x="0" y="0"/>
          <a:ext cx="0" cy="0"/>
          <a:chOff x="0" y="0"/>
          <a:chExt cx="0" cy="0"/>
        </a:xfrm>
      </p:grpSpPr>
      <p:sp>
        <p:nvSpPr>
          <p:cNvPr id="3037" name="Google Shape;3037;g2b90d2c6468_2_397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8" name="Google Shape;3038;g2b90d2c6468_2_397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đáp</a:t>
            </a:r>
            <a:r>
              <a:rPr lang="en-US" dirty="0"/>
              <a:t> </a:t>
            </a:r>
            <a:r>
              <a:rPr lang="en-US" dirty="0" err="1"/>
              <a:t>án</a:t>
            </a:r>
            <a:r>
              <a:rPr lang="en-US" dirty="0"/>
              <a:t> </a:t>
            </a:r>
            <a:r>
              <a:rPr lang="en-US" dirty="0" err="1"/>
              <a:t>để</a:t>
            </a:r>
            <a:r>
              <a:rPr lang="en-US" dirty="0"/>
              <a:t> </a:t>
            </a:r>
            <a:r>
              <a:rPr lang="en-US" dirty="0" err="1"/>
              <a:t>hiển</a:t>
            </a:r>
            <a:r>
              <a:rPr lang="en-US" dirty="0"/>
              <a:t> </a:t>
            </a:r>
            <a:r>
              <a:rPr lang="en-US" dirty="0" err="1"/>
              <a:t>thị</a:t>
            </a:r>
            <a:r>
              <a:rPr lang="en-US" dirty="0"/>
              <a:t> </a:t>
            </a:r>
            <a:r>
              <a:rPr lang="en-US" dirty="0" err="1"/>
              <a:t>đúng</a:t>
            </a:r>
            <a:r>
              <a:rPr lang="en-US" dirty="0"/>
              <a:t> - </a:t>
            </a:r>
            <a:r>
              <a:rPr lang="en-US" dirty="0" err="1"/>
              <a:t>sai</a:t>
            </a:r>
            <a:endParaRPr lang="en-US" dirty="0"/>
          </a:p>
        </p:txBody>
      </p:sp>
    </p:spTree>
    <p:extLst>
      <p:ext uri="{BB962C8B-B14F-4D97-AF65-F5344CB8AC3E}">
        <p14:creationId xmlns:p14="http://schemas.microsoft.com/office/powerpoint/2010/main" val="17625074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Bấm</a:t>
            </a:r>
            <a:r>
              <a:rPr lang="en-US" dirty="0"/>
              <a:t> </a:t>
            </a:r>
            <a:r>
              <a:rPr lang="en-US" dirty="0" err="1"/>
              <a:t>vào</a:t>
            </a:r>
            <a:r>
              <a:rPr lang="en-US" dirty="0"/>
              <a:t> </a:t>
            </a:r>
            <a:r>
              <a:rPr lang="en-US" dirty="0" err="1"/>
              <a:t>đáp</a:t>
            </a:r>
            <a:r>
              <a:rPr lang="en-US" dirty="0"/>
              <a:t> </a:t>
            </a:r>
            <a:r>
              <a:rPr lang="en-US" dirty="0" err="1"/>
              <a:t>án</a:t>
            </a:r>
            <a:r>
              <a:rPr lang="en-US" dirty="0"/>
              <a:t> </a:t>
            </a:r>
            <a:r>
              <a:rPr lang="en-US" dirty="0" err="1"/>
              <a:t>để</a:t>
            </a:r>
            <a:r>
              <a:rPr lang="en-US" dirty="0"/>
              <a:t> </a:t>
            </a:r>
            <a:r>
              <a:rPr lang="en-US" dirty="0" err="1"/>
              <a:t>hiển</a:t>
            </a:r>
            <a:r>
              <a:rPr lang="en-US" dirty="0"/>
              <a:t> </a:t>
            </a:r>
            <a:r>
              <a:rPr lang="en-US" dirty="0" err="1"/>
              <a:t>thị</a:t>
            </a:r>
            <a:r>
              <a:rPr lang="en-US" dirty="0"/>
              <a:t> </a:t>
            </a:r>
            <a:r>
              <a:rPr lang="en-US" dirty="0" err="1"/>
              <a:t>đúng</a:t>
            </a:r>
            <a:r>
              <a:rPr lang="en-US" dirty="0"/>
              <a:t> - </a:t>
            </a:r>
            <a:r>
              <a:rPr lang="en-US" dirty="0" err="1"/>
              <a:t>sai</a:t>
            </a:r>
            <a:endParaRPr lang="en-US" dirty="0"/>
          </a:p>
          <a:p>
            <a:endParaRPr lang="en-US" dirty="0"/>
          </a:p>
        </p:txBody>
      </p:sp>
    </p:spTree>
    <p:extLst>
      <p:ext uri="{BB962C8B-B14F-4D97-AF65-F5344CB8AC3E}">
        <p14:creationId xmlns:p14="http://schemas.microsoft.com/office/powerpoint/2010/main" val="13214981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Bấm</a:t>
            </a:r>
            <a:r>
              <a:rPr lang="en-US" dirty="0"/>
              <a:t> </a:t>
            </a:r>
            <a:r>
              <a:rPr lang="en-US" dirty="0" err="1"/>
              <a:t>vào</a:t>
            </a:r>
            <a:r>
              <a:rPr lang="en-US" dirty="0"/>
              <a:t> </a:t>
            </a:r>
            <a:r>
              <a:rPr lang="en-US" dirty="0" err="1"/>
              <a:t>đáp</a:t>
            </a:r>
            <a:r>
              <a:rPr lang="en-US" dirty="0"/>
              <a:t> </a:t>
            </a:r>
            <a:r>
              <a:rPr lang="en-US" dirty="0" err="1"/>
              <a:t>án</a:t>
            </a:r>
            <a:r>
              <a:rPr lang="en-US" dirty="0"/>
              <a:t> </a:t>
            </a:r>
            <a:r>
              <a:rPr lang="en-US" dirty="0" err="1"/>
              <a:t>để</a:t>
            </a:r>
            <a:r>
              <a:rPr lang="en-US" dirty="0"/>
              <a:t> </a:t>
            </a:r>
            <a:r>
              <a:rPr lang="en-US" dirty="0" err="1"/>
              <a:t>hiển</a:t>
            </a:r>
            <a:r>
              <a:rPr lang="en-US" dirty="0"/>
              <a:t> </a:t>
            </a:r>
            <a:r>
              <a:rPr lang="en-US" dirty="0" err="1"/>
              <a:t>thị</a:t>
            </a:r>
            <a:r>
              <a:rPr lang="en-US" dirty="0"/>
              <a:t> </a:t>
            </a:r>
            <a:r>
              <a:rPr lang="en-US" dirty="0" err="1"/>
              <a:t>đúng</a:t>
            </a:r>
            <a:r>
              <a:rPr lang="en-US" dirty="0"/>
              <a:t> - </a:t>
            </a:r>
            <a:r>
              <a:rPr lang="en-US" dirty="0" err="1"/>
              <a:t>sai</a:t>
            </a:r>
            <a:endParaRPr lang="en-US" dirty="0"/>
          </a:p>
          <a:p>
            <a:endParaRPr lang="en-US" dirty="0"/>
          </a:p>
        </p:txBody>
      </p:sp>
    </p:spTree>
    <p:extLst>
      <p:ext uri="{BB962C8B-B14F-4D97-AF65-F5344CB8AC3E}">
        <p14:creationId xmlns:p14="http://schemas.microsoft.com/office/powerpoint/2010/main" val="38170091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Bấm</a:t>
            </a:r>
            <a:r>
              <a:rPr lang="en-US" dirty="0"/>
              <a:t> </a:t>
            </a:r>
            <a:r>
              <a:rPr lang="en-US" dirty="0" err="1"/>
              <a:t>vào</a:t>
            </a:r>
            <a:r>
              <a:rPr lang="en-US" dirty="0"/>
              <a:t> </a:t>
            </a:r>
            <a:r>
              <a:rPr lang="en-US" dirty="0" err="1"/>
              <a:t>đáp</a:t>
            </a:r>
            <a:r>
              <a:rPr lang="en-US" dirty="0"/>
              <a:t> </a:t>
            </a:r>
            <a:r>
              <a:rPr lang="en-US" dirty="0" err="1"/>
              <a:t>án</a:t>
            </a:r>
            <a:r>
              <a:rPr lang="en-US" dirty="0"/>
              <a:t> </a:t>
            </a:r>
            <a:r>
              <a:rPr lang="en-US" dirty="0" err="1"/>
              <a:t>để</a:t>
            </a:r>
            <a:r>
              <a:rPr lang="en-US" dirty="0"/>
              <a:t> </a:t>
            </a:r>
            <a:r>
              <a:rPr lang="en-US" dirty="0" err="1"/>
              <a:t>hiển</a:t>
            </a:r>
            <a:r>
              <a:rPr lang="en-US" dirty="0"/>
              <a:t> </a:t>
            </a:r>
            <a:r>
              <a:rPr lang="en-US" dirty="0" err="1"/>
              <a:t>thị</a:t>
            </a:r>
            <a:r>
              <a:rPr lang="en-US" dirty="0"/>
              <a:t> </a:t>
            </a:r>
            <a:r>
              <a:rPr lang="en-US" dirty="0" err="1"/>
              <a:t>đúng</a:t>
            </a:r>
            <a:r>
              <a:rPr lang="en-US" dirty="0"/>
              <a:t> - </a:t>
            </a:r>
            <a:r>
              <a:rPr lang="en-US" dirty="0" err="1"/>
              <a:t>sai</a:t>
            </a:r>
            <a:endParaRPr lang="en-US" dirty="0"/>
          </a:p>
          <a:p>
            <a:endParaRPr lang="en-US" dirty="0"/>
          </a:p>
        </p:txBody>
      </p:sp>
    </p:spTree>
    <p:extLst>
      <p:ext uri="{BB962C8B-B14F-4D97-AF65-F5344CB8AC3E}">
        <p14:creationId xmlns:p14="http://schemas.microsoft.com/office/powerpoint/2010/main" val="33193441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Bấm</a:t>
            </a:r>
            <a:r>
              <a:rPr lang="en-US" dirty="0"/>
              <a:t> </a:t>
            </a:r>
            <a:r>
              <a:rPr lang="en-US" dirty="0" err="1"/>
              <a:t>vào</a:t>
            </a:r>
            <a:r>
              <a:rPr lang="en-US" dirty="0"/>
              <a:t> </a:t>
            </a:r>
            <a:r>
              <a:rPr lang="en-US" dirty="0" err="1"/>
              <a:t>đáp</a:t>
            </a:r>
            <a:r>
              <a:rPr lang="en-US" dirty="0"/>
              <a:t> </a:t>
            </a:r>
            <a:r>
              <a:rPr lang="en-US" dirty="0" err="1"/>
              <a:t>án</a:t>
            </a:r>
            <a:r>
              <a:rPr lang="en-US" dirty="0"/>
              <a:t> </a:t>
            </a:r>
            <a:r>
              <a:rPr lang="en-US" dirty="0" err="1"/>
              <a:t>để</a:t>
            </a:r>
            <a:r>
              <a:rPr lang="en-US" dirty="0"/>
              <a:t> </a:t>
            </a:r>
            <a:r>
              <a:rPr lang="en-US" dirty="0" err="1"/>
              <a:t>hiển</a:t>
            </a:r>
            <a:r>
              <a:rPr lang="en-US" dirty="0"/>
              <a:t> </a:t>
            </a:r>
            <a:r>
              <a:rPr lang="en-US" dirty="0" err="1"/>
              <a:t>thị</a:t>
            </a:r>
            <a:r>
              <a:rPr lang="en-US" dirty="0"/>
              <a:t> </a:t>
            </a:r>
            <a:r>
              <a:rPr lang="en-US" dirty="0" err="1"/>
              <a:t>đúng</a:t>
            </a:r>
            <a:r>
              <a:rPr lang="en-US" dirty="0"/>
              <a:t> - </a:t>
            </a:r>
            <a:r>
              <a:rPr lang="en-US" dirty="0" err="1"/>
              <a:t>sai</a:t>
            </a:r>
            <a:endParaRPr lang="en-US" dirty="0"/>
          </a:p>
          <a:p>
            <a:endParaRPr lang="en-US" dirty="0"/>
          </a:p>
        </p:txBody>
      </p:sp>
    </p:spTree>
    <p:extLst>
      <p:ext uri="{BB962C8B-B14F-4D97-AF65-F5344CB8AC3E}">
        <p14:creationId xmlns:p14="http://schemas.microsoft.com/office/powerpoint/2010/main" val="33193441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4"/>
        <p:cNvGrpSpPr/>
        <p:nvPr/>
      </p:nvGrpSpPr>
      <p:grpSpPr>
        <a:xfrm>
          <a:off x="0" y="0"/>
          <a:ext cx="0" cy="0"/>
          <a:chOff x="0" y="0"/>
          <a:chExt cx="0" cy="0"/>
        </a:xfrm>
      </p:grpSpPr>
      <p:sp>
        <p:nvSpPr>
          <p:cNvPr id="1985" name="Google Shape;1985;g1958e4b1c69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6" name="Google Shape;1986;g1958e4b1c69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4"/>
        <p:cNvGrpSpPr/>
        <p:nvPr/>
      </p:nvGrpSpPr>
      <p:grpSpPr>
        <a:xfrm>
          <a:off x="0" y="0"/>
          <a:ext cx="0" cy="0"/>
          <a:chOff x="0" y="0"/>
          <a:chExt cx="0" cy="0"/>
        </a:xfrm>
      </p:grpSpPr>
      <p:sp>
        <p:nvSpPr>
          <p:cNvPr id="1975" name="Google Shape;1975;g1958e4b1c6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6" name="Google Shape;1976;g1958e4b1c6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8"/>
        <p:cNvGrpSpPr/>
        <p:nvPr/>
      </p:nvGrpSpPr>
      <p:grpSpPr>
        <a:xfrm>
          <a:off x="0" y="0"/>
          <a:ext cx="0" cy="0"/>
          <a:chOff x="0" y="0"/>
          <a:chExt cx="0" cy="0"/>
        </a:xfrm>
      </p:grpSpPr>
      <p:sp>
        <p:nvSpPr>
          <p:cNvPr id="2239" name="Google Shape;2239;g2b90d2c646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0" name="Google Shape;2240;g2b90d2c646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2"/>
        <p:cNvGrpSpPr/>
        <p:nvPr/>
      </p:nvGrpSpPr>
      <p:grpSpPr>
        <a:xfrm>
          <a:off x="0" y="0"/>
          <a:ext cx="0" cy="0"/>
          <a:chOff x="0" y="0"/>
          <a:chExt cx="0" cy="0"/>
        </a:xfrm>
      </p:grpSpPr>
      <p:sp>
        <p:nvSpPr>
          <p:cNvPr id="2303" name="Google Shape;2303;g2b90d2c6468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4" name="Google Shape;2304;g2b90d2c6468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2"/>
        <p:cNvGrpSpPr/>
        <p:nvPr/>
      </p:nvGrpSpPr>
      <p:grpSpPr>
        <a:xfrm>
          <a:off x="0" y="0"/>
          <a:ext cx="0" cy="0"/>
          <a:chOff x="0" y="0"/>
          <a:chExt cx="0" cy="0"/>
        </a:xfrm>
      </p:grpSpPr>
      <p:sp>
        <p:nvSpPr>
          <p:cNvPr id="2373" name="Google Shape;2373;g2b90d2c6468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4" name="Google Shape;2374;g2b90d2c6468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0"/>
        <p:cNvGrpSpPr/>
        <p:nvPr/>
      </p:nvGrpSpPr>
      <p:grpSpPr>
        <a:xfrm>
          <a:off x="0" y="0"/>
          <a:ext cx="0" cy="0"/>
          <a:chOff x="0" y="0"/>
          <a:chExt cx="0" cy="0"/>
        </a:xfrm>
      </p:grpSpPr>
      <p:sp>
        <p:nvSpPr>
          <p:cNvPr id="1731" name="Google Shape;1731;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2" name="Google Shape;1732;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8"/>
        <p:cNvGrpSpPr/>
        <p:nvPr/>
      </p:nvGrpSpPr>
      <p:grpSpPr>
        <a:xfrm>
          <a:off x="0" y="0"/>
          <a:ext cx="0" cy="0"/>
          <a:chOff x="0" y="0"/>
          <a:chExt cx="0" cy="0"/>
        </a:xfrm>
      </p:grpSpPr>
      <p:sp>
        <p:nvSpPr>
          <p:cNvPr id="2309" name="Google Shape;2309;g2b90d2c6468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0" name="Google Shape;2310;g2b90d2c6468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0"/>
        <p:cNvGrpSpPr/>
        <p:nvPr/>
      </p:nvGrpSpPr>
      <p:grpSpPr>
        <a:xfrm>
          <a:off x="0" y="0"/>
          <a:ext cx="0" cy="0"/>
          <a:chOff x="0" y="0"/>
          <a:chExt cx="0" cy="0"/>
        </a:xfrm>
      </p:grpSpPr>
      <p:grpSp>
        <p:nvGrpSpPr>
          <p:cNvPr id="151" name="Google Shape;151;p3"/>
          <p:cNvGrpSpPr/>
          <p:nvPr/>
        </p:nvGrpSpPr>
        <p:grpSpPr>
          <a:xfrm>
            <a:off x="-697024" y="-228701"/>
            <a:ext cx="10088230" cy="5846487"/>
            <a:chOff x="-697024" y="-228701"/>
            <a:chExt cx="10088230" cy="5846487"/>
          </a:xfrm>
        </p:grpSpPr>
        <p:sp>
          <p:nvSpPr>
            <p:cNvPr id="152" name="Google Shape;152;p3"/>
            <p:cNvSpPr/>
            <p:nvPr/>
          </p:nvSpPr>
          <p:spPr>
            <a:xfrm flipH="1">
              <a:off x="-697024" y="3304332"/>
              <a:ext cx="3047683" cy="2313454"/>
            </a:xfrm>
            <a:custGeom>
              <a:avLst/>
              <a:gdLst/>
              <a:ahLst/>
              <a:cxnLst/>
              <a:rect l="l" t="t" r="r" b="b"/>
              <a:pathLst>
                <a:path w="3047683" h="2313454" extrusionOk="0">
                  <a:moveTo>
                    <a:pt x="2643224" y="18843"/>
                  </a:moveTo>
                  <a:cubicBezTo>
                    <a:pt x="2552762" y="42901"/>
                    <a:pt x="2468544" y="86138"/>
                    <a:pt x="2396299" y="145614"/>
                  </a:cubicBezTo>
                  <a:cubicBezTo>
                    <a:pt x="2309891" y="215639"/>
                    <a:pt x="2243347" y="302693"/>
                    <a:pt x="2184049" y="396040"/>
                  </a:cubicBezTo>
                  <a:cubicBezTo>
                    <a:pt x="2127546" y="484987"/>
                    <a:pt x="2074763" y="576262"/>
                    <a:pt x="2003589" y="654675"/>
                  </a:cubicBezTo>
                  <a:cubicBezTo>
                    <a:pt x="1962247" y="700221"/>
                    <a:pt x="1913465" y="744078"/>
                    <a:pt x="1850065" y="752175"/>
                  </a:cubicBezTo>
                  <a:cubicBezTo>
                    <a:pt x="1783252" y="760710"/>
                    <a:pt x="1713314" y="737810"/>
                    <a:pt x="1649126" y="722531"/>
                  </a:cubicBezTo>
                  <a:cubicBezTo>
                    <a:pt x="1562516" y="701915"/>
                    <a:pt x="1470528" y="688707"/>
                    <a:pt x="1381689" y="701839"/>
                  </a:cubicBezTo>
                  <a:cubicBezTo>
                    <a:pt x="1317499" y="710990"/>
                    <a:pt x="1257043" y="737529"/>
                    <a:pt x="1206880" y="778575"/>
                  </a:cubicBezTo>
                  <a:cubicBezTo>
                    <a:pt x="1155326" y="821002"/>
                    <a:pt x="1114976" y="875297"/>
                    <a:pt x="1078281" y="930571"/>
                  </a:cubicBezTo>
                  <a:cubicBezTo>
                    <a:pt x="1033397" y="998183"/>
                    <a:pt x="992308" y="1068361"/>
                    <a:pt x="949757" y="1137441"/>
                  </a:cubicBezTo>
                  <a:cubicBezTo>
                    <a:pt x="906751" y="1209357"/>
                    <a:pt x="841212" y="1265102"/>
                    <a:pt x="763290" y="1296043"/>
                  </a:cubicBezTo>
                  <a:cubicBezTo>
                    <a:pt x="690062" y="1324778"/>
                    <a:pt x="611144" y="1333692"/>
                    <a:pt x="534801" y="1350646"/>
                  </a:cubicBezTo>
                  <a:cubicBezTo>
                    <a:pt x="448602" y="1369789"/>
                    <a:pt x="362086" y="1401228"/>
                    <a:pt x="295524" y="1461290"/>
                  </a:cubicBezTo>
                  <a:cubicBezTo>
                    <a:pt x="168004" y="1576355"/>
                    <a:pt x="96013" y="1749801"/>
                    <a:pt x="51839" y="1912049"/>
                  </a:cubicBezTo>
                  <a:cubicBezTo>
                    <a:pt x="16758" y="2040897"/>
                    <a:pt x="-4345" y="2178402"/>
                    <a:pt x="794" y="2313471"/>
                  </a:cubicBezTo>
                  <a:lnTo>
                    <a:pt x="3047711" y="2313471"/>
                  </a:lnTo>
                  <a:lnTo>
                    <a:pt x="3047711" y="44890"/>
                  </a:lnTo>
                  <a:cubicBezTo>
                    <a:pt x="2917836" y="-68"/>
                    <a:pt x="2778005" y="-15777"/>
                    <a:pt x="2643224" y="18843"/>
                  </a:cubicBezTo>
                  <a:close/>
                </a:path>
              </a:pathLst>
            </a:custGeom>
            <a:solidFill>
              <a:srgbClr val="FFFFFF">
                <a:alpha val="59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3" name="Google Shape;153;p3"/>
            <p:cNvSpPr/>
            <p:nvPr/>
          </p:nvSpPr>
          <p:spPr>
            <a:xfrm flipH="1">
              <a:off x="6211111" y="3508510"/>
              <a:ext cx="3180095" cy="2000013"/>
            </a:xfrm>
            <a:custGeom>
              <a:avLst/>
              <a:gdLst/>
              <a:ahLst/>
              <a:cxnLst/>
              <a:rect l="l" t="t" r="r" b="b"/>
              <a:pathLst>
                <a:path w="3180095" h="2000013" extrusionOk="0">
                  <a:moveTo>
                    <a:pt x="3172796" y="1942841"/>
                  </a:moveTo>
                  <a:cubicBezTo>
                    <a:pt x="3147735" y="1765812"/>
                    <a:pt x="3104043" y="1586710"/>
                    <a:pt x="3015254" y="1430001"/>
                  </a:cubicBezTo>
                  <a:cubicBezTo>
                    <a:pt x="2927762" y="1275581"/>
                    <a:pt x="2794142" y="1154673"/>
                    <a:pt x="2625187" y="1096150"/>
                  </a:cubicBezTo>
                  <a:cubicBezTo>
                    <a:pt x="2569089" y="1075896"/>
                    <a:pt x="2509039" y="1068985"/>
                    <a:pt x="2449801" y="1075967"/>
                  </a:cubicBezTo>
                  <a:cubicBezTo>
                    <a:pt x="2389172" y="1083208"/>
                    <a:pt x="2330390" y="1101014"/>
                    <a:pt x="2269808" y="1108549"/>
                  </a:cubicBezTo>
                  <a:cubicBezTo>
                    <a:pt x="2213476" y="1115557"/>
                    <a:pt x="2157983" y="1111477"/>
                    <a:pt x="2106156" y="1086989"/>
                  </a:cubicBezTo>
                  <a:cubicBezTo>
                    <a:pt x="2066370" y="1067576"/>
                    <a:pt x="2032759" y="1037511"/>
                    <a:pt x="2009064" y="1000142"/>
                  </a:cubicBezTo>
                  <a:cubicBezTo>
                    <a:pt x="1982503" y="959744"/>
                    <a:pt x="1964402" y="914405"/>
                    <a:pt x="1944329" y="870635"/>
                  </a:cubicBezTo>
                  <a:cubicBezTo>
                    <a:pt x="1921287" y="818760"/>
                    <a:pt x="1893140" y="769302"/>
                    <a:pt x="1860303" y="722991"/>
                  </a:cubicBezTo>
                  <a:cubicBezTo>
                    <a:pt x="1804418" y="646096"/>
                    <a:pt x="1729889" y="583787"/>
                    <a:pt x="1636672" y="559154"/>
                  </a:cubicBezTo>
                  <a:cubicBezTo>
                    <a:pt x="1551497" y="536646"/>
                    <a:pt x="1461515" y="544818"/>
                    <a:pt x="1375796" y="559733"/>
                  </a:cubicBezTo>
                  <a:cubicBezTo>
                    <a:pt x="1279146" y="576549"/>
                    <a:pt x="1184885" y="604305"/>
                    <a:pt x="1088600" y="622617"/>
                  </a:cubicBezTo>
                  <a:cubicBezTo>
                    <a:pt x="1029641" y="634617"/>
                    <a:pt x="968634" y="631951"/>
                    <a:pt x="910949" y="614853"/>
                  </a:cubicBezTo>
                  <a:cubicBezTo>
                    <a:pt x="857964" y="597356"/>
                    <a:pt x="809001" y="569485"/>
                    <a:pt x="766921" y="532867"/>
                  </a:cubicBezTo>
                  <a:cubicBezTo>
                    <a:pt x="673714" y="454640"/>
                    <a:pt x="604880" y="351547"/>
                    <a:pt x="531201" y="255929"/>
                  </a:cubicBezTo>
                  <a:cubicBezTo>
                    <a:pt x="461487" y="165455"/>
                    <a:pt x="383090" y="68624"/>
                    <a:pt x="274693" y="23559"/>
                  </a:cubicBezTo>
                  <a:cubicBezTo>
                    <a:pt x="183506" y="-14353"/>
                    <a:pt x="88476" y="-2547"/>
                    <a:pt x="27" y="31137"/>
                  </a:cubicBezTo>
                  <a:lnTo>
                    <a:pt x="27" y="2000029"/>
                  </a:lnTo>
                  <a:lnTo>
                    <a:pt x="3180123" y="2000029"/>
                  </a:lnTo>
                  <a:cubicBezTo>
                    <a:pt x="3177856" y="1980948"/>
                    <a:pt x="3175490" y="1961877"/>
                    <a:pt x="3172796" y="1942841"/>
                  </a:cubicBezTo>
                  <a:close/>
                </a:path>
              </a:pathLst>
            </a:custGeom>
            <a:solidFill>
              <a:srgbClr val="FFFFFF">
                <a:alpha val="59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4" name="Google Shape;154;p3"/>
            <p:cNvSpPr/>
            <p:nvPr/>
          </p:nvSpPr>
          <p:spPr>
            <a:xfrm flipH="1">
              <a:off x="-469601" y="-137001"/>
              <a:ext cx="2306681" cy="1846410"/>
            </a:xfrm>
            <a:custGeom>
              <a:avLst/>
              <a:gdLst/>
              <a:ahLst/>
              <a:cxnLst/>
              <a:rect l="l" t="t" r="r" b="b"/>
              <a:pathLst>
                <a:path w="1910295" h="1428557" extrusionOk="0">
                  <a:moveTo>
                    <a:pt x="1480" y="127504"/>
                  </a:moveTo>
                  <a:cubicBezTo>
                    <a:pt x="7493" y="222312"/>
                    <a:pt x="31556" y="315102"/>
                    <a:pt x="72378" y="400899"/>
                  </a:cubicBezTo>
                  <a:cubicBezTo>
                    <a:pt x="110845" y="483518"/>
                    <a:pt x="167193" y="556573"/>
                    <a:pt x="237353" y="614791"/>
                  </a:cubicBezTo>
                  <a:cubicBezTo>
                    <a:pt x="307983" y="672515"/>
                    <a:pt x="393879" y="708491"/>
                    <a:pt x="484596" y="718341"/>
                  </a:cubicBezTo>
                  <a:cubicBezTo>
                    <a:pt x="578735" y="727954"/>
                    <a:pt x="674929" y="720933"/>
                    <a:pt x="767344" y="744935"/>
                  </a:cubicBezTo>
                  <a:cubicBezTo>
                    <a:pt x="855881" y="767931"/>
                    <a:pt x="924709" y="824671"/>
                    <a:pt x="980750" y="895276"/>
                  </a:cubicBezTo>
                  <a:cubicBezTo>
                    <a:pt x="1016957" y="940892"/>
                    <a:pt x="1048977" y="989883"/>
                    <a:pt x="1082712" y="1037324"/>
                  </a:cubicBezTo>
                  <a:cubicBezTo>
                    <a:pt x="1116422" y="1084727"/>
                    <a:pt x="1151031" y="1131585"/>
                    <a:pt x="1189078" y="1175639"/>
                  </a:cubicBezTo>
                  <a:cubicBezTo>
                    <a:pt x="1269228" y="1268442"/>
                    <a:pt x="1365456" y="1345055"/>
                    <a:pt x="1481068" y="1388602"/>
                  </a:cubicBezTo>
                  <a:cubicBezTo>
                    <a:pt x="1545696" y="1413206"/>
                    <a:pt x="1614025" y="1426708"/>
                    <a:pt x="1683163" y="1428538"/>
                  </a:cubicBezTo>
                  <a:cubicBezTo>
                    <a:pt x="1747187" y="1429140"/>
                    <a:pt x="1811055" y="1422121"/>
                    <a:pt x="1873418" y="1407629"/>
                  </a:cubicBezTo>
                  <a:cubicBezTo>
                    <a:pt x="1885767" y="1404934"/>
                    <a:pt x="1898046" y="1401964"/>
                    <a:pt x="1910323" y="1398997"/>
                  </a:cubicBezTo>
                  <a:lnTo>
                    <a:pt x="1910323" y="16"/>
                  </a:lnTo>
                  <a:lnTo>
                    <a:pt x="4711" y="16"/>
                  </a:lnTo>
                  <a:cubicBezTo>
                    <a:pt x="-148" y="42332"/>
                    <a:pt x="-1229" y="84997"/>
                    <a:pt x="1481" y="127504"/>
                  </a:cubicBezTo>
                  <a:close/>
                </a:path>
              </a:pathLst>
            </a:custGeom>
            <a:solidFill>
              <a:srgbClr val="FFFFFF">
                <a:alpha val="59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b="1">
                <a:solidFill>
                  <a:schemeClr val="dk1"/>
                </a:solidFill>
                <a:latin typeface="Assistant"/>
                <a:ea typeface="Assistant"/>
                <a:cs typeface="Assistant"/>
                <a:sym typeface="Assistant"/>
              </a:endParaRPr>
            </a:p>
          </p:txBody>
        </p:sp>
        <p:sp>
          <p:nvSpPr>
            <p:cNvPr id="155" name="Google Shape;155;p3"/>
            <p:cNvSpPr/>
            <p:nvPr/>
          </p:nvSpPr>
          <p:spPr>
            <a:xfrm flipH="1">
              <a:off x="7531653" y="-228701"/>
              <a:ext cx="1798241" cy="1536390"/>
            </a:xfrm>
            <a:custGeom>
              <a:avLst/>
              <a:gdLst/>
              <a:ahLst/>
              <a:cxnLst/>
              <a:rect l="l" t="t" r="r" b="b"/>
              <a:pathLst>
                <a:path w="1798241" h="1536390" extrusionOk="0">
                  <a:moveTo>
                    <a:pt x="1608" y="1474223"/>
                  </a:moveTo>
                  <a:cubicBezTo>
                    <a:pt x="54416" y="1511072"/>
                    <a:pt x="116499" y="1532405"/>
                    <a:pt x="180822" y="1535805"/>
                  </a:cubicBezTo>
                  <a:cubicBezTo>
                    <a:pt x="229694" y="1538652"/>
                    <a:pt x="278627" y="1531364"/>
                    <a:pt x="324543" y="1514400"/>
                  </a:cubicBezTo>
                  <a:cubicBezTo>
                    <a:pt x="394477" y="1486854"/>
                    <a:pt x="438033" y="1427945"/>
                    <a:pt x="468525" y="1361746"/>
                  </a:cubicBezTo>
                  <a:cubicBezTo>
                    <a:pt x="499757" y="1293938"/>
                    <a:pt x="520588" y="1221496"/>
                    <a:pt x="558298" y="1156684"/>
                  </a:cubicBezTo>
                  <a:cubicBezTo>
                    <a:pt x="577205" y="1123341"/>
                    <a:pt x="601393" y="1093278"/>
                    <a:pt x="629922" y="1067663"/>
                  </a:cubicBezTo>
                  <a:cubicBezTo>
                    <a:pt x="675520" y="1028895"/>
                    <a:pt x="731454" y="1004269"/>
                    <a:pt x="790861" y="996806"/>
                  </a:cubicBezTo>
                  <a:cubicBezTo>
                    <a:pt x="853772" y="987956"/>
                    <a:pt x="917234" y="994498"/>
                    <a:pt x="980224" y="998780"/>
                  </a:cubicBezTo>
                  <a:cubicBezTo>
                    <a:pt x="1043608" y="1003088"/>
                    <a:pt x="1105471" y="1002525"/>
                    <a:pt x="1167474" y="987172"/>
                  </a:cubicBezTo>
                  <a:cubicBezTo>
                    <a:pt x="1284483" y="958197"/>
                    <a:pt x="1389169" y="891037"/>
                    <a:pt x="1474645" y="807336"/>
                  </a:cubicBezTo>
                  <a:cubicBezTo>
                    <a:pt x="1558829" y="725388"/>
                    <a:pt x="1625789" y="627472"/>
                    <a:pt x="1671598" y="519330"/>
                  </a:cubicBezTo>
                  <a:cubicBezTo>
                    <a:pt x="1711616" y="420433"/>
                    <a:pt x="1742463" y="318075"/>
                    <a:pt x="1763751" y="213544"/>
                  </a:cubicBezTo>
                  <a:cubicBezTo>
                    <a:pt x="1778949" y="143013"/>
                    <a:pt x="1790471" y="71741"/>
                    <a:pt x="1798269" y="16"/>
                  </a:cubicBezTo>
                  <a:lnTo>
                    <a:pt x="27" y="16"/>
                  </a:lnTo>
                  <a:lnTo>
                    <a:pt x="27" y="1473057"/>
                  </a:lnTo>
                  <a:cubicBezTo>
                    <a:pt x="565" y="1473431"/>
                    <a:pt x="1069" y="1473852"/>
                    <a:pt x="1608" y="1474223"/>
                  </a:cubicBezTo>
                  <a:close/>
                </a:path>
              </a:pathLst>
            </a:custGeom>
            <a:solidFill>
              <a:srgbClr val="FFFFFF">
                <a:alpha val="59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56" name="Google Shape;156;p3"/>
          <p:cNvSpPr/>
          <p:nvPr/>
        </p:nvSpPr>
        <p:spPr>
          <a:xfrm>
            <a:off x="0" y="4410875"/>
            <a:ext cx="9137565" cy="733546"/>
          </a:xfrm>
          <a:custGeom>
            <a:avLst/>
            <a:gdLst/>
            <a:ahLst/>
            <a:cxnLst/>
            <a:rect l="l" t="t" r="r" b="b"/>
            <a:pathLst>
              <a:path w="6621424" h="943467" extrusionOk="0">
                <a:moveTo>
                  <a:pt x="0" y="0"/>
                </a:moveTo>
                <a:lnTo>
                  <a:pt x="6621425" y="0"/>
                </a:lnTo>
                <a:lnTo>
                  <a:pt x="6621425" y="943467"/>
                </a:lnTo>
                <a:lnTo>
                  <a:pt x="0" y="943467"/>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57" name="Google Shape;157;p3"/>
          <p:cNvGrpSpPr/>
          <p:nvPr/>
        </p:nvGrpSpPr>
        <p:grpSpPr>
          <a:xfrm>
            <a:off x="-388155" y="2297071"/>
            <a:ext cx="9605127" cy="540299"/>
            <a:chOff x="-388155" y="2297071"/>
            <a:chExt cx="9605127" cy="540299"/>
          </a:xfrm>
        </p:grpSpPr>
        <p:grpSp>
          <p:nvGrpSpPr>
            <p:cNvPr id="158" name="Google Shape;158;p3"/>
            <p:cNvGrpSpPr/>
            <p:nvPr/>
          </p:nvGrpSpPr>
          <p:grpSpPr>
            <a:xfrm>
              <a:off x="-388155" y="2297071"/>
              <a:ext cx="1145683" cy="443578"/>
              <a:chOff x="-269530" y="2387071"/>
              <a:chExt cx="1145683" cy="443578"/>
            </a:xfrm>
          </p:grpSpPr>
          <p:sp>
            <p:nvSpPr>
              <p:cNvPr id="159" name="Google Shape;159;p3"/>
              <p:cNvSpPr/>
              <p:nvPr/>
            </p:nvSpPr>
            <p:spPr>
              <a:xfrm>
                <a:off x="-260954" y="2393198"/>
                <a:ext cx="1130586" cy="431009"/>
              </a:xfrm>
              <a:custGeom>
                <a:avLst/>
                <a:gdLst/>
                <a:ahLst/>
                <a:cxnLst/>
                <a:rect l="l" t="t" r="r" b="b"/>
                <a:pathLst>
                  <a:path w="1130586" h="431009" extrusionOk="0">
                    <a:moveTo>
                      <a:pt x="1130776" y="423438"/>
                    </a:moveTo>
                    <a:lnTo>
                      <a:pt x="1129363" y="430585"/>
                    </a:lnTo>
                    <a:cubicBezTo>
                      <a:pt x="753002" y="425820"/>
                      <a:pt x="376611" y="425967"/>
                      <a:pt x="190" y="431026"/>
                    </a:cubicBezTo>
                    <a:lnTo>
                      <a:pt x="190" y="427849"/>
                    </a:lnTo>
                    <a:cubicBezTo>
                      <a:pt x="49839" y="363156"/>
                      <a:pt x="135596" y="337882"/>
                      <a:pt x="212429" y="365298"/>
                    </a:cubicBezTo>
                    <a:cubicBezTo>
                      <a:pt x="204659" y="335919"/>
                      <a:pt x="187002" y="309893"/>
                      <a:pt x="179057" y="280514"/>
                    </a:cubicBezTo>
                    <a:cubicBezTo>
                      <a:pt x="171199" y="251135"/>
                      <a:pt x="177026" y="213728"/>
                      <a:pt x="204218" y="200141"/>
                    </a:cubicBezTo>
                    <a:cubicBezTo>
                      <a:pt x="233264" y="185584"/>
                      <a:pt x="268049" y="206317"/>
                      <a:pt x="288619" y="231373"/>
                    </a:cubicBezTo>
                    <a:cubicBezTo>
                      <a:pt x="309101" y="256517"/>
                      <a:pt x="324198" y="287572"/>
                      <a:pt x="351920" y="304423"/>
                    </a:cubicBezTo>
                    <a:cubicBezTo>
                      <a:pt x="331349" y="251312"/>
                      <a:pt x="312015" y="195818"/>
                      <a:pt x="315723" y="139001"/>
                    </a:cubicBezTo>
                    <a:cubicBezTo>
                      <a:pt x="319343" y="82273"/>
                      <a:pt x="351567" y="23603"/>
                      <a:pt x="405598" y="5605"/>
                    </a:cubicBezTo>
                    <a:cubicBezTo>
                      <a:pt x="451241" y="-9481"/>
                      <a:pt x="502977" y="7458"/>
                      <a:pt x="539615" y="38601"/>
                    </a:cubicBezTo>
                    <a:cubicBezTo>
                      <a:pt x="576254" y="69745"/>
                      <a:pt x="600179" y="113063"/>
                      <a:pt x="620043" y="156823"/>
                    </a:cubicBezTo>
                    <a:cubicBezTo>
                      <a:pt x="648153" y="218727"/>
                      <a:pt x="669723" y="283393"/>
                      <a:pt x="684404" y="349771"/>
                    </a:cubicBezTo>
                    <a:cubicBezTo>
                      <a:pt x="698529" y="299747"/>
                      <a:pt x="724839" y="239578"/>
                      <a:pt x="776751" y="237725"/>
                    </a:cubicBezTo>
                    <a:cubicBezTo>
                      <a:pt x="820099" y="236225"/>
                      <a:pt x="854000" y="290660"/>
                      <a:pt x="833518" y="328773"/>
                    </a:cubicBezTo>
                    <a:cubicBezTo>
                      <a:pt x="909090" y="262480"/>
                      <a:pt x="1024131" y="269960"/>
                      <a:pt x="1090469" y="345479"/>
                    </a:cubicBezTo>
                    <a:cubicBezTo>
                      <a:pt x="1110068" y="367790"/>
                      <a:pt x="1123906" y="394555"/>
                      <a:pt x="1130776" y="42343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0" name="Google Shape;160;p3"/>
              <p:cNvSpPr/>
              <p:nvPr/>
            </p:nvSpPr>
            <p:spPr>
              <a:xfrm>
                <a:off x="-269530" y="2387071"/>
                <a:ext cx="1145683" cy="443578"/>
              </a:xfrm>
              <a:custGeom>
                <a:avLst/>
                <a:gdLst/>
                <a:ahLst/>
                <a:cxnLst/>
                <a:rect l="l" t="t" r="r" b="b"/>
                <a:pathLst>
                  <a:path w="1145683" h="443578" extrusionOk="0">
                    <a:moveTo>
                      <a:pt x="1145642" y="427875"/>
                    </a:moveTo>
                    <a:cubicBezTo>
                      <a:pt x="1121548" y="326817"/>
                      <a:pt x="1020036" y="264411"/>
                      <a:pt x="918908" y="288488"/>
                    </a:cubicBezTo>
                    <a:cubicBezTo>
                      <a:pt x="895467" y="294069"/>
                      <a:pt x="873317" y="304095"/>
                      <a:pt x="853659" y="318023"/>
                    </a:cubicBezTo>
                    <a:cubicBezTo>
                      <a:pt x="858804" y="276909"/>
                      <a:pt x="823891" y="232928"/>
                      <a:pt x="779796" y="237809"/>
                    </a:cubicBezTo>
                    <a:cubicBezTo>
                      <a:pt x="732932" y="242998"/>
                      <a:pt x="708345" y="289308"/>
                      <a:pt x="693859" y="331404"/>
                    </a:cubicBezTo>
                    <a:cubicBezTo>
                      <a:pt x="680270" y="276510"/>
                      <a:pt x="662023" y="222874"/>
                      <a:pt x="639316" y="171077"/>
                    </a:cubicBezTo>
                    <a:cubicBezTo>
                      <a:pt x="617256" y="120793"/>
                      <a:pt x="590392" y="69194"/>
                      <a:pt x="546013" y="34960"/>
                    </a:cubicBezTo>
                    <a:cubicBezTo>
                      <a:pt x="506006" y="4099"/>
                      <a:pt x="450409" y="-11342"/>
                      <a:pt x="402391" y="9697"/>
                    </a:cubicBezTo>
                    <a:cubicBezTo>
                      <a:pt x="359747" y="28381"/>
                      <a:pt x="332419" y="71499"/>
                      <a:pt x="322360" y="115673"/>
                    </a:cubicBezTo>
                    <a:cubicBezTo>
                      <a:pt x="308850" y="175002"/>
                      <a:pt x="325950" y="235316"/>
                      <a:pt x="346682" y="291306"/>
                    </a:cubicBezTo>
                    <a:cubicBezTo>
                      <a:pt x="327073" y="271739"/>
                      <a:pt x="314359" y="245857"/>
                      <a:pt x="294927" y="225836"/>
                    </a:cubicBezTo>
                    <a:cubicBezTo>
                      <a:pt x="274510" y="204801"/>
                      <a:pt x="242124" y="186802"/>
                      <a:pt x="212667" y="199635"/>
                    </a:cubicBezTo>
                    <a:cubicBezTo>
                      <a:pt x="185923" y="211286"/>
                      <a:pt x="176512" y="242359"/>
                      <a:pt x="178691" y="269441"/>
                    </a:cubicBezTo>
                    <a:cubicBezTo>
                      <a:pt x="181374" y="302813"/>
                      <a:pt x="200767" y="331465"/>
                      <a:pt x="211883" y="362481"/>
                    </a:cubicBezTo>
                    <a:cubicBezTo>
                      <a:pt x="135193" y="340385"/>
                      <a:pt x="52814" y="367899"/>
                      <a:pt x="4832" y="431636"/>
                    </a:cubicBezTo>
                    <a:cubicBezTo>
                      <a:pt x="4408" y="432203"/>
                      <a:pt x="4130" y="432866"/>
                      <a:pt x="4024" y="433567"/>
                    </a:cubicBezTo>
                    <a:lnTo>
                      <a:pt x="3687" y="433580"/>
                    </a:lnTo>
                    <a:cubicBezTo>
                      <a:pt x="1687" y="433649"/>
                      <a:pt x="122" y="435326"/>
                      <a:pt x="192" y="437325"/>
                    </a:cubicBezTo>
                    <a:cubicBezTo>
                      <a:pt x="259" y="439225"/>
                      <a:pt x="1785" y="440750"/>
                      <a:pt x="3687" y="440817"/>
                    </a:cubicBezTo>
                    <a:cubicBezTo>
                      <a:pt x="77642" y="442524"/>
                      <a:pt x="151732" y="440915"/>
                      <a:pt x="225701" y="440577"/>
                    </a:cubicBezTo>
                    <a:cubicBezTo>
                      <a:pt x="298975" y="440241"/>
                      <a:pt x="372250" y="439991"/>
                      <a:pt x="445526" y="439825"/>
                    </a:cubicBezTo>
                    <a:cubicBezTo>
                      <a:pt x="592812" y="439615"/>
                      <a:pt x="740096" y="439947"/>
                      <a:pt x="887379" y="440821"/>
                    </a:cubicBezTo>
                    <a:cubicBezTo>
                      <a:pt x="929146" y="441102"/>
                      <a:pt x="970912" y="441444"/>
                      <a:pt x="1012678" y="441845"/>
                    </a:cubicBezTo>
                    <a:cubicBezTo>
                      <a:pt x="1054167" y="442243"/>
                      <a:pt x="1096596" y="445312"/>
                      <a:pt x="1137972" y="442248"/>
                    </a:cubicBezTo>
                    <a:cubicBezTo>
                      <a:pt x="1140952" y="442207"/>
                      <a:pt x="1143334" y="439760"/>
                      <a:pt x="1143293" y="436783"/>
                    </a:cubicBezTo>
                    <a:cubicBezTo>
                      <a:pt x="1143284" y="436092"/>
                      <a:pt x="1143142" y="435409"/>
                      <a:pt x="1142874" y="434772"/>
                    </a:cubicBezTo>
                    <a:cubicBezTo>
                      <a:pt x="1145260" y="433370"/>
                      <a:pt x="1146398" y="430536"/>
                      <a:pt x="1145642" y="427875"/>
                    </a:cubicBezTo>
                    <a:close/>
                    <a:moveTo>
                      <a:pt x="1028065" y="428995"/>
                    </a:moveTo>
                    <a:cubicBezTo>
                      <a:pt x="990695" y="428612"/>
                      <a:pt x="953326" y="428278"/>
                      <a:pt x="915956" y="427993"/>
                    </a:cubicBezTo>
                    <a:cubicBezTo>
                      <a:pt x="842682" y="427432"/>
                      <a:pt x="769407" y="427066"/>
                      <a:pt x="696130" y="426893"/>
                    </a:cubicBezTo>
                    <a:cubicBezTo>
                      <a:pt x="548846" y="426631"/>
                      <a:pt x="401562" y="427219"/>
                      <a:pt x="254277" y="428658"/>
                    </a:cubicBezTo>
                    <a:cubicBezTo>
                      <a:pt x="174713" y="429565"/>
                      <a:pt x="94937" y="429547"/>
                      <a:pt x="15426" y="433132"/>
                    </a:cubicBezTo>
                    <a:cubicBezTo>
                      <a:pt x="64847" y="373412"/>
                      <a:pt x="146395" y="351002"/>
                      <a:pt x="219423" y="377074"/>
                    </a:cubicBezTo>
                    <a:cubicBezTo>
                      <a:pt x="223706" y="378687"/>
                      <a:pt x="227660" y="373891"/>
                      <a:pt x="226583" y="369919"/>
                    </a:cubicBezTo>
                    <a:cubicBezTo>
                      <a:pt x="217882" y="337845"/>
                      <a:pt x="197043" y="309513"/>
                      <a:pt x="191580" y="276559"/>
                    </a:cubicBezTo>
                    <a:cubicBezTo>
                      <a:pt x="187349" y="251037"/>
                      <a:pt x="194250" y="216070"/>
                      <a:pt x="223308" y="208794"/>
                    </a:cubicBezTo>
                    <a:cubicBezTo>
                      <a:pt x="254742" y="200921"/>
                      <a:pt x="283192" y="228412"/>
                      <a:pt x="300115" y="251294"/>
                    </a:cubicBezTo>
                    <a:cubicBezTo>
                      <a:pt x="317386" y="274649"/>
                      <a:pt x="332316" y="299906"/>
                      <a:pt x="357416" y="315839"/>
                    </a:cubicBezTo>
                    <a:cubicBezTo>
                      <a:pt x="361682" y="318547"/>
                      <a:pt x="368411" y="313970"/>
                      <a:pt x="366450" y="308898"/>
                    </a:cubicBezTo>
                    <a:cubicBezTo>
                      <a:pt x="345961" y="255891"/>
                      <a:pt x="325966" y="199809"/>
                      <a:pt x="330695" y="142060"/>
                    </a:cubicBezTo>
                    <a:cubicBezTo>
                      <a:pt x="334322" y="97772"/>
                      <a:pt x="356192" y="51095"/>
                      <a:pt x="395151" y="27438"/>
                    </a:cubicBezTo>
                    <a:cubicBezTo>
                      <a:pt x="439118" y="741"/>
                      <a:pt x="494411" y="12794"/>
                      <a:pt x="534146" y="41655"/>
                    </a:cubicBezTo>
                    <a:cubicBezTo>
                      <a:pt x="577371" y="73051"/>
                      <a:pt x="603349" y="122404"/>
                      <a:pt x="624730" y="170026"/>
                    </a:cubicBezTo>
                    <a:cubicBezTo>
                      <a:pt x="651666" y="230310"/>
                      <a:pt x="672432" y="293162"/>
                      <a:pt x="686710" y="357623"/>
                    </a:cubicBezTo>
                    <a:cubicBezTo>
                      <a:pt x="687765" y="361078"/>
                      <a:pt x="691423" y="363024"/>
                      <a:pt x="694880" y="361970"/>
                    </a:cubicBezTo>
                    <a:cubicBezTo>
                      <a:pt x="696964" y="361335"/>
                      <a:pt x="698595" y="359705"/>
                      <a:pt x="699230" y="357623"/>
                    </a:cubicBezTo>
                    <a:cubicBezTo>
                      <a:pt x="710125" y="319503"/>
                      <a:pt x="728231" y="265346"/>
                      <a:pt x="770980" y="252720"/>
                    </a:cubicBezTo>
                    <a:cubicBezTo>
                      <a:pt x="814686" y="239811"/>
                      <a:pt x="857019" y="290851"/>
                      <a:pt x="836461" y="331670"/>
                    </a:cubicBezTo>
                    <a:cubicBezTo>
                      <a:pt x="834742" y="334833"/>
                      <a:pt x="835915" y="338790"/>
                      <a:pt x="839081" y="340508"/>
                    </a:cubicBezTo>
                    <a:cubicBezTo>
                      <a:pt x="841553" y="341850"/>
                      <a:pt x="844607" y="341456"/>
                      <a:pt x="846658" y="339532"/>
                    </a:cubicBezTo>
                    <a:cubicBezTo>
                      <a:pt x="919722" y="275772"/>
                      <a:pt x="1030676" y="283273"/>
                      <a:pt x="1094480" y="356288"/>
                    </a:cubicBezTo>
                    <a:cubicBezTo>
                      <a:pt x="1113174" y="377680"/>
                      <a:pt x="1126394" y="403287"/>
                      <a:pt x="1133005" y="430909"/>
                    </a:cubicBezTo>
                    <a:cubicBezTo>
                      <a:pt x="1098321" y="427924"/>
                      <a:pt x="1062827" y="429350"/>
                      <a:pt x="1028065" y="4289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61" name="Google Shape;161;p3"/>
            <p:cNvGrpSpPr/>
            <p:nvPr/>
          </p:nvGrpSpPr>
          <p:grpSpPr>
            <a:xfrm>
              <a:off x="8430785" y="2419207"/>
              <a:ext cx="786187" cy="418163"/>
              <a:chOff x="8037685" y="2312945"/>
              <a:chExt cx="786187" cy="418163"/>
            </a:xfrm>
          </p:grpSpPr>
          <p:sp>
            <p:nvSpPr>
              <p:cNvPr id="162" name="Google Shape;162;p3"/>
              <p:cNvSpPr/>
              <p:nvPr/>
            </p:nvSpPr>
            <p:spPr>
              <a:xfrm>
                <a:off x="8042069" y="2318829"/>
                <a:ext cx="775539" cy="409819"/>
              </a:xfrm>
              <a:custGeom>
                <a:avLst/>
                <a:gdLst/>
                <a:ahLst/>
                <a:cxnLst/>
                <a:rect l="l" t="t" r="r" b="b"/>
                <a:pathLst>
                  <a:path w="775539" h="409819" extrusionOk="0">
                    <a:moveTo>
                      <a:pt x="750265" y="310935"/>
                    </a:moveTo>
                    <a:cubicBezTo>
                      <a:pt x="775162" y="325492"/>
                      <a:pt x="784873" y="363605"/>
                      <a:pt x="765362" y="384691"/>
                    </a:cubicBezTo>
                    <a:lnTo>
                      <a:pt x="763067" y="392013"/>
                    </a:lnTo>
                    <a:cubicBezTo>
                      <a:pt x="509871" y="385201"/>
                      <a:pt x="256494" y="391150"/>
                      <a:pt x="3898" y="409835"/>
                    </a:cubicBezTo>
                    <a:lnTo>
                      <a:pt x="190" y="403483"/>
                    </a:lnTo>
                    <a:cubicBezTo>
                      <a:pt x="27024" y="350968"/>
                      <a:pt x="89406" y="327438"/>
                      <a:pt x="144272" y="349136"/>
                    </a:cubicBezTo>
                    <a:cubicBezTo>
                      <a:pt x="124437" y="316809"/>
                      <a:pt x="113616" y="279769"/>
                      <a:pt x="112931" y="241855"/>
                    </a:cubicBezTo>
                    <a:cubicBezTo>
                      <a:pt x="111985" y="234399"/>
                      <a:pt x="114121" y="226880"/>
                      <a:pt x="118846" y="221034"/>
                    </a:cubicBezTo>
                    <a:cubicBezTo>
                      <a:pt x="124624" y="216762"/>
                      <a:pt x="131874" y="214982"/>
                      <a:pt x="138975" y="216093"/>
                    </a:cubicBezTo>
                    <a:cubicBezTo>
                      <a:pt x="182553" y="218476"/>
                      <a:pt x="223368" y="238171"/>
                      <a:pt x="252334" y="270793"/>
                    </a:cubicBezTo>
                    <a:cubicBezTo>
                      <a:pt x="245006" y="216358"/>
                      <a:pt x="239886" y="159806"/>
                      <a:pt x="256130" y="107400"/>
                    </a:cubicBezTo>
                    <a:cubicBezTo>
                      <a:pt x="272463" y="54906"/>
                      <a:pt x="315105" y="7088"/>
                      <a:pt x="369754" y="736"/>
                    </a:cubicBezTo>
                    <a:cubicBezTo>
                      <a:pt x="430848" y="-6410"/>
                      <a:pt x="487792" y="40614"/>
                      <a:pt x="512600" y="96813"/>
                    </a:cubicBezTo>
                    <a:cubicBezTo>
                      <a:pt x="537408" y="153101"/>
                      <a:pt x="537320" y="216711"/>
                      <a:pt x="536790" y="278115"/>
                    </a:cubicBezTo>
                    <a:cubicBezTo>
                      <a:pt x="555507" y="262146"/>
                      <a:pt x="565836" y="238855"/>
                      <a:pt x="579609" y="218563"/>
                    </a:cubicBezTo>
                    <a:cubicBezTo>
                      <a:pt x="593470" y="198360"/>
                      <a:pt x="614482" y="179392"/>
                      <a:pt x="638937" y="180715"/>
                    </a:cubicBezTo>
                    <a:cubicBezTo>
                      <a:pt x="667100" y="182215"/>
                      <a:pt x="687494" y="211153"/>
                      <a:pt x="689613" y="239208"/>
                    </a:cubicBezTo>
                    <a:cubicBezTo>
                      <a:pt x="691820" y="267352"/>
                      <a:pt x="680519" y="294525"/>
                      <a:pt x="669396" y="320463"/>
                    </a:cubicBezTo>
                    <a:cubicBezTo>
                      <a:pt x="692173" y="302818"/>
                      <a:pt x="725368" y="296466"/>
                      <a:pt x="750265" y="31093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3" name="Google Shape;163;p3"/>
              <p:cNvSpPr/>
              <p:nvPr/>
            </p:nvSpPr>
            <p:spPr>
              <a:xfrm>
                <a:off x="8037685" y="2312945"/>
                <a:ext cx="786187" cy="418163"/>
              </a:xfrm>
              <a:custGeom>
                <a:avLst/>
                <a:gdLst/>
                <a:ahLst/>
                <a:cxnLst/>
                <a:rect l="l" t="t" r="r" b="b"/>
                <a:pathLst>
                  <a:path w="786187" h="418163" extrusionOk="0">
                    <a:moveTo>
                      <a:pt x="766037" y="317095"/>
                    </a:moveTo>
                    <a:cubicBezTo>
                      <a:pt x="743998" y="298026"/>
                      <a:pt x="712593" y="299177"/>
                      <a:pt x="687166" y="310877"/>
                    </a:cubicBezTo>
                    <a:cubicBezTo>
                      <a:pt x="696508" y="287395"/>
                      <a:pt x="703936" y="262563"/>
                      <a:pt x="699570" y="237360"/>
                    </a:cubicBezTo>
                    <a:cubicBezTo>
                      <a:pt x="696098" y="213279"/>
                      <a:pt x="680363" y="192728"/>
                      <a:pt x="658013" y="183082"/>
                    </a:cubicBezTo>
                    <a:cubicBezTo>
                      <a:pt x="632437" y="173794"/>
                      <a:pt x="606937" y="187611"/>
                      <a:pt x="589902" y="206466"/>
                    </a:cubicBezTo>
                    <a:cubicBezTo>
                      <a:pt x="573237" y="224915"/>
                      <a:pt x="563368" y="248278"/>
                      <a:pt x="547790" y="267376"/>
                    </a:cubicBezTo>
                    <a:cubicBezTo>
                      <a:pt x="547749" y="176742"/>
                      <a:pt x="539343" y="74249"/>
                      <a:pt x="455690" y="20887"/>
                    </a:cubicBezTo>
                    <a:cubicBezTo>
                      <a:pt x="421764" y="-1935"/>
                      <a:pt x="378681" y="-6338"/>
                      <a:pt x="340834" y="9147"/>
                    </a:cubicBezTo>
                    <a:cubicBezTo>
                      <a:pt x="302174" y="25813"/>
                      <a:pt x="273831" y="61054"/>
                      <a:pt x="258738" y="99595"/>
                    </a:cubicBezTo>
                    <a:cubicBezTo>
                      <a:pt x="238860" y="150351"/>
                      <a:pt x="241866" y="206570"/>
                      <a:pt x="248477" y="260004"/>
                    </a:cubicBezTo>
                    <a:cubicBezTo>
                      <a:pt x="233929" y="246841"/>
                      <a:pt x="217215" y="236286"/>
                      <a:pt x="199072" y="228806"/>
                    </a:cubicBezTo>
                    <a:cubicBezTo>
                      <a:pt x="187230" y="223900"/>
                      <a:pt x="174861" y="220374"/>
                      <a:pt x="162211" y="218299"/>
                    </a:cubicBezTo>
                    <a:cubicBezTo>
                      <a:pt x="151032" y="215532"/>
                      <a:pt x="139367" y="215366"/>
                      <a:pt x="128115" y="217817"/>
                    </a:cubicBezTo>
                    <a:cubicBezTo>
                      <a:pt x="104897" y="225395"/>
                      <a:pt x="111382" y="258254"/>
                      <a:pt x="114100" y="276407"/>
                    </a:cubicBezTo>
                    <a:cubicBezTo>
                      <a:pt x="117829" y="300655"/>
                      <a:pt x="125675" y="324090"/>
                      <a:pt x="137299" y="345698"/>
                    </a:cubicBezTo>
                    <a:cubicBezTo>
                      <a:pt x="82986" y="331623"/>
                      <a:pt x="26181" y="357152"/>
                      <a:pt x="678" y="407096"/>
                    </a:cubicBezTo>
                    <a:cubicBezTo>
                      <a:pt x="-1816" y="412338"/>
                      <a:pt x="5927" y="416964"/>
                      <a:pt x="8539" y="411688"/>
                    </a:cubicBezTo>
                    <a:cubicBezTo>
                      <a:pt x="34309" y="361783"/>
                      <a:pt x="93577" y="339314"/>
                      <a:pt x="145986" y="359583"/>
                    </a:cubicBezTo>
                    <a:cubicBezTo>
                      <a:pt x="150487" y="361495"/>
                      <a:pt x="156178" y="357345"/>
                      <a:pt x="153206" y="352367"/>
                    </a:cubicBezTo>
                    <a:cubicBezTo>
                      <a:pt x="141378" y="332662"/>
                      <a:pt x="132788" y="311188"/>
                      <a:pt x="127764" y="288765"/>
                    </a:cubicBezTo>
                    <a:cubicBezTo>
                      <a:pt x="125188" y="277190"/>
                      <a:pt x="123642" y="265410"/>
                      <a:pt x="123144" y="253563"/>
                    </a:cubicBezTo>
                    <a:cubicBezTo>
                      <a:pt x="122376" y="247849"/>
                      <a:pt x="122688" y="242041"/>
                      <a:pt x="124066" y="236442"/>
                    </a:cubicBezTo>
                    <a:cubicBezTo>
                      <a:pt x="127124" y="228451"/>
                      <a:pt x="134280" y="227502"/>
                      <a:pt x="141784" y="227678"/>
                    </a:cubicBezTo>
                    <a:cubicBezTo>
                      <a:pt x="184384" y="229629"/>
                      <a:pt x="224343" y="248872"/>
                      <a:pt x="252414" y="280954"/>
                    </a:cubicBezTo>
                    <a:cubicBezTo>
                      <a:pt x="255670" y="284602"/>
                      <a:pt x="263447" y="281931"/>
                      <a:pt x="262765" y="276670"/>
                    </a:cubicBezTo>
                    <a:cubicBezTo>
                      <a:pt x="251682" y="191062"/>
                      <a:pt x="246329" y="80815"/>
                      <a:pt x="330690" y="28614"/>
                    </a:cubicBezTo>
                    <a:cubicBezTo>
                      <a:pt x="409624" y="-20229"/>
                      <a:pt x="493411" y="49359"/>
                      <a:pt x="518467" y="124469"/>
                    </a:cubicBezTo>
                    <a:cubicBezTo>
                      <a:pt x="535570" y="175741"/>
                      <a:pt x="535070" y="230597"/>
                      <a:pt x="534639" y="284011"/>
                    </a:cubicBezTo>
                    <a:cubicBezTo>
                      <a:pt x="534740" y="287663"/>
                      <a:pt x="537784" y="290542"/>
                      <a:pt x="541439" y="290441"/>
                    </a:cubicBezTo>
                    <a:cubicBezTo>
                      <a:pt x="543068" y="290396"/>
                      <a:pt x="544623" y="289753"/>
                      <a:pt x="545807" y="288633"/>
                    </a:cubicBezTo>
                    <a:cubicBezTo>
                      <a:pt x="563065" y="273252"/>
                      <a:pt x="573482" y="252824"/>
                      <a:pt x="585793" y="233637"/>
                    </a:cubicBezTo>
                    <a:cubicBezTo>
                      <a:pt x="598573" y="213718"/>
                      <a:pt x="619063" y="190118"/>
                      <a:pt x="645447" y="193377"/>
                    </a:cubicBezTo>
                    <a:cubicBezTo>
                      <a:pt x="667976" y="196160"/>
                      <a:pt x="682906" y="218496"/>
                      <a:pt x="686717" y="239321"/>
                    </a:cubicBezTo>
                    <a:cubicBezTo>
                      <a:pt x="691959" y="267974"/>
                      <a:pt x="679149" y="297263"/>
                      <a:pt x="668162" y="323022"/>
                    </a:cubicBezTo>
                    <a:cubicBezTo>
                      <a:pt x="665970" y="328162"/>
                      <a:pt x="671136" y="336305"/>
                      <a:pt x="677065" y="331919"/>
                    </a:cubicBezTo>
                    <a:cubicBezTo>
                      <a:pt x="698430" y="316117"/>
                      <a:pt x="730043" y="307866"/>
                      <a:pt x="753736" y="323932"/>
                    </a:cubicBezTo>
                    <a:cubicBezTo>
                      <a:pt x="772975" y="336977"/>
                      <a:pt x="781077" y="367511"/>
                      <a:pt x="765224" y="386075"/>
                    </a:cubicBezTo>
                    <a:cubicBezTo>
                      <a:pt x="763725" y="387775"/>
                      <a:pt x="763267" y="390154"/>
                      <a:pt x="764026" y="392288"/>
                    </a:cubicBezTo>
                    <a:cubicBezTo>
                      <a:pt x="741819" y="390287"/>
                      <a:pt x="719514" y="389557"/>
                      <a:pt x="697223" y="390103"/>
                    </a:cubicBezTo>
                    <a:cubicBezTo>
                      <a:pt x="672341" y="389689"/>
                      <a:pt x="647457" y="389396"/>
                      <a:pt x="622572" y="389226"/>
                    </a:cubicBezTo>
                    <a:cubicBezTo>
                      <a:pt x="572799" y="388888"/>
                      <a:pt x="523029" y="389087"/>
                      <a:pt x="473262" y="389823"/>
                    </a:cubicBezTo>
                    <a:cubicBezTo>
                      <a:pt x="373030" y="391310"/>
                      <a:pt x="272666" y="394407"/>
                      <a:pt x="172615" y="400753"/>
                    </a:cubicBezTo>
                    <a:cubicBezTo>
                      <a:pt x="117791" y="404230"/>
                      <a:pt x="62018" y="405585"/>
                      <a:pt x="7600" y="413305"/>
                    </a:cubicBezTo>
                    <a:cubicBezTo>
                      <a:pt x="4789" y="413704"/>
                      <a:pt x="5527" y="418194"/>
                      <a:pt x="8260" y="418179"/>
                    </a:cubicBezTo>
                    <a:cubicBezTo>
                      <a:pt x="57904" y="417916"/>
                      <a:pt x="107660" y="412725"/>
                      <a:pt x="157266" y="410618"/>
                    </a:cubicBezTo>
                    <a:cubicBezTo>
                      <a:pt x="206249" y="408536"/>
                      <a:pt x="255230" y="406435"/>
                      <a:pt x="304237" y="404971"/>
                    </a:cubicBezTo>
                    <a:cubicBezTo>
                      <a:pt x="402997" y="402021"/>
                      <a:pt x="501789" y="400848"/>
                      <a:pt x="600615" y="401451"/>
                    </a:cubicBezTo>
                    <a:cubicBezTo>
                      <a:pt x="627695" y="401602"/>
                      <a:pt x="654775" y="401899"/>
                      <a:pt x="681853" y="402343"/>
                    </a:cubicBezTo>
                    <a:cubicBezTo>
                      <a:pt x="709937" y="402802"/>
                      <a:pt x="739556" y="406247"/>
                      <a:pt x="767470" y="403188"/>
                    </a:cubicBezTo>
                    <a:cubicBezTo>
                      <a:pt x="770727" y="402633"/>
                      <a:pt x="772988" y="399639"/>
                      <a:pt x="772630" y="396357"/>
                    </a:cubicBezTo>
                    <a:cubicBezTo>
                      <a:pt x="773240" y="396035"/>
                      <a:pt x="773791" y="395611"/>
                      <a:pt x="774258" y="395104"/>
                    </a:cubicBezTo>
                    <a:cubicBezTo>
                      <a:pt x="794064" y="372205"/>
                      <a:pt x="788375" y="336422"/>
                      <a:pt x="766037" y="3170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164" name="Google Shape;164;p3"/>
          <p:cNvGrpSpPr/>
          <p:nvPr/>
        </p:nvGrpSpPr>
        <p:grpSpPr>
          <a:xfrm>
            <a:off x="-346898" y="3653256"/>
            <a:ext cx="1489781" cy="1868290"/>
            <a:chOff x="-1887011" y="4409293"/>
            <a:chExt cx="1489781" cy="1868290"/>
          </a:xfrm>
        </p:grpSpPr>
        <p:sp>
          <p:nvSpPr>
            <p:cNvPr id="165" name="Google Shape;165;p3"/>
            <p:cNvSpPr/>
            <p:nvPr/>
          </p:nvSpPr>
          <p:spPr>
            <a:xfrm flipH="1">
              <a:off x="-1828097" y="5482058"/>
              <a:ext cx="156913" cy="352682"/>
            </a:xfrm>
            <a:custGeom>
              <a:avLst/>
              <a:gdLst/>
              <a:ahLst/>
              <a:cxnLst/>
              <a:rect l="l" t="t" r="r" b="b"/>
              <a:pathLst>
                <a:path w="90180" h="202691" extrusionOk="0">
                  <a:moveTo>
                    <a:pt x="73003" y="202692"/>
                  </a:moveTo>
                  <a:cubicBezTo>
                    <a:pt x="76892" y="195757"/>
                    <a:pt x="82917" y="190264"/>
                    <a:pt x="90180" y="187029"/>
                  </a:cubicBezTo>
                  <a:cubicBezTo>
                    <a:pt x="75491" y="122709"/>
                    <a:pt x="54316" y="60046"/>
                    <a:pt x="26980" y="0"/>
                  </a:cubicBezTo>
                  <a:cubicBezTo>
                    <a:pt x="16468" y="8563"/>
                    <a:pt x="7365" y="18722"/>
                    <a:pt x="0" y="30105"/>
                  </a:cubicBezTo>
                  <a:cubicBezTo>
                    <a:pt x="29710" y="85209"/>
                    <a:pt x="54153" y="142994"/>
                    <a:pt x="73003" y="202692"/>
                  </a:cubicBezTo>
                  <a:close/>
                </a:path>
              </a:pathLst>
            </a:custGeom>
            <a:solidFill>
              <a:srgbClr val="71AB7B">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6" name="Google Shape;166;p3"/>
            <p:cNvSpPr/>
            <p:nvPr/>
          </p:nvSpPr>
          <p:spPr>
            <a:xfrm flipH="1">
              <a:off x="-1634570" y="5989813"/>
              <a:ext cx="47965" cy="55245"/>
            </a:xfrm>
            <a:custGeom>
              <a:avLst/>
              <a:gdLst/>
              <a:ahLst/>
              <a:cxnLst/>
              <a:rect l="l" t="t" r="r" b="b"/>
              <a:pathLst>
                <a:path w="27566" h="31750" extrusionOk="0">
                  <a:moveTo>
                    <a:pt x="0" y="0"/>
                  </a:moveTo>
                  <a:cubicBezTo>
                    <a:pt x="2559" y="4929"/>
                    <a:pt x="5076" y="9862"/>
                    <a:pt x="7551" y="14798"/>
                  </a:cubicBezTo>
                  <a:cubicBezTo>
                    <a:pt x="13988" y="20283"/>
                    <a:pt x="20334" y="25884"/>
                    <a:pt x="26468" y="31750"/>
                  </a:cubicBezTo>
                  <a:lnTo>
                    <a:pt x="27566" y="30609"/>
                  </a:lnTo>
                  <a:cubicBezTo>
                    <a:pt x="18375" y="20398"/>
                    <a:pt x="9187" y="10195"/>
                    <a:pt x="0" y="0"/>
                  </a:cubicBezTo>
                  <a:close/>
                </a:path>
              </a:pathLst>
            </a:custGeom>
            <a:solidFill>
              <a:srgbClr val="9DCCC9">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67" name="Google Shape;167;p3"/>
            <p:cNvGrpSpPr/>
            <p:nvPr/>
          </p:nvGrpSpPr>
          <p:grpSpPr>
            <a:xfrm>
              <a:off x="-1887011" y="4409293"/>
              <a:ext cx="1489781" cy="1868290"/>
              <a:chOff x="-364236" y="3884193"/>
              <a:chExt cx="1489781" cy="1868290"/>
            </a:xfrm>
          </p:grpSpPr>
          <p:grpSp>
            <p:nvGrpSpPr>
              <p:cNvPr id="168" name="Google Shape;168;p3"/>
              <p:cNvGrpSpPr/>
              <p:nvPr/>
            </p:nvGrpSpPr>
            <p:grpSpPr>
              <a:xfrm>
                <a:off x="-234337" y="3884193"/>
                <a:ext cx="416537" cy="1153731"/>
                <a:chOff x="-235187" y="4167331"/>
                <a:chExt cx="416537" cy="1153731"/>
              </a:xfrm>
            </p:grpSpPr>
            <p:grpSp>
              <p:nvGrpSpPr>
                <p:cNvPr id="169" name="Google Shape;169;p3"/>
                <p:cNvGrpSpPr/>
                <p:nvPr/>
              </p:nvGrpSpPr>
              <p:grpSpPr>
                <a:xfrm>
                  <a:off x="-227857" y="4175598"/>
                  <a:ext cx="400551" cy="1138365"/>
                  <a:chOff x="-227857" y="4175598"/>
                  <a:chExt cx="400551" cy="1138365"/>
                </a:xfrm>
              </p:grpSpPr>
              <p:sp>
                <p:nvSpPr>
                  <p:cNvPr id="170" name="Google Shape;170;p3"/>
                  <p:cNvSpPr/>
                  <p:nvPr/>
                </p:nvSpPr>
                <p:spPr>
                  <a:xfrm flipH="1">
                    <a:off x="-48968" y="4178037"/>
                    <a:ext cx="213813" cy="279079"/>
                  </a:xfrm>
                  <a:custGeom>
                    <a:avLst/>
                    <a:gdLst/>
                    <a:ahLst/>
                    <a:cxnLst/>
                    <a:rect l="l" t="t" r="r" b="b"/>
                    <a:pathLst>
                      <a:path w="122881" h="160390" extrusionOk="0">
                        <a:moveTo>
                          <a:pt x="122882" y="160390"/>
                        </a:moveTo>
                        <a:cubicBezTo>
                          <a:pt x="86436" y="129988"/>
                          <a:pt x="47021" y="98780"/>
                          <a:pt x="0" y="93455"/>
                        </a:cubicBezTo>
                        <a:cubicBezTo>
                          <a:pt x="3747" y="75280"/>
                          <a:pt x="10301" y="57799"/>
                          <a:pt x="19427" y="41641"/>
                        </a:cubicBezTo>
                        <a:cubicBezTo>
                          <a:pt x="30182" y="22748"/>
                          <a:pt x="46287" y="5109"/>
                          <a:pt x="67249" y="0"/>
                        </a:cubicBezTo>
                        <a:lnTo>
                          <a:pt x="67281" y="92"/>
                        </a:lnTo>
                        <a:cubicBezTo>
                          <a:pt x="88515" y="52549"/>
                          <a:pt x="107073" y="106051"/>
                          <a:pt x="122882" y="16039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 name="Google Shape;171;p3"/>
                  <p:cNvSpPr/>
                  <p:nvPr/>
                </p:nvSpPr>
                <p:spPr>
                  <a:xfrm flipH="1">
                    <a:off x="-118060" y="4340722"/>
                    <a:ext cx="290754" cy="409145"/>
                  </a:xfrm>
                  <a:custGeom>
                    <a:avLst/>
                    <a:gdLst/>
                    <a:ahLst/>
                    <a:cxnLst/>
                    <a:rect l="l" t="t" r="r" b="b"/>
                    <a:pathLst>
                      <a:path w="167100" h="235141" extrusionOk="0">
                        <a:moveTo>
                          <a:pt x="127390" y="66935"/>
                        </a:moveTo>
                        <a:cubicBezTo>
                          <a:pt x="143552" y="122273"/>
                          <a:pt x="156807" y="178418"/>
                          <a:pt x="167101" y="235141"/>
                        </a:cubicBezTo>
                        <a:cubicBezTo>
                          <a:pt x="131163" y="190704"/>
                          <a:pt x="79423" y="161898"/>
                          <a:pt x="22721" y="154760"/>
                        </a:cubicBezTo>
                        <a:lnTo>
                          <a:pt x="22078" y="154987"/>
                        </a:lnTo>
                        <a:cubicBezTo>
                          <a:pt x="17674" y="143756"/>
                          <a:pt x="13839" y="132311"/>
                          <a:pt x="10589" y="120693"/>
                        </a:cubicBezTo>
                        <a:cubicBezTo>
                          <a:pt x="-1042" y="81524"/>
                          <a:pt x="-3126" y="40140"/>
                          <a:pt x="4509" y="0"/>
                        </a:cubicBezTo>
                        <a:cubicBezTo>
                          <a:pt x="51530" y="5325"/>
                          <a:pt x="90945" y="36534"/>
                          <a:pt x="127390" y="6693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 name="Google Shape;172;p3"/>
                  <p:cNvSpPr/>
                  <p:nvPr/>
                </p:nvSpPr>
                <p:spPr>
                  <a:xfrm flipH="1">
                    <a:off x="-148077" y="4610128"/>
                    <a:ext cx="282338" cy="345590"/>
                  </a:xfrm>
                  <a:custGeom>
                    <a:avLst/>
                    <a:gdLst/>
                    <a:ahLst/>
                    <a:cxnLst/>
                    <a:rect l="l" t="t" r="r" b="b"/>
                    <a:pathLst>
                      <a:path w="162263" h="198615" extrusionOk="0">
                        <a:moveTo>
                          <a:pt x="162263" y="198615"/>
                        </a:moveTo>
                        <a:cubicBezTo>
                          <a:pt x="144099" y="170556"/>
                          <a:pt x="113832" y="152635"/>
                          <a:pt x="80495" y="150201"/>
                        </a:cubicBezTo>
                        <a:lnTo>
                          <a:pt x="78820" y="151157"/>
                        </a:lnTo>
                        <a:cubicBezTo>
                          <a:pt x="74073" y="142719"/>
                          <a:pt x="69295" y="134343"/>
                          <a:pt x="64488" y="126030"/>
                        </a:cubicBezTo>
                        <a:cubicBezTo>
                          <a:pt x="40960" y="85160"/>
                          <a:pt x="16873" y="44025"/>
                          <a:pt x="0" y="227"/>
                        </a:cubicBezTo>
                        <a:lnTo>
                          <a:pt x="642" y="0"/>
                        </a:lnTo>
                        <a:cubicBezTo>
                          <a:pt x="57345" y="7139"/>
                          <a:pt x="109085" y="35944"/>
                          <a:pt x="145023" y="80381"/>
                        </a:cubicBezTo>
                        <a:lnTo>
                          <a:pt x="145085" y="80411"/>
                        </a:lnTo>
                        <a:cubicBezTo>
                          <a:pt x="152264" y="119590"/>
                          <a:pt x="157990" y="158991"/>
                          <a:pt x="162263" y="19861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 name="Google Shape;173;p3"/>
                  <p:cNvSpPr/>
                  <p:nvPr/>
                </p:nvSpPr>
                <p:spPr>
                  <a:xfrm flipH="1">
                    <a:off x="-161900" y="4871598"/>
                    <a:ext cx="158951" cy="235613"/>
                  </a:xfrm>
                  <a:custGeom>
                    <a:avLst/>
                    <a:gdLst/>
                    <a:ahLst/>
                    <a:cxnLst/>
                    <a:rect l="l" t="t" r="r" b="b"/>
                    <a:pathLst>
                      <a:path w="91351" h="135410" extrusionOk="0">
                        <a:moveTo>
                          <a:pt x="91351" y="134067"/>
                        </a:moveTo>
                        <a:cubicBezTo>
                          <a:pt x="90984" y="134494"/>
                          <a:pt x="90643" y="134943"/>
                          <a:pt x="90329" y="135410"/>
                        </a:cubicBezTo>
                        <a:cubicBezTo>
                          <a:pt x="82812" y="122849"/>
                          <a:pt x="70877" y="113546"/>
                          <a:pt x="56861" y="109323"/>
                        </a:cubicBezTo>
                        <a:lnTo>
                          <a:pt x="56160" y="109675"/>
                        </a:lnTo>
                        <a:cubicBezTo>
                          <a:pt x="39599" y="72584"/>
                          <a:pt x="20162" y="36409"/>
                          <a:pt x="0" y="956"/>
                        </a:cubicBezTo>
                        <a:lnTo>
                          <a:pt x="1675" y="0"/>
                        </a:lnTo>
                        <a:cubicBezTo>
                          <a:pt x="35011" y="2434"/>
                          <a:pt x="65279" y="20355"/>
                          <a:pt x="83443" y="48414"/>
                        </a:cubicBezTo>
                        <a:cubicBezTo>
                          <a:pt x="83767" y="50932"/>
                          <a:pt x="84063" y="53513"/>
                          <a:pt x="84296" y="56064"/>
                        </a:cubicBezTo>
                        <a:cubicBezTo>
                          <a:pt x="86693" y="78555"/>
                          <a:pt x="88568" y="101024"/>
                          <a:pt x="90442" y="123494"/>
                        </a:cubicBezTo>
                        <a:cubicBezTo>
                          <a:pt x="90754" y="126998"/>
                          <a:pt x="91038" y="130563"/>
                          <a:pt x="91351" y="13406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 name="Google Shape;174;p3"/>
                  <p:cNvSpPr/>
                  <p:nvPr/>
                </p:nvSpPr>
                <p:spPr>
                  <a:xfrm flipH="1">
                    <a:off x="-178603" y="5061907"/>
                    <a:ext cx="77891" cy="240729"/>
                  </a:xfrm>
                  <a:custGeom>
                    <a:avLst/>
                    <a:gdLst/>
                    <a:ahLst/>
                    <a:cxnLst/>
                    <a:rect l="l" t="t" r="r" b="b"/>
                    <a:pathLst>
                      <a:path w="44765" h="138350" extrusionOk="0">
                        <a:moveTo>
                          <a:pt x="35191" y="24744"/>
                        </a:moveTo>
                        <a:cubicBezTo>
                          <a:pt x="38373" y="62552"/>
                          <a:pt x="41564" y="100339"/>
                          <a:pt x="44765" y="138105"/>
                        </a:cubicBezTo>
                        <a:lnTo>
                          <a:pt x="43200" y="138351"/>
                        </a:lnTo>
                        <a:cubicBezTo>
                          <a:pt x="34911" y="90656"/>
                          <a:pt x="20387" y="44259"/>
                          <a:pt x="0" y="352"/>
                        </a:cubicBezTo>
                        <a:lnTo>
                          <a:pt x="701" y="0"/>
                        </a:lnTo>
                        <a:cubicBezTo>
                          <a:pt x="14718" y="4223"/>
                          <a:pt x="26653" y="13526"/>
                          <a:pt x="34170" y="26088"/>
                        </a:cubicBezTo>
                        <a:cubicBezTo>
                          <a:pt x="34483" y="25620"/>
                          <a:pt x="34824" y="25171"/>
                          <a:pt x="35191" y="24744"/>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5" name="Google Shape;175;p3"/>
                  <p:cNvSpPr/>
                  <p:nvPr/>
                </p:nvSpPr>
                <p:spPr>
                  <a:xfrm flipH="1">
                    <a:off x="-221234" y="5069126"/>
                    <a:ext cx="59261" cy="244837"/>
                  </a:xfrm>
                  <a:custGeom>
                    <a:avLst/>
                    <a:gdLst/>
                    <a:ahLst/>
                    <a:cxnLst/>
                    <a:rect l="l" t="t" r="r" b="b"/>
                    <a:pathLst>
                      <a:path w="34058" h="140711" extrusionOk="0">
                        <a:moveTo>
                          <a:pt x="9574" y="133958"/>
                        </a:moveTo>
                        <a:cubicBezTo>
                          <a:pt x="6393" y="96151"/>
                          <a:pt x="3201" y="58364"/>
                          <a:pt x="0" y="20597"/>
                        </a:cubicBezTo>
                        <a:cubicBezTo>
                          <a:pt x="8316" y="9645"/>
                          <a:pt x="20497" y="2279"/>
                          <a:pt x="34059" y="0"/>
                        </a:cubicBezTo>
                        <a:cubicBezTo>
                          <a:pt x="32601" y="20501"/>
                          <a:pt x="30620" y="40982"/>
                          <a:pt x="28269" y="61438"/>
                        </a:cubicBezTo>
                        <a:cubicBezTo>
                          <a:pt x="26120" y="88415"/>
                          <a:pt x="20360" y="114981"/>
                          <a:pt x="11144" y="140425"/>
                        </a:cubicBezTo>
                        <a:lnTo>
                          <a:pt x="9025" y="140711"/>
                        </a:lnTo>
                        <a:cubicBezTo>
                          <a:pt x="8739" y="138593"/>
                          <a:pt x="8419" y="136382"/>
                          <a:pt x="8009" y="134204"/>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 name="Google Shape;176;p3"/>
                  <p:cNvSpPr/>
                  <p:nvPr/>
                </p:nvSpPr>
                <p:spPr>
                  <a:xfrm flipH="1">
                    <a:off x="-227796" y="4901573"/>
                    <a:ext cx="79589" cy="203314"/>
                  </a:xfrm>
                  <a:custGeom>
                    <a:avLst/>
                    <a:gdLst/>
                    <a:ahLst/>
                    <a:cxnLst/>
                    <a:rect l="l" t="t" r="r" b="b"/>
                    <a:pathLst>
                      <a:path w="45741" h="116847" extrusionOk="0">
                        <a:moveTo>
                          <a:pt x="41967" y="96250"/>
                        </a:moveTo>
                        <a:cubicBezTo>
                          <a:pt x="28406" y="98529"/>
                          <a:pt x="16224" y="105895"/>
                          <a:pt x="7908" y="116847"/>
                        </a:cubicBezTo>
                        <a:cubicBezTo>
                          <a:pt x="7595" y="113344"/>
                          <a:pt x="7312" y="109779"/>
                          <a:pt x="6999" y="106274"/>
                        </a:cubicBezTo>
                        <a:cubicBezTo>
                          <a:pt x="5125" y="83804"/>
                          <a:pt x="3250" y="61335"/>
                          <a:pt x="853" y="38844"/>
                        </a:cubicBezTo>
                        <a:cubicBezTo>
                          <a:pt x="620" y="36293"/>
                          <a:pt x="324" y="33713"/>
                          <a:pt x="0" y="31195"/>
                        </a:cubicBezTo>
                        <a:cubicBezTo>
                          <a:pt x="10597" y="15230"/>
                          <a:pt x="27010" y="4036"/>
                          <a:pt x="45741" y="0"/>
                        </a:cubicBezTo>
                        <a:cubicBezTo>
                          <a:pt x="45613" y="32113"/>
                          <a:pt x="44355" y="64197"/>
                          <a:pt x="41967" y="9625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7" name="Google Shape;177;p3"/>
                  <p:cNvSpPr/>
                  <p:nvPr/>
                </p:nvSpPr>
                <p:spPr>
                  <a:xfrm flipH="1">
                    <a:off x="-227857" y="4637735"/>
                    <a:ext cx="109554" cy="317994"/>
                  </a:xfrm>
                  <a:custGeom>
                    <a:avLst/>
                    <a:gdLst/>
                    <a:ahLst/>
                    <a:cxnLst/>
                    <a:rect l="l" t="t" r="r" b="b"/>
                    <a:pathLst>
                      <a:path w="62962" h="182755" extrusionOk="0">
                        <a:moveTo>
                          <a:pt x="56222" y="0"/>
                        </a:moveTo>
                        <a:cubicBezTo>
                          <a:pt x="61068" y="50371"/>
                          <a:pt x="63304" y="100959"/>
                          <a:pt x="62920" y="151561"/>
                        </a:cubicBezTo>
                        <a:cubicBezTo>
                          <a:pt x="44189" y="155597"/>
                          <a:pt x="27775" y="166791"/>
                          <a:pt x="17178" y="182755"/>
                        </a:cubicBezTo>
                        <a:cubicBezTo>
                          <a:pt x="12855" y="143184"/>
                          <a:pt x="7129" y="103782"/>
                          <a:pt x="0" y="64551"/>
                        </a:cubicBezTo>
                        <a:cubicBezTo>
                          <a:pt x="7911" y="36079"/>
                          <a:pt x="27944" y="12527"/>
                          <a:pt x="54778" y="15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8" name="Google Shape;178;p3"/>
                  <p:cNvSpPr/>
                  <p:nvPr/>
                </p:nvSpPr>
                <p:spPr>
                  <a:xfrm flipH="1">
                    <a:off x="-216096" y="4301270"/>
                    <a:ext cx="167030" cy="448629"/>
                  </a:xfrm>
                  <a:custGeom>
                    <a:avLst/>
                    <a:gdLst/>
                    <a:ahLst/>
                    <a:cxnLst/>
                    <a:rect l="l" t="t" r="r" b="b"/>
                    <a:pathLst>
                      <a:path w="95994" h="257833" extrusionOk="0">
                        <a:moveTo>
                          <a:pt x="60110" y="12566"/>
                        </a:moveTo>
                        <a:cubicBezTo>
                          <a:pt x="73047" y="44159"/>
                          <a:pt x="81672" y="77350"/>
                          <a:pt x="85753" y="111244"/>
                        </a:cubicBezTo>
                        <a:cubicBezTo>
                          <a:pt x="89935" y="138473"/>
                          <a:pt x="93348" y="165819"/>
                          <a:pt x="95994" y="193282"/>
                        </a:cubicBezTo>
                        <a:lnTo>
                          <a:pt x="94550" y="193433"/>
                        </a:lnTo>
                        <a:cubicBezTo>
                          <a:pt x="67716" y="205810"/>
                          <a:pt x="47683" y="229361"/>
                          <a:pt x="39772" y="257834"/>
                        </a:cubicBezTo>
                        <a:lnTo>
                          <a:pt x="39710" y="257804"/>
                        </a:lnTo>
                        <a:cubicBezTo>
                          <a:pt x="29417" y="201081"/>
                          <a:pt x="16162" y="144936"/>
                          <a:pt x="0" y="89599"/>
                        </a:cubicBezTo>
                        <a:cubicBezTo>
                          <a:pt x="656" y="90141"/>
                          <a:pt x="1375" y="90712"/>
                          <a:pt x="2033" y="91253"/>
                        </a:cubicBezTo>
                        <a:cubicBezTo>
                          <a:pt x="7502" y="56431"/>
                          <a:pt x="25003" y="24626"/>
                          <a:pt x="51492" y="1369"/>
                        </a:cubicBezTo>
                        <a:lnTo>
                          <a:pt x="53898" y="0"/>
                        </a:lnTo>
                        <a:cubicBezTo>
                          <a:pt x="56132" y="4114"/>
                          <a:pt x="58181" y="8293"/>
                          <a:pt x="60110" y="1256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9" name="Google Shape;179;p3"/>
                  <p:cNvSpPr/>
                  <p:nvPr/>
                </p:nvSpPr>
                <p:spPr>
                  <a:xfrm flipH="1">
                    <a:off x="-142802" y="4175598"/>
                    <a:ext cx="190582" cy="284394"/>
                  </a:xfrm>
                  <a:custGeom>
                    <a:avLst/>
                    <a:gdLst/>
                    <a:ahLst/>
                    <a:cxnLst/>
                    <a:rect l="l" t="t" r="r" b="b"/>
                    <a:pathLst>
                      <a:path w="109530" h="163445" extrusionOk="0">
                        <a:moveTo>
                          <a:pt x="1992" y="900"/>
                        </a:moveTo>
                        <a:cubicBezTo>
                          <a:pt x="18273" y="-1694"/>
                          <a:pt x="34952" y="1357"/>
                          <a:pt x="49261" y="9546"/>
                        </a:cubicBezTo>
                        <a:cubicBezTo>
                          <a:pt x="75168" y="23925"/>
                          <a:pt x="96163" y="45748"/>
                          <a:pt x="109531" y="72192"/>
                        </a:cubicBezTo>
                        <a:lnTo>
                          <a:pt x="107125" y="73561"/>
                        </a:lnTo>
                        <a:cubicBezTo>
                          <a:pt x="80636" y="96818"/>
                          <a:pt x="63135" y="128622"/>
                          <a:pt x="57665" y="163445"/>
                        </a:cubicBezTo>
                        <a:cubicBezTo>
                          <a:pt x="57008" y="162904"/>
                          <a:pt x="56289" y="162333"/>
                          <a:pt x="55633" y="161791"/>
                        </a:cubicBezTo>
                        <a:cubicBezTo>
                          <a:pt x="39824" y="107451"/>
                          <a:pt x="21267" y="53949"/>
                          <a:pt x="33" y="1492"/>
                        </a:cubicBezTo>
                        <a:lnTo>
                          <a:pt x="0" y="1400"/>
                        </a:lnTo>
                        <a:cubicBezTo>
                          <a:pt x="651" y="1187"/>
                          <a:pt x="1317" y="1020"/>
                          <a:pt x="1992" y="90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80" name="Google Shape;180;p3"/>
                <p:cNvSpPr/>
                <p:nvPr/>
              </p:nvSpPr>
              <p:spPr>
                <a:xfrm flipH="1">
                  <a:off x="-235187" y="4167331"/>
                  <a:ext cx="416537" cy="1153731"/>
                </a:xfrm>
                <a:custGeom>
                  <a:avLst/>
                  <a:gdLst/>
                  <a:ahLst/>
                  <a:cxnLst/>
                  <a:rect l="l" t="t" r="r" b="b"/>
                  <a:pathLst>
                    <a:path w="239389" h="663064" extrusionOk="0">
                      <a:moveTo>
                        <a:pt x="235413" y="516005"/>
                      </a:moveTo>
                      <a:cubicBezTo>
                        <a:pt x="235603" y="513356"/>
                        <a:pt x="235875" y="510716"/>
                        <a:pt x="236050" y="508065"/>
                      </a:cubicBezTo>
                      <a:cubicBezTo>
                        <a:pt x="239601" y="455325"/>
                        <a:pt x="240321" y="402432"/>
                        <a:pt x="238207" y="349614"/>
                      </a:cubicBezTo>
                      <a:cubicBezTo>
                        <a:pt x="235997" y="296420"/>
                        <a:pt x="230821" y="243390"/>
                        <a:pt x="222702" y="190772"/>
                      </a:cubicBezTo>
                      <a:cubicBezTo>
                        <a:pt x="215692" y="144919"/>
                        <a:pt x="206465" y="97434"/>
                        <a:pt x="179856" y="58423"/>
                      </a:cubicBezTo>
                      <a:cubicBezTo>
                        <a:pt x="158283" y="26797"/>
                        <a:pt x="118918" y="-7214"/>
                        <a:pt x="77544" y="1338"/>
                      </a:cubicBezTo>
                      <a:cubicBezTo>
                        <a:pt x="37644" y="9586"/>
                        <a:pt x="15744" y="55415"/>
                        <a:pt x="6694" y="91045"/>
                      </a:cubicBezTo>
                      <a:cubicBezTo>
                        <a:pt x="-17052" y="184543"/>
                        <a:pt x="26562" y="276179"/>
                        <a:pt x="71888" y="355481"/>
                      </a:cubicBezTo>
                      <a:cubicBezTo>
                        <a:pt x="99541" y="403861"/>
                        <a:pt x="128028" y="451807"/>
                        <a:pt x="151935" y="502204"/>
                      </a:cubicBezTo>
                      <a:cubicBezTo>
                        <a:pt x="176095" y="552837"/>
                        <a:pt x="193691" y="606347"/>
                        <a:pt x="204297" y="661436"/>
                      </a:cubicBezTo>
                      <a:cubicBezTo>
                        <a:pt x="204684" y="663454"/>
                        <a:pt x="207399" y="663486"/>
                        <a:pt x="208436" y="662139"/>
                      </a:cubicBezTo>
                      <a:cubicBezTo>
                        <a:pt x="210114" y="662107"/>
                        <a:pt x="211604" y="661055"/>
                        <a:pt x="212195" y="659484"/>
                      </a:cubicBezTo>
                      <a:cubicBezTo>
                        <a:pt x="220725" y="635942"/>
                        <a:pt x="226249" y="611416"/>
                        <a:pt x="228636" y="586490"/>
                      </a:cubicBezTo>
                      <a:cubicBezTo>
                        <a:pt x="231403" y="564049"/>
                        <a:pt x="233509" y="541537"/>
                        <a:pt x="235175" y="518977"/>
                      </a:cubicBezTo>
                      <a:cubicBezTo>
                        <a:pt x="236050" y="518366"/>
                        <a:pt x="236264" y="517161"/>
                        <a:pt x="235652" y="516286"/>
                      </a:cubicBezTo>
                      <a:cubicBezTo>
                        <a:pt x="235582" y="516185"/>
                        <a:pt x="235502" y="516091"/>
                        <a:pt x="235413" y="516005"/>
                      </a:cubicBezTo>
                      <a:close/>
                      <a:moveTo>
                        <a:pt x="199534" y="607075"/>
                      </a:moveTo>
                      <a:cubicBezTo>
                        <a:pt x="191848" y="576582"/>
                        <a:pt x="181561" y="546805"/>
                        <a:pt x="168786" y="518071"/>
                      </a:cubicBezTo>
                      <a:cubicBezTo>
                        <a:pt x="172974" y="519966"/>
                        <a:pt x="176934" y="522329"/>
                        <a:pt x="180590" y="525115"/>
                      </a:cubicBezTo>
                      <a:cubicBezTo>
                        <a:pt x="185995" y="529045"/>
                        <a:pt x="190445" y="534141"/>
                        <a:pt x="193611" y="540027"/>
                      </a:cubicBezTo>
                      <a:cubicBezTo>
                        <a:pt x="195534" y="562380"/>
                        <a:pt x="197508" y="584730"/>
                        <a:pt x="199534" y="607075"/>
                      </a:cubicBezTo>
                      <a:close/>
                      <a:moveTo>
                        <a:pt x="227165" y="516838"/>
                      </a:moveTo>
                      <a:cubicBezTo>
                        <a:pt x="217234" y="519130"/>
                        <a:pt x="208120" y="524100"/>
                        <a:pt x="200816" y="531208"/>
                      </a:cubicBezTo>
                      <a:cubicBezTo>
                        <a:pt x="198572" y="504783"/>
                        <a:pt x="196064" y="478383"/>
                        <a:pt x="193079" y="452050"/>
                      </a:cubicBezTo>
                      <a:cubicBezTo>
                        <a:pt x="202350" y="439184"/>
                        <a:pt x="215550" y="429678"/>
                        <a:pt x="230690" y="424962"/>
                      </a:cubicBezTo>
                      <a:cubicBezTo>
                        <a:pt x="230525" y="447648"/>
                        <a:pt x="229989" y="470331"/>
                        <a:pt x="228793" y="492994"/>
                      </a:cubicBezTo>
                      <a:cubicBezTo>
                        <a:pt x="228362" y="500950"/>
                        <a:pt x="227724" y="508891"/>
                        <a:pt x="227165" y="516838"/>
                      </a:cubicBezTo>
                      <a:close/>
                      <a:moveTo>
                        <a:pt x="230731" y="420964"/>
                      </a:moveTo>
                      <a:cubicBezTo>
                        <a:pt x="215744" y="424868"/>
                        <a:pt x="202312" y="433266"/>
                        <a:pt x="192241" y="445031"/>
                      </a:cubicBezTo>
                      <a:cubicBezTo>
                        <a:pt x="190134" y="426979"/>
                        <a:pt x="187852" y="408952"/>
                        <a:pt x="185212" y="390981"/>
                      </a:cubicBezTo>
                      <a:cubicBezTo>
                        <a:pt x="182407" y="371670"/>
                        <a:pt x="179234" y="352424"/>
                        <a:pt x="175693" y="333242"/>
                      </a:cubicBezTo>
                      <a:cubicBezTo>
                        <a:pt x="183310" y="307681"/>
                        <a:pt x="200830" y="286225"/>
                        <a:pt x="224352" y="273651"/>
                      </a:cubicBezTo>
                      <a:cubicBezTo>
                        <a:pt x="225868" y="290153"/>
                        <a:pt x="227197" y="306674"/>
                        <a:pt x="228118" y="323226"/>
                      </a:cubicBezTo>
                      <a:cubicBezTo>
                        <a:pt x="230095" y="355773"/>
                        <a:pt x="230882" y="388370"/>
                        <a:pt x="230731" y="420964"/>
                      </a:cubicBezTo>
                      <a:close/>
                      <a:moveTo>
                        <a:pt x="224009" y="270119"/>
                      </a:moveTo>
                      <a:cubicBezTo>
                        <a:pt x="201481" y="280889"/>
                        <a:pt x="183603" y="299438"/>
                        <a:pt x="173671" y="322347"/>
                      </a:cubicBezTo>
                      <a:cubicBezTo>
                        <a:pt x="163946" y="271154"/>
                        <a:pt x="151752" y="220517"/>
                        <a:pt x="137090" y="170436"/>
                      </a:cubicBezTo>
                      <a:cubicBezTo>
                        <a:pt x="137427" y="170077"/>
                        <a:pt x="137658" y="169631"/>
                        <a:pt x="137755" y="169147"/>
                      </a:cubicBezTo>
                      <a:cubicBezTo>
                        <a:pt x="143558" y="135846"/>
                        <a:pt x="159748" y="105234"/>
                        <a:pt x="184007" y="81694"/>
                      </a:cubicBezTo>
                      <a:cubicBezTo>
                        <a:pt x="197595" y="110188"/>
                        <a:pt x="206790" y="140576"/>
                        <a:pt x="211283" y="171823"/>
                      </a:cubicBezTo>
                      <a:cubicBezTo>
                        <a:pt x="216741" y="204425"/>
                        <a:pt x="220903" y="237220"/>
                        <a:pt x="224009" y="270119"/>
                      </a:cubicBezTo>
                      <a:close/>
                      <a:moveTo>
                        <a:pt x="108113" y="11723"/>
                      </a:moveTo>
                      <a:cubicBezTo>
                        <a:pt x="128939" y="18523"/>
                        <a:pt x="147425" y="31057"/>
                        <a:pt x="161450" y="47886"/>
                      </a:cubicBezTo>
                      <a:cubicBezTo>
                        <a:pt x="169220" y="56817"/>
                        <a:pt x="175988" y="66574"/>
                        <a:pt x="181631" y="76980"/>
                      </a:cubicBezTo>
                      <a:cubicBezTo>
                        <a:pt x="157142" y="97709"/>
                        <a:pt x="140087" y="125863"/>
                        <a:pt x="133055" y="157166"/>
                      </a:cubicBezTo>
                      <a:cubicBezTo>
                        <a:pt x="131238" y="151165"/>
                        <a:pt x="129462" y="145152"/>
                        <a:pt x="127573" y="139171"/>
                      </a:cubicBezTo>
                      <a:cubicBezTo>
                        <a:pt x="114804" y="95232"/>
                        <a:pt x="98991" y="52236"/>
                        <a:pt x="80250" y="10494"/>
                      </a:cubicBezTo>
                      <a:cubicBezTo>
                        <a:pt x="89497" y="8601"/>
                        <a:pt x="99069" y="9023"/>
                        <a:pt x="108113" y="11723"/>
                      </a:cubicBezTo>
                      <a:close/>
                      <a:moveTo>
                        <a:pt x="47693" y="29431"/>
                      </a:moveTo>
                      <a:cubicBezTo>
                        <a:pt x="55321" y="20530"/>
                        <a:pt x="65493" y="14179"/>
                        <a:pt x="76840" y="11234"/>
                      </a:cubicBezTo>
                      <a:cubicBezTo>
                        <a:pt x="89656" y="50011"/>
                        <a:pt x="104972" y="87895"/>
                        <a:pt x="117053" y="126968"/>
                      </a:cubicBezTo>
                      <a:cubicBezTo>
                        <a:pt x="120098" y="136817"/>
                        <a:pt x="123067" y="146689"/>
                        <a:pt x="125959" y="156584"/>
                      </a:cubicBezTo>
                      <a:cubicBezTo>
                        <a:pt x="110179" y="143554"/>
                        <a:pt x="93535" y="131610"/>
                        <a:pt x="76139" y="120831"/>
                      </a:cubicBezTo>
                      <a:cubicBezTo>
                        <a:pt x="57466" y="108786"/>
                        <a:pt x="36348" y="101042"/>
                        <a:pt x="14315" y="98159"/>
                      </a:cubicBezTo>
                      <a:cubicBezTo>
                        <a:pt x="19037" y="72659"/>
                        <a:pt x="30571" y="48910"/>
                        <a:pt x="47693" y="29431"/>
                      </a:cubicBezTo>
                      <a:close/>
                      <a:moveTo>
                        <a:pt x="13424" y="102484"/>
                      </a:moveTo>
                      <a:cubicBezTo>
                        <a:pt x="34849" y="107420"/>
                        <a:pt x="55373" y="115669"/>
                        <a:pt x="74255" y="126934"/>
                      </a:cubicBezTo>
                      <a:cubicBezTo>
                        <a:pt x="93492" y="139605"/>
                        <a:pt x="111897" y="153497"/>
                        <a:pt x="129357" y="168524"/>
                      </a:cubicBezTo>
                      <a:cubicBezTo>
                        <a:pt x="137064" y="195489"/>
                        <a:pt x="144242" y="222604"/>
                        <a:pt x="150674" y="249903"/>
                      </a:cubicBezTo>
                      <a:cubicBezTo>
                        <a:pt x="156322" y="274257"/>
                        <a:pt x="161431" y="298719"/>
                        <a:pt x="166003" y="323290"/>
                      </a:cubicBezTo>
                      <a:cubicBezTo>
                        <a:pt x="149297" y="304867"/>
                        <a:pt x="129614" y="289384"/>
                        <a:pt x="107776" y="277486"/>
                      </a:cubicBezTo>
                      <a:cubicBezTo>
                        <a:pt x="84428" y="263825"/>
                        <a:pt x="58322" y="255553"/>
                        <a:pt x="31367" y="253274"/>
                      </a:cubicBezTo>
                      <a:cubicBezTo>
                        <a:pt x="18480" y="221323"/>
                        <a:pt x="11120" y="187413"/>
                        <a:pt x="9603" y="152994"/>
                      </a:cubicBezTo>
                      <a:cubicBezTo>
                        <a:pt x="9041" y="136068"/>
                        <a:pt x="10323" y="119132"/>
                        <a:pt x="13424" y="102484"/>
                      </a:cubicBezTo>
                      <a:close/>
                      <a:moveTo>
                        <a:pt x="32869" y="257044"/>
                      </a:moveTo>
                      <a:cubicBezTo>
                        <a:pt x="58400" y="262372"/>
                        <a:pt x="83103" y="271094"/>
                        <a:pt x="106319" y="282978"/>
                      </a:cubicBezTo>
                      <a:cubicBezTo>
                        <a:pt x="129867" y="296302"/>
                        <a:pt x="150798" y="313794"/>
                        <a:pt x="168093" y="334602"/>
                      </a:cubicBezTo>
                      <a:cubicBezTo>
                        <a:pt x="174542" y="370198"/>
                        <a:pt x="179914" y="405965"/>
                        <a:pt x="184210" y="441903"/>
                      </a:cubicBezTo>
                      <a:cubicBezTo>
                        <a:pt x="166013" y="418997"/>
                        <a:pt x="138959" y="404882"/>
                        <a:pt x="109763" y="403059"/>
                      </a:cubicBezTo>
                      <a:cubicBezTo>
                        <a:pt x="83024" y="355884"/>
                        <a:pt x="53046" y="307986"/>
                        <a:pt x="32869" y="257043"/>
                      </a:cubicBezTo>
                      <a:close/>
                      <a:moveTo>
                        <a:pt x="112716" y="408254"/>
                      </a:moveTo>
                      <a:cubicBezTo>
                        <a:pt x="112477" y="407829"/>
                        <a:pt x="112230" y="407402"/>
                        <a:pt x="111990" y="406977"/>
                      </a:cubicBezTo>
                      <a:cubicBezTo>
                        <a:pt x="126036" y="409257"/>
                        <a:pt x="139598" y="413884"/>
                        <a:pt x="152108" y="420664"/>
                      </a:cubicBezTo>
                      <a:cubicBezTo>
                        <a:pt x="165324" y="428455"/>
                        <a:pt x="176658" y="439067"/>
                        <a:pt x="185300" y="451743"/>
                      </a:cubicBezTo>
                      <a:cubicBezTo>
                        <a:pt x="187255" y="469032"/>
                        <a:pt x="189024" y="486345"/>
                        <a:pt x="190471" y="503691"/>
                      </a:cubicBezTo>
                      <a:cubicBezTo>
                        <a:pt x="191306" y="513273"/>
                        <a:pt x="192134" y="522855"/>
                        <a:pt x="192955" y="532438"/>
                      </a:cubicBezTo>
                      <a:cubicBezTo>
                        <a:pt x="189867" y="528755"/>
                        <a:pt x="186486" y="525328"/>
                        <a:pt x="182846" y="522190"/>
                      </a:cubicBezTo>
                      <a:cubicBezTo>
                        <a:pt x="178016" y="518528"/>
                        <a:pt x="172631" y="515661"/>
                        <a:pt x="166897" y="513697"/>
                      </a:cubicBezTo>
                      <a:cubicBezTo>
                        <a:pt x="150762" y="477321"/>
                        <a:pt x="131751" y="442133"/>
                        <a:pt x="112716" y="408254"/>
                      </a:cubicBezTo>
                      <a:close/>
                      <a:moveTo>
                        <a:pt x="208891" y="660815"/>
                      </a:moveTo>
                      <a:lnTo>
                        <a:pt x="208891" y="660814"/>
                      </a:lnTo>
                      <a:lnTo>
                        <a:pt x="208891" y="660814"/>
                      </a:lnTo>
                      <a:close/>
                      <a:moveTo>
                        <a:pt x="209299" y="642477"/>
                      </a:moveTo>
                      <a:cubicBezTo>
                        <a:pt x="206762" y="607428"/>
                        <a:pt x="204244" y="572321"/>
                        <a:pt x="201319" y="537245"/>
                      </a:cubicBezTo>
                      <a:cubicBezTo>
                        <a:pt x="208139" y="529568"/>
                        <a:pt x="217000" y="523987"/>
                        <a:pt x="226870" y="521151"/>
                      </a:cubicBezTo>
                      <a:cubicBezTo>
                        <a:pt x="225533" y="539368"/>
                        <a:pt x="223984" y="557569"/>
                        <a:pt x="221969" y="575735"/>
                      </a:cubicBezTo>
                      <a:cubicBezTo>
                        <a:pt x="220156" y="598373"/>
                        <a:pt x="215908" y="620750"/>
                        <a:pt x="209299" y="64247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81" name="Google Shape;181;p3"/>
              <p:cNvGrpSpPr/>
              <p:nvPr/>
            </p:nvGrpSpPr>
            <p:grpSpPr>
              <a:xfrm rot="1674623">
                <a:off x="76744" y="4761635"/>
                <a:ext cx="908221" cy="826344"/>
                <a:chOff x="-127192" y="4707757"/>
                <a:chExt cx="908202" cy="826326"/>
              </a:xfrm>
            </p:grpSpPr>
            <p:grpSp>
              <p:nvGrpSpPr>
                <p:cNvPr id="182" name="Google Shape;182;p3"/>
                <p:cNvGrpSpPr/>
                <p:nvPr/>
              </p:nvGrpSpPr>
              <p:grpSpPr>
                <a:xfrm>
                  <a:off x="-120729" y="4715911"/>
                  <a:ext cx="893141" cy="811926"/>
                  <a:chOff x="-120729" y="4715911"/>
                  <a:chExt cx="893141" cy="811926"/>
                </a:xfrm>
              </p:grpSpPr>
              <p:sp>
                <p:nvSpPr>
                  <p:cNvPr id="183" name="Google Shape;183;p3"/>
                  <p:cNvSpPr/>
                  <p:nvPr/>
                </p:nvSpPr>
                <p:spPr>
                  <a:xfrm flipH="1">
                    <a:off x="502221" y="4759031"/>
                    <a:ext cx="270191" cy="200272"/>
                  </a:xfrm>
                  <a:custGeom>
                    <a:avLst/>
                    <a:gdLst/>
                    <a:ahLst/>
                    <a:cxnLst/>
                    <a:rect l="l" t="t" r="r" b="b"/>
                    <a:pathLst>
                      <a:path w="155282" h="115099" extrusionOk="0">
                        <a:moveTo>
                          <a:pt x="155282" y="94175"/>
                        </a:moveTo>
                        <a:cubicBezTo>
                          <a:pt x="107873" y="91975"/>
                          <a:pt x="57609" y="90928"/>
                          <a:pt x="16927" y="115100"/>
                        </a:cubicBezTo>
                        <a:cubicBezTo>
                          <a:pt x="8929" y="98354"/>
                          <a:pt x="3587" y="80465"/>
                          <a:pt x="1094" y="62076"/>
                        </a:cubicBezTo>
                        <a:cubicBezTo>
                          <a:pt x="-1753" y="40524"/>
                          <a:pt x="419" y="16738"/>
                          <a:pt x="14034" y="0"/>
                        </a:cubicBezTo>
                        <a:lnTo>
                          <a:pt x="14115" y="54"/>
                        </a:lnTo>
                        <a:cubicBezTo>
                          <a:pt x="62734" y="29018"/>
                          <a:pt x="109850" y="60432"/>
                          <a:pt x="155282" y="9417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4" name="Google Shape;184;p3"/>
                  <p:cNvSpPr/>
                  <p:nvPr/>
                </p:nvSpPr>
                <p:spPr>
                  <a:xfrm flipH="1">
                    <a:off x="270294" y="4921127"/>
                    <a:ext cx="472654" cy="234646"/>
                  </a:xfrm>
                  <a:custGeom>
                    <a:avLst/>
                    <a:gdLst/>
                    <a:ahLst/>
                    <a:cxnLst/>
                    <a:rect l="l" t="t" r="r" b="b"/>
                    <a:pathLst>
                      <a:path w="271640" h="134854" extrusionOk="0">
                        <a:moveTo>
                          <a:pt x="138356" y="1059"/>
                        </a:moveTo>
                        <a:cubicBezTo>
                          <a:pt x="184673" y="35383"/>
                          <a:pt x="229162" y="72107"/>
                          <a:pt x="271641" y="111082"/>
                        </a:cubicBezTo>
                        <a:cubicBezTo>
                          <a:pt x="216154" y="97393"/>
                          <a:pt x="157523" y="105708"/>
                          <a:pt x="108031" y="134285"/>
                        </a:cubicBezTo>
                        <a:lnTo>
                          <a:pt x="107656" y="134855"/>
                        </a:lnTo>
                        <a:cubicBezTo>
                          <a:pt x="97360" y="128568"/>
                          <a:pt x="87388" y="121766"/>
                          <a:pt x="77779" y="114473"/>
                        </a:cubicBezTo>
                        <a:cubicBezTo>
                          <a:pt x="44842" y="90293"/>
                          <a:pt x="18173" y="58579"/>
                          <a:pt x="0" y="21984"/>
                        </a:cubicBezTo>
                        <a:cubicBezTo>
                          <a:pt x="40683" y="-2187"/>
                          <a:pt x="90946" y="-1141"/>
                          <a:pt x="138356" y="105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5" name="Google Shape;185;p3"/>
                  <p:cNvSpPr/>
                  <p:nvPr/>
                </p:nvSpPr>
                <p:spPr>
                  <a:xfrm flipH="1">
                    <a:off x="121987" y="5103286"/>
                    <a:ext cx="433552" cy="178936"/>
                  </a:xfrm>
                  <a:custGeom>
                    <a:avLst/>
                    <a:gdLst/>
                    <a:ahLst/>
                    <a:cxnLst/>
                    <a:rect l="l" t="t" r="r" b="b"/>
                    <a:pathLst>
                      <a:path w="249168" h="102837" extrusionOk="0">
                        <a:moveTo>
                          <a:pt x="249169" y="90227"/>
                        </a:moveTo>
                        <a:cubicBezTo>
                          <a:pt x="217741" y="78846"/>
                          <a:pt x="182796" y="82858"/>
                          <a:pt x="154764" y="101064"/>
                        </a:cubicBezTo>
                        <a:lnTo>
                          <a:pt x="154007" y="102838"/>
                        </a:lnTo>
                        <a:cubicBezTo>
                          <a:pt x="145125" y="98983"/>
                          <a:pt x="136257" y="95197"/>
                          <a:pt x="127404" y="91478"/>
                        </a:cubicBezTo>
                        <a:cubicBezTo>
                          <a:pt x="83960" y="73133"/>
                          <a:pt x="39910" y="54914"/>
                          <a:pt x="0" y="30213"/>
                        </a:cubicBezTo>
                        <a:lnTo>
                          <a:pt x="375" y="29644"/>
                        </a:lnTo>
                        <a:cubicBezTo>
                          <a:pt x="49867" y="1067"/>
                          <a:pt x="108498" y="-7249"/>
                          <a:pt x="163985" y="6441"/>
                        </a:cubicBezTo>
                        <a:lnTo>
                          <a:pt x="164052" y="6427"/>
                        </a:lnTo>
                        <a:cubicBezTo>
                          <a:pt x="193448" y="33305"/>
                          <a:pt x="221820" y="61238"/>
                          <a:pt x="249169" y="9022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6" name="Google Shape;186;p3"/>
                  <p:cNvSpPr/>
                  <p:nvPr/>
                </p:nvSpPr>
                <p:spPr>
                  <a:xfrm flipH="1">
                    <a:off x="20838" y="5249259"/>
                    <a:ext cx="266606" cy="124706"/>
                  </a:xfrm>
                  <a:custGeom>
                    <a:avLst/>
                    <a:gdLst/>
                    <a:ahLst/>
                    <a:cxnLst/>
                    <a:rect l="l" t="t" r="r" b="b"/>
                    <a:pathLst>
                      <a:path w="153222" h="71670" extrusionOk="0">
                        <a:moveTo>
                          <a:pt x="153223" y="69839"/>
                        </a:moveTo>
                        <a:cubicBezTo>
                          <a:pt x="153189" y="70401"/>
                          <a:pt x="153188" y="70964"/>
                          <a:pt x="153221" y="71527"/>
                        </a:cubicBezTo>
                        <a:cubicBezTo>
                          <a:pt x="139641" y="66061"/>
                          <a:pt x="124510" y="65862"/>
                          <a:pt x="110790" y="70966"/>
                        </a:cubicBezTo>
                        <a:lnTo>
                          <a:pt x="110444" y="71671"/>
                        </a:lnTo>
                        <a:cubicBezTo>
                          <a:pt x="74835" y="52125"/>
                          <a:pt x="37488" y="35047"/>
                          <a:pt x="0" y="18983"/>
                        </a:cubicBezTo>
                        <a:lnTo>
                          <a:pt x="757" y="17210"/>
                        </a:lnTo>
                        <a:cubicBezTo>
                          <a:pt x="28789" y="-996"/>
                          <a:pt x="63734" y="-5008"/>
                          <a:pt x="95162" y="6373"/>
                        </a:cubicBezTo>
                        <a:cubicBezTo>
                          <a:pt x="96943" y="8183"/>
                          <a:pt x="98737" y="10060"/>
                          <a:pt x="100465" y="11951"/>
                        </a:cubicBezTo>
                        <a:cubicBezTo>
                          <a:pt x="115966" y="28422"/>
                          <a:pt x="131038" y="45193"/>
                          <a:pt x="146109" y="61964"/>
                        </a:cubicBezTo>
                        <a:cubicBezTo>
                          <a:pt x="148476" y="64567"/>
                          <a:pt x="150857" y="67237"/>
                          <a:pt x="153223" y="6983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7" name="Google Shape;187;p3"/>
                  <p:cNvSpPr/>
                  <p:nvPr/>
                </p:nvSpPr>
                <p:spPr>
                  <a:xfrm flipH="1">
                    <a:off x="-111720" y="5366377"/>
                    <a:ext cx="206903" cy="153536"/>
                  </a:xfrm>
                  <a:custGeom>
                    <a:avLst/>
                    <a:gdLst/>
                    <a:ahLst/>
                    <a:cxnLst/>
                    <a:rect l="l" t="t" r="r" b="b"/>
                    <a:pathLst>
                      <a:path w="118910" h="88239" extrusionOk="0">
                        <a:moveTo>
                          <a:pt x="42779" y="2562"/>
                        </a:moveTo>
                        <a:cubicBezTo>
                          <a:pt x="68160" y="30763"/>
                          <a:pt x="93537" y="58942"/>
                          <a:pt x="118910" y="87098"/>
                        </a:cubicBezTo>
                        <a:lnTo>
                          <a:pt x="117811" y="88239"/>
                        </a:lnTo>
                        <a:cubicBezTo>
                          <a:pt x="82386" y="55247"/>
                          <a:pt x="42776" y="27057"/>
                          <a:pt x="0" y="4393"/>
                        </a:cubicBezTo>
                        <a:lnTo>
                          <a:pt x="346" y="3689"/>
                        </a:lnTo>
                        <a:cubicBezTo>
                          <a:pt x="14066" y="-1416"/>
                          <a:pt x="29197" y="-1216"/>
                          <a:pt x="42777" y="4249"/>
                        </a:cubicBezTo>
                        <a:cubicBezTo>
                          <a:pt x="42744" y="3687"/>
                          <a:pt x="42744" y="3123"/>
                          <a:pt x="42779" y="256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8" name="Google Shape;188;p3"/>
                  <p:cNvSpPr/>
                  <p:nvPr/>
                </p:nvSpPr>
                <p:spPr>
                  <a:xfrm flipH="1">
                    <a:off x="-120729" y="5306437"/>
                    <a:ext cx="141443" cy="221399"/>
                  </a:xfrm>
                  <a:custGeom>
                    <a:avLst/>
                    <a:gdLst/>
                    <a:ahLst/>
                    <a:cxnLst/>
                    <a:rect l="l" t="t" r="r" b="b"/>
                    <a:pathLst>
                      <a:path w="81289" h="127241" extrusionOk="0">
                        <a:moveTo>
                          <a:pt x="76132" y="121529"/>
                        </a:moveTo>
                        <a:cubicBezTo>
                          <a:pt x="50750" y="93328"/>
                          <a:pt x="25373" y="65149"/>
                          <a:pt x="0" y="36993"/>
                        </a:cubicBezTo>
                        <a:cubicBezTo>
                          <a:pt x="7" y="23241"/>
                          <a:pt x="5262" y="10010"/>
                          <a:pt x="14690" y="0"/>
                        </a:cubicBezTo>
                        <a:cubicBezTo>
                          <a:pt x="25918" y="17215"/>
                          <a:pt x="36755" y="34699"/>
                          <a:pt x="47204" y="52450"/>
                        </a:cubicBezTo>
                        <a:cubicBezTo>
                          <a:pt x="61793" y="75243"/>
                          <a:pt x="73257" y="99890"/>
                          <a:pt x="81290" y="125733"/>
                        </a:cubicBezTo>
                        <a:lnTo>
                          <a:pt x="79775" y="127241"/>
                        </a:lnTo>
                        <a:cubicBezTo>
                          <a:pt x="78267" y="125726"/>
                          <a:pt x="76676" y="124158"/>
                          <a:pt x="75032" y="12267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9" name="Google Shape;189;p3"/>
                  <p:cNvSpPr/>
                  <p:nvPr/>
                </p:nvSpPr>
                <p:spPr>
                  <a:xfrm flipH="1">
                    <a:off x="-4800" y="5168968"/>
                    <a:ext cx="126839" cy="201774"/>
                  </a:xfrm>
                  <a:custGeom>
                    <a:avLst/>
                    <a:gdLst/>
                    <a:ahLst/>
                    <a:cxnLst/>
                    <a:rect l="l" t="t" r="r" b="b"/>
                    <a:pathLst>
                      <a:path w="72896" h="115962" extrusionOk="0">
                        <a:moveTo>
                          <a:pt x="72897" y="78969"/>
                        </a:moveTo>
                        <a:cubicBezTo>
                          <a:pt x="63468" y="88980"/>
                          <a:pt x="58214" y="102210"/>
                          <a:pt x="58206" y="115962"/>
                        </a:cubicBezTo>
                        <a:cubicBezTo>
                          <a:pt x="55840" y="113360"/>
                          <a:pt x="53459" y="110690"/>
                          <a:pt x="51092" y="108087"/>
                        </a:cubicBezTo>
                        <a:cubicBezTo>
                          <a:pt x="36021" y="91317"/>
                          <a:pt x="20950" y="74546"/>
                          <a:pt x="5449" y="58075"/>
                        </a:cubicBezTo>
                        <a:cubicBezTo>
                          <a:pt x="3721" y="56183"/>
                          <a:pt x="1927" y="54306"/>
                          <a:pt x="145" y="52496"/>
                        </a:cubicBezTo>
                        <a:cubicBezTo>
                          <a:pt x="-1059" y="33373"/>
                          <a:pt x="5255" y="14535"/>
                          <a:pt x="17740" y="0"/>
                        </a:cubicBezTo>
                        <a:cubicBezTo>
                          <a:pt x="37044" y="25664"/>
                          <a:pt x="55429" y="51987"/>
                          <a:pt x="72897" y="7896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0" name="Google Shape;190;p3"/>
                  <p:cNvSpPr/>
                  <p:nvPr/>
                </p:nvSpPr>
                <p:spPr>
                  <a:xfrm flipH="1">
                    <a:off x="91245" y="4965798"/>
                    <a:ext cx="191062" cy="294420"/>
                  </a:xfrm>
                  <a:custGeom>
                    <a:avLst/>
                    <a:gdLst/>
                    <a:ahLst/>
                    <a:cxnLst/>
                    <a:rect l="l" t="t" r="r" b="b"/>
                    <a:pathLst>
                      <a:path w="109806" h="169207" extrusionOk="0">
                        <a:moveTo>
                          <a:pt x="12882" y="0"/>
                        </a:moveTo>
                        <a:cubicBezTo>
                          <a:pt x="47182" y="37205"/>
                          <a:pt x="79534" y="76161"/>
                          <a:pt x="109806" y="116711"/>
                        </a:cubicBezTo>
                        <a:cubicBezTo>
                          <a:pt x="97321" y="131246"/>
                          <a:pt x="91007" y="150084"/>
                          <a:pt x="92211" y="169207"/>
                        </a:cubicBezTo>
                        <a:cubicBezTo>
                          <a:pt x="64854" y="140290"/>
                          <a:pt x="36482" y="112357"/>
                          <a:pt x="7095" y="85407"/>
                        </a:cubicBezTo>
                        <a:cubicBezTo>
                          <a:pt x="-3807" y="57941"/>
                          <a:pt x="-2078" y="27070"/>
                          <a:pt x="11822" y="99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1" name="Google Shape;191;p3"/>
                  <p:cNvSpPr/>
                  <p:nvPr/>
                </p:nvSpPr>
                <p:spPr>
                  <a:xfrm flipH="1">
                    <a:off x="260008" y="4741997"/>
                    <a:ext cx="268788" cy="372329"/>
                  </a:xfrm>
                  <a:custGeom>
                    <a:avLst/>
                    <a:gdLst/>
                    <a:ahLst/>
                    <a:cxnLst/>
                    <a:rect l="l" t="t" r="r" b="b"/>
                    <a:pathLst>
                      <a:path w="154476" h="213982" extrusionOk="0">
                        <a:moveTo>
                          <a:pt x="16680" y="6259"/>
                        </a:moveTo>
                        <a:cubicBezTo>
                          <a:pt x="46079" y="23614"/>
                          <a:pt x="73008" y="44847"/>
                          <a:pt x="96742" y="69386"/>
                        </a:cubicBezTo>
                        <a:cubicBezTo>
                          <a:pt x="116527" y="88554"/>
                          <a:pt x="135772" y="108280"/>
                          <a:pt x="154476" y="128562"/>
                        </a:cubicBezTo>
                        <a:lnTo>
                          <a:pt x="153416" y="129555"/>
                        </a:lnTo>
                        <a:cubicBezTo>
                          <a:pt x="139516" y="155632"/>
                          <a:pt x="137787" y="186503"/>
                          <a:pt x="148689" y="213969"/>
                        </a:cubicBezTo>
                        <a:lnTo>
                          <a:pt x="148621" y="213983"/>
                        </a:lnTo>
                        <a:cubicBezTo>
                          <a:pt x="106143" y="175008"/>
                          <a:pt x="61654" y="138284"/>
                          <a:pt x="15336" y="103960"/>
                        </a:cubicBezTo>
                        <a:cubicBezTo>
                          <a:pt x="16187" y="103995"/>
                          <a:pt x="17105" y="104016"/>
                          <a:pt x="17956" y="104050"/>
                        </a:cubicBezTo>
                        <a:cubicBezTo>
                          <a:pt x="1271" y="72999"/>
                          <a:pt x="-4005" y="37082"/>
                          <a:pt x="3048" y="2545"/>
                        </a:cubicBezTo>
                        <a:lnTo>
                          <a:pt x="4137" y="0"/>
                        </a:lnTo>
                        <a:cubicBezTo>
                          <a:pt x="8402" y="1929"/>
                          <a:pt x="12561" y="4019"/>
                          <a:pt x="16680" y="625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2" name="Google Shape;192;p3"/>
                  <p:cNvSpPr/>
                  <p:nvPr/>
                </p:nvSpPr>
                <p:spPr>
                  <a:xfrm flipH="1">
                    <a:off x="497653" y="4715911"/>
                    <a:ext cx="250330" cy="207121"/>
                  </a:xfrm>
                  <a:custGeom>
                    <a:avLst/>
                    <a:gdLst/>
                    <a:ahLst/>
                    <a:cxnLst/>
                    <a:rect l="l" t="t" r="r" b="b"/>
                    <a:pathLst>
                      <a:path w="143868" h="119035" extrusionOk="0">
                        <a:moveTo>
                          <a:pt x="1285" y="23169"/>
                        </a:moveTo>
                        <a:cubicBezTo>
                          <a:pt x="12690" y="11264"/>
                          <a:pt x="27822" y="3616"/>
                          <a:pt x="44171" y="1494"/>
                        </a:cubicBezTo>
                        <a:cubicBezTo>
                          <a:pt x="73502" y="-2705"/>
                          <a:pt x="103418" y="1995"/>
                          <a:pt x="130049" y="14986"/>
                        </a:cubicBezTo>
                        <a:lnTo>
                          <a:pt x="128960" y="17531"/>
                        </a:lnTo>
                        <a:cubicBezTo>
                          <a:pt x="121907" y="52068"/>
                          <a:pt x="127183" y="87985"/>
                          <a:pt x="143868" y="119036"/>
                        </a:cubicBezTo>
                        <a:cubicBezTo>
                          <a:pt x="143017" y="119002"/>
                          <a:pt x="142099" y="118980"/>
                          <a:pt x="141248" y="118946"/>
                        </a:cubicBezTo>
                        <a:cubicBezTo>
                          <a:pt x="95816" y="85203"/>
                          <a:pt x="48700" y="53789"/>
                          <a:pt x="82" y="24824"/>
                        </a:cubicBezTo>
                        <a:lnTo>
                          <a:pt x="0" y="24771"/>
                        </a:lnTo>
                        <a:cubicBezTo>
                          <a:pt x="390" y="24207"/>
                          <a:pt x="819" y="23672"/>
                          <a:pt x="1285" y="2316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93" name="Google Shape;193;p3"/>
                <p:cNvSpPr/>
                <p:nvPr/>
              </p:nvSpPr>
              <p:spPr>
                <a:xfrm flipH="1">
                  <a:off x="-127192" y="4707757"/>
                  <a:ext cx="908202" cy="826326"/>
                </a:xfrm>
                <a:custGeom>
                  <a:avLst/>
                  <a:gdLst/>
                  <a:ahLst/>
                  <a:cxnLst/>
                  <a:rect l="l" t="t" r="r" b="b"/>
                  <a:pathLst>
                    <a:path w="521955" h="474900" extrusionOk="0">
                      <a:moveTo>
                        <a:pt x="521852" y="468564"/>
                      </a:moveTo>
                      <a:cubicBezTo>
                        <a:pt x="509046" y="423150"/>
                        <a:pt x="481310" y="381588"/>
                        <a:pt x="455259" y="342219"/>
                      </a:cubicBezTo>
                      <a:cubicBezTo>
                        <a:pt x="455503" y="341203"/>
                        <a:pt x="454878" y="340180"/>
                        <a:pt x="453861" y="339935"/>
                      </a:cubicBezTo>
                      <a:cubicBezTo>
                        <a:pt x="453819" y="339925"/>
                        <a:pt x="453776" y="339917"/>
                        <a:pt x="453733" y="339909"/>
                      </a:cubicBezTo>
                      <a:cubicBezTo>
                        <a:pt x="452210" y="337606"/>
                        <a:pt x="450668" y="335282"/>
                        <a:pt x="449162" y="332993"/>
                      </a:cubicBezTo>
                      <a:cubicBezTo>
                        <a:pt x="421818" y="291457"/>
                        <a:pt x="392408" y="251317"/>
                        <a:pt x="361043" y="212727"/>
                      </a:cubicBezTo>
                      <a:cubicBezTo>
                        <a:pt x="329150" y="173550"/>
                        <a:pt x="295191" y="136101"/>
                        <a:pt x="259311" y="100539"/>
                      </a:cubicBezTo>
                      <a:cubicBezTo>
                        <a:pt x="225226" y="66693"/>
                        <a:pt x="189224" y="31695"/>
                        <a:pt x="144138" y="13084"/>
                      </a:cubicBezTo>
                      <a:cubicBezTo>
                        <a:pt x="105410" y="-2902"/>
                        <a:pt x="45025" y="-10233"/>
                        <a:pt x="15241" y="26928"/>
                      </a:cubicBezTo>
                      <a:cubicBezTo>
                        <a:pt x="-10390" y="58909"/>
                        <a:pt x="860" y="108488"/>
                        <a:pt x="15850" y="142526"/>
                      </a:cubicBezTo>
                      <a:cubicBezTo>
                        <a:pt x="54679" y="230697"/>
                        <a:pt x="145343" y="276378"/>
                        <a:pt x="229360" y="312011"/>
                      </a:cubicBezTo>
                      <a:cubicBezTo>
                        <a:pt x="280228" y="333585"/>
                        <a:pt x="331417" y="354551"/>
                        <a:pt x="380428" y="380183"/>
                      </a:cubicBezTo>
                      <a:cubicBezTo>
                        <a:pt x="429521" y="405697"/>
                        <a:pt x="475196" y="437310"/>
                        <a:pt x="516366" y="474271"/>
                      </a:cubicBezTo>
                      <a:cubicBezTo>
                        <a:pt x="517311" y="475153"/>
                        <a:pt x="518792" y="475102"/>
                        <a:pt x="519674" y="474156"/>
                      </a:cubicBezTo>
                      <a:cubicBezTo>
                        <a:pt x="519674" y="474156"/>
                        <a:pt x="519674" y="474156"/>
                        <a:pt x="519674" y="474156"/>
                      </a:cubicBezTo>
                      <a:cubicBezTo>
                        <a:pt x="520028" y="473754"/>
                        <a:pt x="520230" y="473241"/>
                        <a:pt x="520246" y="472705"/>
                      </a:cubicBezTo>
                      <a:cubicBezTo>
                        <a:pt x="521583" y="471787"/>
                        <a:pt x="522221" y="470143"/>
                        <a:pt x="521852" y="468563"/>
                      </a:cubicBezTo>
                      <a:close/>
                      <a:moveTo>
                        <a:pt x="479788" y="433848"/>
                      </a:moveTo>
                      <a:cubicBezTo>
                        <a:pt x="455304" y="414263"/>
                        <a:pt x="429184" y="396816"/>
                        <a:pt x="401717" y="381698"/>
                      </a:cubicBezTo>
                      <a:cubicBezTo>
                        <a:pt x="406099" y="380712"/>
                        <a:pt x="410576" y="380206"/>
                        <a:pt x="415068" y="380189"/>
                      </a:cubicBezTo>
                      <a:cubicBezTo>
                        <a:pt x="421869" y="380029"/>
                        <a:pt x="428616" y="381430"/>
                        <a:pt x="434791" y="384284"/>
                      </a:cubicBezTo>
                      <a:cubicBezTo>
                        <a:pt x="449753" y="400839"/>
                        <a:pt x="464752" y="417360"/>
                        <a:pt x="479788" y="433848"/>
                      </a:cubicBezTo>
                      <a:close/>
                      <a:moveTo>
                        <a:pt x="509020" y="456220"/>
                      </a:moveTo>
                      <a:cubicBezTo>
                        <a:pt x="485856" y="429866"/>
                        <a:pt x="462676" y="403446"/>
                        <a:pt x="439191" y="377294"/>
                      </a:cubicBezTo>
                      <a:cubicBezTo>
                        <a:pt x="440012" y="367074"/>
                        <a:pt x="443702" y="357294"/>
                        <a:pt x="449838" y="349079"/>
                      </a:cubicBezTo>
                      <a:cubicBezTo>
                        <a:pt x="459119" y="363392"/>
                        <a:pt x="468245" y="377807"/>
                        <a:pt x="477027" y="392446"/>
                      </a:cubicBezTo>
                      <a:cubicBezTo>
                        <a:pt x="489996" y="412467"/>
                        <a:pt x="500725" y="433854"/>
                        <a:pt x="509020" y="456220"/>
                      </a:cubicBezTo>
                      <a:close/>
                      <a:moveTo>
                        <a:pt x="447426" y="345405"/>
                      </a:moveTo>
                      <a:cubicBezTo>
                        <a:pt x="440881" y="353214"/>
                        <a:pt x="436617" y="362678"/>
                        <a:pt x="435105" y="372754"/>
                      </a:cubicBezTo>
                      <a:cubicBezTo>
                        <a:pt x="417356" y="353050"/>
                        <a:pt x="399365" y="333580"/>
                        <a:pt x="381130" y="314342"/>
                      </a:cubicBezTo>
                      <a:cubicBezTo>
                        <a:pt x="380758" y="298488"/>
                        <a:pt x="385550" y="282943"/>
                        <a:pt x="394782" y="270049"/>
                      </a:cubicBezTo>
                      <a:cubicBezTo>
                        <a:pt x="408406" y="288295"/>
                        <a:pt x="421702" y="306787"/>
                        <a:pt x="434463" y="325658"/>
                      </a:cubicBezTo>
                      <a:cubicBezTo>
                        <a:pt x="438873" y="332182"/>
                        <a:pt x="443122" y="338812"/>
                        <a:pt x="447426" y="345405"/>
                      </a:cubicBezTo>
                      <a:close/>
                      <a:moveTo>
                        <a:pt x="392398" y="266822"/>
                      </a:moveTo>
                      <a:cubicBezTo>
                        <a:pt x="382797" y="278970"/>
                        <a:pt x="377150" y="293767"/>
                        <a:pt x="376215" y="309222"/>
                      </a:cubicBezTo>
                      <a:cubicBezTo>
                        <a:pt x="361526" y="293926"/>
                        <a:pt x="346591" y="278882"/>
                        <a:pt x="331409" y="264092"/>
                      </a:cubicBezTo>
                      <a:cubicBezTo>
                        <a:pt x="319624" y="252641"/>
                        <a:pt x="307654" y="241392"/>
                        <a:pt x="295499" y="230345"/>
                      </a:cubicBezTo>
                      <a:cubicBezTo>
                        <a:pt x="286119" y="205403"/>
                        <a:pt x="287084" y="177749"/>
                        <a:pt x="298179" y="153521"/>
                      </a:cubicBezTo>
                      <a:cubicBezTo>
                        <a:pt x="311065" y="167604"/>
                        <a:pt x="323723" y="181896"/>
                        <a:pt x="336151" y="196397"/>
                      </a:cubicBezTo>
                      <a:cubicBezTo>
                        <a:pt x="355649" y="219272"/>
                        <a:pt x="374398" y="242747"/>
                        <a:pt x="392398" y="266822"/>
                      </a:cubicBezTo>
                      <a:close/>
                      <a:moveTo>
                        <a:pt x="295779" y="150885"/>
                      </a:moveTo>
                      <a:cubicBezTo>
                        <a:pt x="284366" y="173047"/>
                        <a:pt x="281346" y="198586"/>
                        <a:pt x="287273" y="222798"/>
                      </a:cubicBezTo>
                      <a:cubicBezTo>
                        <a:pt x="248560" y="187896"/>
                        <a:pt x="208229" y="154915"/>
                        <a:pt x="166280" y="123858"/>
                      </a:cubicBezTo>
                      <a:cubicBezTo>
                        <a:pt x="166283" y="123786"/>
                        <a:pt x="166319" y="123725"/>
                        <a:pt x="166318" y="123652"/>
                      </a:cubicBezTo>
                      <a:cubicBezTo>
                        <a:pt x="166309" y="123066"/>
                        <a:pt x="166153" y="122492"/>
                        <a:pt x="165866" y="121981"/>
                      </a:cubicBezTo>
                      <a:cubicBezTo>
                        <a:pt x="150480" y="92036"/>
                        <a:pt x="144957" y="57992"/>
                        <a:pt x="150086" y="24718"/>
                      </a:cubicBezTo>
                      <a:cubicBezTo>
                        <a:pt x="183540" y="40713"/>
                        <a:pt x="212129" y="66235"/>
                        <a:pt x="238649" y="91983"/>
                      </a:cubicBezTo>
                      <a:cubicBezTo>
                        <a:pt x="258286" y="111050"/>
                        <a:pt x="277268" y="130748"/>
                        <a:pt x="295779" y="150885"/>
                      </a:cubicBezTo>
                      <a:close/>
                      <a:moveTo>
                        <a:pt x="46499" y="15218"/>
                      </a:moveTo>
                      <a:cubicBezTo>
                        <a:pt x="69404" y="7155"/>
                        <a:pt x="94234" y="6337"/>
                        <a:pt x="117620" y="12873"/>
                      </a:cubicBezTo>
                      <a:cubicBezTo>
                        <a:pt x="127128" y="15285"/>
                        <a:pt x="136408" y="18517"/>
                        <a:pt x="145357" y="22533"/>
                      </a:cubicBezTo>
                      <a:cubicBezTo>
                        <a:pt x="138404" y="53834"/>
                        <a:pt x="141818" y="86546"/>
                        <a:pt x="155084" y="115737"/>
                      </a:cubicBezTo>
                      <a:cubicBezTo>
                        <a:pt x="150446" y="112366"/>
                        <a:pt x="145835" y="108961"/>
                        <a:pt x="141161" y="105640"/>
                      </a:cubicBezTo>
                      <a:cubicBezTo>
                        <a:pt x="104059" y="77968"/>
                        <a:pt x="65047" y="52954"/>
                        <a:pt x="24417" y="30785"/>
                      </a:cubicBezTo>
                      <a:cubicBezTo>
                        <a:pt x="30468" y="23950"/>
                        <a:pt x="38029" y="18620"/>
                        <a:pt x="46499" y="15218"/>
                      </a:cubicBezTo>
                      <a:close/>
                      <a:moveTo>
                        <a:pt x="9534" y="70848"/>
                      </a:moveTo>
                      <a:cubicBezTo>
                        <a:pt x="9351" y="57312"/>
                        <a:pt x="13854" y="44130"/>
                        <a:pt x="22279" y="33535"/>
                      </a:cubicBezTo>
                      <a:cubicBezTo>
                        <a:pt x="55354" y="56282"/>
                        <a:pt x="89860" y="76851"/>
                        <a:pt x="122561" y="100228"/>
                      </a:cubicBezTo>
                      <a:cubicBezTo>
                        <a:pt x="131362" y="106519"/>
                        <a:pt x="139948" y="113097"/>
                        <a:pt x="148640" y="119535"/>
                      </a:cubicBezTo>
                      <a:cubicBezTo>
                        <a:pt x="128161" y="118695"/>
                        <a:pt x="107649" y="119274"/>
                        <a:pt x="87250" y="121271"/>
                      </a:cubicBezTo>
                      <a:cubicBezTo>
                        <a:pt x="65279" y="122936"/>
                        <a:pt x="43957" y="129486"/>
                        <a:pt x="24840" y="140442"/>
                      </a:cubicBezTo>
                      <a:cubicBezTo>
                        <a:pt x="14269" y="118794"/>
                        <a:pt x="9022" y="94933"/>
                        <a:pt x="9534" y="70848"/>
                      </a:cubicBezTo>
                      <a:close/>
                      <a:moveTo>
                        <a:pt x="56751" y="190112"/>
                      </a:moveTo>
                      <a:cubicBezTo>
                        <a:pt x="44961" y="176128"/>
                        <a:pt x="34886" y="160785"/>
                        <a:pt x="26741" y="144407"/>
                      </a:cubicBezTo>
                      <a:cubicBezTo>
                        <a:pt x="36467" y="139907"/>
                        <a:pt x="46481" y="136057"/>
                        <a:pt x="56717" y="132882"/>
                      </a:cubicBezTo>
                      <a:cubicBezTo>
                        <a:pt x="68277" y="129876"/>
                        <a:pt x="80083" y="127909"/>
                        <a:pt x="91993" y="127005"/>
                      </a:cubicBezTo>
                      <a:cubicBezTo>
                        <a:pt x="114227" y="125703"/>
                        <a:pt x="136519" y="125709"/>
                        <a:pt x="158752" y="127023"/>
                      </a:cubicBezTo>
                      <a:cubicBezTo>
                        <a:pt x="180790" y="143574"/>
                        <a:pt x="202604" y="160423"/>
                        <a:pt x="223927" y="177925"/>
                      </a:cubicBezTo>
                      <a:cubicBezTo>
                        <a:pt x="243555" y="194213"/>
                        <a:pt x="262694" y="211057"/>
                        <a:pt x="281586" y="228171"/>
                      </a:cubicBezTo>
                      <a:cubicBezTo>
                        <a:pt x="258023" y="223790"/>
                        <a:pt x="233906" y="223240"/>
                        <a:pt x="210167" y="226541"/>
                      </a:cubicBezTo>
                      <a:cubicBezTo>
                        <a:pt x="182458" y="229540"/>
                        <a:pt x="155802" y="238839"/>
                        <a:pt x="132239" y="253725"/>
                      </a:cubicBezTo>
                      <a:cubicBezTo>
                        <a:pt x="103836" y="236694"/>
                        <a:pt x="78349" y="215217"/>
                        <a:pt x="56751" y="190112"/>
                      </a:cubicBezTo>
                      <a:close/>
                      <a:moveTo>
                        <a:pt x="135601" y="255858"/>
                      </a:moveTo>
                      <a:cubicBezTo>
                        <a:pt x="158454" y="245034"/>
                        <a:pt x="182595" y="237172"/>
                        <a:pt x="207439" y="232465"/>
                      </a:cubicBezTo>
                      <a:cubicBezTo>
                        <a:pt x="234863" y="228408"/>
                        <a:pt x="262804" y="229534"/>
                        <a:pt x="289812" y="235783"/>
                      </a:cubicBezTo>
                      <a:cubicBezTo>
                        <a:pt x="316537" y="260304"/>
                        <a:pt x="342612" y="285520"/>
                        <a:pt x="367778" y="311646"/>
                      </a:cubicBezTo>
                      <a:cubicBezTo>
                        <a:pt x="339496" y="304509"/>
                        <a:pt x="309515" y="309655"/>
                        <a:pt x="285232" y="325815"/>
                      </a:cubicBezTo>
                      <a:cubicBezTo>
                        <a:pt x="235271" y="304361"/>
                        <a:pt x="182468" y="284309"/>
                        <a:pt x="135601" y="255858"/>
                      </a:cubicBezTo>
                      <a:close/>
                      <a:moveTo>
                        <a:pt x="292492" y="328932"/>
                      </a:moveTo>
                      <a:cubicBezTo>
                        <a:pt x="291419" y="328464"/>
                        <a:pt x="290328" y="328006"/>
                        <a:pt x="289251" y="327541"/>
                      </a:cubicBezTo>
                      <a:cubicBezTo>
                        <a:pt x="302291" y="320577"/>
                        <a:pt x="316465" y="315989"/>
                        <a:pt x="331112" y="313988"/>
                      </a:cubicBezTo>
                      <a:cubicBezTo>
                        <a:pt x="345741" y="312540"/>
                        <a:pt x="360512" y="314178"/>
                        <a:pt x="374469" y="318796"/>
                      </a:cubicBezTo>
                      <a:cubicBezTo>
                        <a:pt x="385351" y="330219"/>
                        <a:pt x="396236" y="341639"/>
                        <a:pt x="406811" y="353354"/>
                      </a:cubicBezTo>
                      <a:cubicBezTo>
                        <a:pt x="414325" y="361630"/>
                        <a:pt x="421823" y="369918"/>
                        <a:pt x="429306" y="378220"/>
                      </a:cubicBezTo>
                      <a:cubicBezTo>
                        <a:pt x="428334" y="377962"/>
                        <a:pt x="427378" y="377661"/>
                        <a:pt x="426381" y="377477"/>
                      </a:cubicBezTo>
                      <a:cubicBezTo>
                        <a:pt x="422821" y="376810"/>
                        <a:pt x="419207" y="376476"/>
                        <a:pt x="415585" y="376477"/>
                      </a:cubicBezTo>
                      <a:cubicBezTo>
                        <a:pt x="409455" y="376460"/>
                        <a:pt x="403363" y="377434"/>
                        <a:pt x="397545" y="379362"/>
                      </a:cubicBezTo>
                      <a:cubicBezTo>
                        <a:pt x="363282" y="360470"/>
                        <a:pt x="327509" y="344173"/>
                        <a:pt x="292492" y="32893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94" name="Google Shape;194;p3"/>
              <p:cNvGrpSpPr/>
              <p:nvPr/>
            </p:nvGrpSpPr>
            <p:grpSpPr>
              <a:xfrm>
                <a:off x="-364236" y="4133311"/>
                <a:ext cx="932412" cy="1453680"/>
                <a:chOff x="-364236" y="4133311"/>
                <a:chExt cx="932412" cy="1453680"/>
              </a:xfrm>
            </p:grpSpPr>
            <p:grpSp>
              <p:nvGrpSpPr>
                <p:cNvPr id="195" name="Google Shape;195;p3"/>
                <p:cNvGrpSpPr/>
                <p:nvPr/>
              </p:nvGrpSpPr>
              <p:grpSpPr>
                <a:xfrm>
                  <a:off x="-355598" y="4142062"/>
                  <a:ext cx="915098" cy="1430192"/>
                  <a:chOff x="-355598" y="4142062"/>
                  <a:chExt cx="915098" cy="1430192"/>
                </a:xfrm>
              </p:grpSpPr>
              <p:sp>
                <p:nvSpPr>
                  <p:cNvPr id="196" name="Google Shape;196;p3"/>
                  <p:cNvSpPr/>
                  <p:nvPr/>
                </p:nvSpPr>
                <p:spPr>
                  <a:xfrm flipH="1">
                    <a:off x="-355598" y="5282538"/>
                    <a:ext cx="118529" cy="289715"/>
                  </a:xfrm>
                  <a:custGeom>
                    <a:avLst/>
                    <a:gdLst/>
                    <a:ahLst/>
                    <a:cxnLst/>
                    <a:rect l="l" t="t" r="r" b="b"/>
                    <a:pathLst>
                      <a:path w="68120" h="166503" extrusionOk="0">
                        <a:moveTo>
                          <a:pt x="39249" y="0"/>
                        </a:moveTo>
                        <a:cubicBezTo>
                          <a:pt x="51977" y="54697"/>
                          <a:pt x="61617" y="110066"/>
                          <a:pt x="68121" y="165846"/>
                        </a:cubicBezTo>
                        <a:lnTo>
                          <a:pt x="62774" y="166503"/>
                        </a:lnTo>
                        <a:cubicBezTo>
                          <a:pt x="61241" y="165885"/>
                          <a:pt x="59642" y="165244"/>
                          <a:pt x="58109" y="164626"/>
                        </a:cubicBezTo>
                        <a:lnTo>
                          <a:pt x="58543" y="163611"/>
                        </a:lnTo>
                        <a:cubicBezTo>
                          <a:pt x="38785" y="139863"/>
                          <a:pt x="19271" y="115910"/>
                          <a:pt x="0" y="91751"/>
                        </a:cubicBezTo>
                        <a:cubicBezTo>
                          <a:pt x="1030" y="67831"/>
                          <a:pt x="7138" y="44404"/>
                          <a:pt x="17918" y="23027"/>
                        </a:cubicBezTo>
                        <a:cubicBezTo>
                          <a:pt x="21984" y="13008"/>
                          <a:pt x="29570" y="4819"/>
                          <a:pt x="39249"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7" name="Google Shape;197;p3"/>
                  <p:cNvSpPr/>
                  <p:nvPr/>
                </p:nvSpPr>
                <p:spPr>
                  <a:xfrm flipH="1">
                    <a:off x="-305289" y="4956960"/>
                    <a:ext cx="227825" cy="485075"/>
                  </a:xfrm>
                  <a:custGeom>
                    <a:avLst/>
                    <a:gdLst/>
                    <a:ahLst/>
                    <a:cxnLst/>
                    <a:rect l="l" t="t" r="r" b="b"/>
                    <a:pathLst>
                      <a:path w="130934" h="278779" extrusionOk="0">
                        <a:moveTo>
                          <a:pt x="67733" y="0"/>
                        </a:moveTo>
                        <a:cubicBezTo>
                          <a:pt x="95069" y="60046"/>
                          <a:pt x="116244" y="122709"/>
                          <a:pt x="130934" y="187028"/>
                        </a:cubicBezTo>
                        <a:cubicBezTo>
                          <a:pt x="121255" y="191847"/>
                          <a:pt x="113670" y="200036"/>
                          <a:pt x="109604" y="210055"/>
                        </a:cubicBezTo>
                        <a:cubicBezTo>
                          <a:pt x="98823" y="231433"/>
                          <a:pt x="92715" y="254860"/>
                          <a:pt x="91685" y="278779"/>
                        </a:cubicBezTo>
                        <a:cubicBezTo>
                          <a:pt x="60454" y="239633"/>
                          <a:pt x="29892" y="199970"/>
                          <a:pt x="0" y="159789"/>
                        </a:cubicBezTo>
                        <a:cubicBezTo>
                          <a:pt x="1232" y="160227"/>
                          <a:pt x="2418" y="160795"/>
                          <a:pt x="3628" y="161297"/>
                        </a:cubicBezTo>
                        <a:cubicBezTo>
                          <a:pt x="6272" y="130438"/>
                          <a:pt x="12162" y="99942"/>
                          <a:pt x="21199" y="70317"/>
                        </a:cubicBezTo>
                        <a:cubicBezTo>
                          <a:pt x="29812" y="42980"/>
                          <a:pt x="45937" y="18614"/>
                          <a:pt x="6773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8" name="Google Shape;198;p3"/>
                  <p:cNvSpPr/>
                  <p:nvPr/>
                </p:nvSpPr>
                <p:spPr>
                  <a:xfrm flipH="1">
                    <a:off x="-195223" y="4643617"/>
                    <a:ext cx="322584" cy="593855"/>
                  </a:xfrm>
                  <a:custGeom>
                    <a:avLst/>
                    <a:gdLst/>
                    <a:ahLst/>
                    <a:cxnLst/>
                    <a:rect l="l" t="t" r="r" b="b"/>
                    <a:pathLst>
                      <a:path w="185393" h="341296" extrusionOk="0">
                        <a:moveTo>
                          <a:pt x="70024" y="0"/>
                        </a:moveTo>
                        <a:cubicBezTo>
                          <a:pt x="108833" y="45322"/>
                          <a:pt x="142299" y="94958"/>
                          <a:pt x="169762" y="147929"/>
                        </a:cubicBezTo>
                        <a:cubicBezTo>
                          <a:pt x="175214" y="158486"/>
                          <a:pt x="180468" y="169191"/>
                          <a:pt x="185393" y="179999"/>
                        </a:cubicBezTo>
                        <a:cubicBezTo>
                          <a:pt x="163597" y="198612"/>
                          <a:pt x="147473" y="222978"/>
                          <a:pt x="138860" y="250316"/>
                        </a:cubicBezTo>
                        <a:cubicBezTo>
                          <a:pt x="129823" y="279941"/>
                          <a:pt x="123933" y="310436"/>
                          <a:pt x="121288" y="341296"/>
                        </a:cubicBezTo>
                        <a:cubicBezTo>
                          <a:pt x="120079" y="340793"/>
                          <a:pt x="118892" y="340226"/>
                          <a:pt x="117660" y="339788"/>
                        </a:cubicBezTo>
                        <a:cubicBezTo>
                          <a:pt x="77255" y="285548"/>
                          <a:pt x="38035" y="230439"/>
                          <a:pt x="0" y="174461"/>
                        </a:cubicBezTo>
                        <a:cubicBezTo>
                          <a:pt x="582" y="174679"/>
                          <a:pt x="1151" y="174930"/>
                          <a:pt x="1704" y="175212"/>
                        </a:cubicBezTo>
                        <a:cubicBezTo>
                          <a:pt x="3542" y="110771"/>
                          <a:pt x="27600" y="48947"/>
                          <a:pt x="69802" y="21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9" name="Google Shape;199;p3"/>
                  <p:cNvSpPr/>
                  <p:nvPr/>
                </p:nvSpPr>
                <p:spPr>
                  <a:xfrm flipH="1">
                    <a:off x="5604" y="4432942"/>
                    <a:ext cx="303341" cy="515447"/>
                  </a:xfrm>
                  <a:custGeom>
                    <a:avLst/>
                    <a:gdLst/>
                    <a:ahLst/>
                    <a:cxnLst/>
                    <a:rect l="l" t="t" r="r" b="b"/>
                    <a:pathLst>
                      <a:path w="174334" h="296234" extrusionOk="0">
                        <a:moveTo>
                          <a:pt x="174335" y="121022"/>
                        </a:moveTo>
                        <a:lnTo>
                          <a:pt x="174113" y="121235"/>
                        </a:lnTo>
                        <a:cubicBezTo>
                          <a:pt x="131910" y="169969"/>
                          <a:pt x="107853" y="231794"/>
                          <a:pt x="106015" y="296234"/>
                        </a:cubicBezTo>
                        <a:cubicBezTo>
                          <a:pt x="105461" y="295952"/>
                          <a:pt x="104892" y="295702"/>
                          <a:pt x="104311" y="295483"/>
                        </a:cubicBezTo>
                        <a:cubicBezTo>
                          <a:pt x="68430" y="242485"/>
                          <a:pt x="33660" y="188762"/>
                          <a:pt x="0" y="134314"/>
                        </a:cubicBezTo>
                        <a:cubicBezTo>
                          <a:pt x="6919" y="86882"/>
                          <a:pt x="15572" y="37657"/>
                          <a:pt x="44657" y="0"/>
                        </a:cubicBezTo>
                        <a:cubicBezTo>
                          <a:pt x="51823" y="5323"/>
                          <a:pt x="58944" y="10774"/>
                          <a:pt x="65888" y="16309"/>
                        </a:cubicBezTo>
                        <a:cubicBezTo>
                          <a:pt x="105354" y="47607"/>
                          <a:pt x="141674" y="82676"/>
                          <a:pt x="174334" y="12102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0" name="Google Shape;200;p3"/>
                  <p:cNvSpPr/>
                  <p:nvPr/>
                </p:nvSpPr>
                <p:spPr>
                  <a:xfrm flipH="1">
                    <a:off x="231300" y="4316063"/>
                    <a:ext cx="204264" cy="350532"/>
                  </a:xfrm>
                  <a:custGeom>
                    <a:avLst/>
                    <a:gdLst/>
                    <a:ahLst/>
                    <a:cxnLst/>
                    <a:rect l="l" t="t" r="r" b="b"/>
                    <a:pathLst>
                      <a:path w="117393" h="201455" extrusionOk="0">
                        <a:moveTo>
                          <a:pt x="117394" y="67141"/>
                        </a:moveTo>
                        <a:cubicBezTo>
                          <a:pt x="88308" y="104798"/>
                          <a:pt x="79656" y="154023"/>
                          <a:pt x="72737" y="201455"/>
                        </a:cubicBezTo>
                        <a:cubicBezTo>
                          <a:pt x="59548" y="180188"/>
                          <a:pt x="46529" y="158786"/>
                          <a:pt x="33680" y="137249"/>
                        </a:cubicBezTo>
                        <a:cubicBezTo>
                          <a:pt x="22195" y="117974"/>
                          <a:pt x="10778" y="98505"/>
                          <a:pt x="0" y="78679"/>
                        </a:cubicBezTo>
                        <a:cubicBezTo>
                          <a:pt x="1117" y="79441"/>
                          <a:pt x="2299" y="80226"/>
                          <a:pt x="3416" y="80988"/>
                        </a:cubicBezTo>
                        <a:cubicBezTo>
                          <a:pt x="6506" y="52935"/>
                          <a:pt x="14269" y="25597"/>
                          <a:pt x="26384" y="107"/>
                        </a:cubicBezTo>
                        <a:lnTo>
                          <a:pt x="26495" y="0"/>
                        </a:lnTo>
                        <a:cubicBezTo>
                          <a:pt x="55975" y="23112"/>
                          <a:pt x="87336" y="44627"/>
                          <a:pt x="117394" y="6714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1" name="Google Shape;201;p3"/>
                  <p:cNvSpPr/>
                  <p:nvPr/>
                </p:nvSpPr>
                <p:spPr>
                  <a:xfrm flipH="1">
                    <a:off x="389516" y="4154155"/>
                    <a:ext cx="161406" cy="302753"/>
                  </a:xfrm>
                  <a:custGeom>
                    <a:avLst/>
                    <a:gdLst/>
                    <a:ahLst/>
                    <a:cxnLst/>
                    <a:rect l="l" t="t" r="r" b="b"/>
                    <a:pathLst>
                      <a:path w="92762" h="173996" extrusionOk="0">
                        <a:moveTo>
                          <a:pt x="1633" y="0"/>
                        </a:moveTo>
                        <a:cubicBezTo>
                          <a:pt x="26942" y="35592"/>
                          <a:pt x="57695" y="66978"/>
                          <a:pt x="92762" y="93008"/>
                        </a:cubicBezTo>
                        <a:lnTo>
                          <a:pt x="92651" y="93115"/>
                        </a:lnTo>
                        <a:cubicBezTo>
                          <a:pt x="80537" y="118606"/>
                          <a:pt x="72773" y="145944"/>
                          <a:pt x="69683" y="173997"/>
                        </a:cubicBezTo>
                        <a:cubicBezTo>
                          <a:pt x="68566" y="173234"/>
                          <a:pt x="67384" y="172449"/>
                          <a:pt x="66267" y="171687"/>
                        </a:cubicBezTo>
                        <a:cubicBezTo>
                          <a:pt x="36677" y="117638"/>
                          <a:pt x="11376" y="61387"/>
                          <a:pt x="0" y="110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2" name="Google Shape;202;p3"/>
                  <p:cNvSpPr/>
                  <p:nvPr/>
                </p:nvSpPr>
                <p:spPr>
                  <a:xfrm flipH="1">
                    <a:off x="435623" y="4142062"/>
                    <a:ext cx="123878" cy="310823"/>
                  </a:xfrm>
                  <a:custGeom>
                    <a:avLst/>
                    <a:gdLst/>
                    <a:ahLst/>
                    <a:cxnLst/>
                    <a:rect l="l" t="t" r="r" b="b"/>
                    <a:pathLst>
                      <a:path w="71194" h="178634" extrusionOk="0">
                        <a:moveTo>
                          <a:pt x="4927" y="8047"/>
                        </a:moveTo>
                        <a:cubicBezTo>
                          <a:pt x="16304" y="68334"/>
                          <a:pt x="41605" y="124585"/>
                          <a:pt x="71195" y="178634"/>
                        </a:cubicBezTo>
                        <a:cubicBezTo>
                          <a:pt x="51571" y="166040"/>
                          <a:pt x="29406" y="157939"/>
                          <a:pt x="6285" y="154913"/>
                        </a:cubicBezTo>
                        <a:lnTo>
                          <a:pt x="5915" y="154927"/>
                        </a:lnTo>
                        <a:cubicBezTo>
                          <a:pt x="-327" y="103528"/>
                          <a:pt x="-1632" y="51649"/>
                          <a:pt x="2016" y="0"/>
                        </a:cubicBezTo>
                        <a:cubicBezTo>
                          <a:pt x="3516" y="2358"/>
                          <a:pt x="5038" y="4652"/>
                          <a:pt x="6561" y="694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 name="Google Shape;203;p3"/>
                  <p:cNvSpPr/>
                  <p:nvPr/>
                </p:nvSpPr>
                <p:spPr>
                  <a:xfrm flipH="1">
                    <a:off x="309055" y="4411734"/>
                    <a:ext cx="240148" cy="265138"/>
                  </a:xfrm>
                  <a:custGeom>
                    <a:avLst/>
                    <a:gdLst/>
                    <a:ahLst/>
                    <a:cxnLst/>
                    <a:rect l="l" t="t" r="r" b="b"/>
                    <a:pathLst>
                      <a:path w="138016" h="152378" extrusionOk="0">
                        <a:moveTo>
                          <a:pt x="138016" y="146497"/>
                        </a:moveTo>
                        <a:cubicBezTo>
                          <a:pt x="137672" y="148494"/>
                          <a:pt x="137352" y="150425"/>
                          <a:pt x="137095" y="152379"/>
                        </a:cubicBezTo>
                        <a:cubicBezTo>
                          <a:pt x="105330" y="130643"/>
                          <a:pt x="67403" y="119728"/>
                          <a:pt x="28944" y="121255"/>
                        </a:cubicBezTo>
                        <a:lnTo>
                          <a:pt x="24237" y="122577"/>
                        </a:lnTo>
                        <a:cubicBezTo>
                          <a:pt x="13049" y="82400"/>
                          <a:pt x="4947" y="41427"/>
                          <a:pt x="0" y="15"/>
                        </a:cubicBezTo>
                        <a:lnTo>
                          <a:pt x="370" y="0"/>
                        </a:lnTo>
                        <a:cubicBezTo>
                          <a:pt x="23491" y="3026"/>
                          <a:pt x="45656" y="11127"/>
                          <a:pt x="65280" y="23721"/>
                        </a:cubicBezTo>
                        <a:cubicBezTo>
                          <a:pt x="76058" y="43548"/>
                          <a:pt x="87474" y="63017"/>
                          <a:pt x="98960" y="82292"/>
                        </a:cubicBezTo>
                        <a:cubicBezTo>
                          <a:pt x="111773" y="103791"/>
                          <a:pt x="124792" y="125193"/>
                          <a:pt x="138016" y="14649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4" name="Google Shape;204;p3"/>
                  <p:cNvSpPr/>
                  <p:nvPr/>
                </p:nvSpPr>
                <p:spPr>
                  <a:xfrm flipH="1">
                    <a:off x="127537" y="4622571"/>
                    <a:ext cx="379475" cy="324599"/>
                  </a:xfrm>
                  <a:custGeom>
                    <a:avLst/>
                    <a:gdLst/>
                    <a:ahLst/>
                    <a:cxnLst/>
                    <a:rect l="l" t="t" r="r" b="b"/>
                    <a:pathLst>
                      <a:path w="218089" h="186551" extrusionOk="0">
                        <a:moveTo>
                          <a:pt x="218090" y="186551"/>
                        </a:moveTo>
                        <a:cubicBezTo>
                          <a:pt x="168876" y="163562"/>
                          <a:pt x="115741" y="150135"/>
                          <a:pt x="61513" y="146986"/>
                        </a:cubicBezTo>
                        <a:lnTo>
                          <a:pt x="56697" y="149439"/>
                        </a:lnTo>
                        <a:cubicBezTo>
                          <a:pt x="33105" y="102042"/>
                          <a:pt x="14119" y="52490"/>
                          <a:pt x="0" y="1463"/>
                        </a:cubicBezTo>
                        <a:lnTo>
                          <a:pt x="4707" y="141"/>
                        </a:lnTo>
                        <a:cubicBezTo>
                          <a:pt x="43166" y="-1386"/>
                          <a:pt x="81093" y="9528"/>
                          <a:pt x="112858" y="31264"/>
                        </a:cubicBezTo>
                        <a:cubicBezTo>
                          <a:pt x="113114" y="29310"/>
                          <a:pt x="113435" y="27379"/>
                          <a:pt x="113779" y="25383"/>
                        </a:cubicBezTo>
                        <a:cubicBezTo>
                          <a:pt x="147388" y="79837"/>
                          <a:pt x="182158" y="133560"/>
                          <a:pt x="218090" y="18655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5" name="Google Shape;205;p3"/>
                  <p:cNvSpPr/>
                  <p:nvPr/>
                </p:nvSpPr>
                <p:spPr>
                  <a:xfrm flipH="1">
                    <a:off x="-77241" y="4878444"/>
                    <a:ext cx="485552" cy="356512"/>
                  </a:xfrm>
                  <a:custGeom>
                    <a:avLst/>
                    <a:gdLst/>
                    <a:ahLst/>
                    <a:cxnLst/>
                    <a:rect l="l" t="t" r="r" b="b"/>
                    <a:pathLst>
                      <a:path w="279053" h="204892" extrusionOk="0">
                        <a:moveTo>
                          <a:pt x="279053" y="204893"/>
                        </a:moveTo>
                        <a:cubicBezTo>
                          <a:pt x="228394" y="183135"/>
                          <a:pt x="173277" y="173767"/>
                          <a:pt x="118274" y="177567"/>
                        </a:cubicBezTo>
                        <a:cubicBezTo>
                          <a:pt x="89250" y="144822"/>
                          <a:pt x="62935" y="109773"/>
                          <a:pt x="39589" y="72765"/>
                        </a:cubicBezTo>
                        <a:cubicBezTo>
                          <a:pt x="25255" y="49994"/>
                          <a:pt x="12059" y="26557"/>
                          <a:pt x="0" y="2453"/>
                        </a:cubicBezTo>
                        <a:lnTo>
                          <a:pt x="4816" y="0"/>
                        </a:lnTo>
                        <a:cubicBezTo>
                          <a:pt x="59044" y="3149"/>
                          <a:pt x="112178" y="16576"/>
                          <a:pt x="161392" y="39565"/>
                        </a:cubicBezTo>
                        <a:cubicBezTo>
                          <a:pt x="199370" y="95499"/>
                          <a:pt x="238590" y="150609"/>
                          <a:pt x="279053" y="20489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6" name="Google Shape;206;p3"/>
                  <p:cNvSpPr/>
                  <p:nvPr/>
                </p:nvSpPr>
                <p:spPr>
                  <a:xfrm flipH="1">
                    <a:off x="-236867" y="5186117"/>
                    <a:ext cx="439287" cy="258788"/>
                  </a:xfrm>
                  <a:custGeom>
                    <a:avLst/>
                    <a:gdLst/>
                    <a:ahLst/>
                    <a:cxnLst/>
                    <a:rect l="l" t="t" r="r" b="b"/>
                    <a:pathLst>
                      <a:path w="252464" h="148729" extrusionOk="0">
                        <a:moveTo>
                          <a:pt x="252412" y="148730"/>
                        </a:moveTo>
                        <a:cubicBezTo>
                          <a:pt x="218445" y="136621"/>
                          <a:pt x="182783" y="129939"/>
                          <a:pt x="146737" y="128931"/>
                        </a:cubicBezTo>
                        <a:lnTo>
                          <a:pt x="145550" y="130627"/>
                        </a:lnTo>
                        <a:cubicBezTo>
                          <a:pt x="92134" y="93189"/>
                          <a:pt x="43285" y="49625"/>
                          <a:pt x="0" y="825"/>
                        </a:cubicBezTo>
                        <a:cubicBezTo>
                          <a:pt x="55003" y="-2975"/>
                          <a:pt x="110120" y="6392"/>
                          <a:pt x="160779" y="28151"/>
                        </a:cubicBezTo>
                        <a:cubicBezTo>
                          <a:pt x="190620" y="68337"/>
                          <a:pt x="221182" y="108000"/>
                          <a:pt x="252464" y="147141"/>
                        </a:cubicBezTo>
                        <a:cubicBezTo>
                          <a:pt x="252433" y="147641"/>
                          <a:pt x="252443" y="148229"/>
                          <a:pt x="252412" y="14873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7" name="Google Shape;207;p3"/>
                  <p:cNvSpPr/>
                  <p:nvPr/>
                </p:nvSpPr>
                <p:spPr>
                  <a:xfrm flipH="1">
                    <a:off x="-338847" y="5410558"/>
                    <a:ext cx="287893" cy="158486"/>
                  </a:xfrm>
                  <a:custGeom>
                    <a:avLst/>
                    <a:gdLst/>
                    <a:ahLst/>
                    <a:cxnLst/>
                    <a:rect l="l" t="t" r="r" b="b"/>
                    <a:pathLst>
                      <a:path w="165456" h="91084" extrusionOk="0">
                        <a:moveTo>
                          <a:pt x="106861" y="19799"/>
                        </a:moveTo>
                        <a:cubicBezTo>
                          <a:pt x="106893" y="19298"/>
                          <a:pt x="106883" y="18711"/>
                          <a:pt x="106914" y="18210"/>
                        </a:cubicBezTo>
                        <a:cubicBezTo>
                          <a:pt x="126163" y="42362"/>
                          <a:pt x="145677" y="66315"/>
                          <a:pt x="165457" y="90070"/>
                        </a:cubicBezTo>
                        <a:lnTo>
                          <a:pt x="165023" y="91085"/>
                        </a:lnTo>
                        <a:cubicBezTo>
                          <a:pt x="106779" y="67695"/>
                          <a:pt x="51410" y="37703"/>
                          <a:pt x="0" y="1697"/>
                        </a:cubicBezTo>
                        <a:lnTo>
                          <a:pt x="1187" y="0"/>
                        </a:lnTo>
                        <a:cubicBezTo>
                          <a:pt x="37233" y="1009"/>
                          <a:pt x="72895" y="7690"/>
                          <a:pt x="106861" y="1979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08" name="Google Shape;208;p3"/>
                <p:cNvSpPr/>
                <p:nvPr/>
              </p:nvSpPr>
              <p:spPr>
                <a:xfrm flipH="1">
                  <a:off x="-364236" y="4133311"/>
                  <a:ext cx="932412" cy="1453680"/>
                </a:xfrm>
                <a:custGeom>
                  <a:avLst/>
                  <a:gdLst/>
                  <a:ahLst/>
                  <a:cxnLst/>
                  <a:rect l="l" t="t" r="r" b="b"/>
                  <a:pathLst>
                    <a:path w="535869" h="835448" extrusionOk="0">
                      <a:moveTo>
                        <a:pt x="506918" y="660818"/>
                      </a:moveTo>
                      <a:cubicBezTo>
                        <a:pt x="507022" y="660796"/>
                        <a:pt x="507107" y="660741"/>
                        <a:pt x="507211" y="660721"/>
                      </a:cubicBezTo>
                      <a:cubicBezTo>
                        <a:pt x="509659" y="660239"/>
                        <a:pt x="508617" y="656527"/>
                        <a:pt x="506182" y="656987"/>
                      </a:cubicBezTo>
                      <a:lnTo>
                        <a:pt x="506043" y="657030"/>
                      </a:lnTo>
                      <a:cubicBezTo>
                        <a:pt x="491429" y="593469"/>
                        <a:pt x="470525" y="531520"/>
                        <a:pt x="443640" y="472100"/>
                      </a:cubicBezTo>
                      <a:cubicBezTo>
                        <a:pt x="444307" y="471598"/>
                        <a:pt x="444901" y="471045"/>
                        <a:pt x="445583" y="470554"/>
                      </a:cubicBezTo>
                      <a:cubicBezTo>
                        <a:pt x="447751" y="468991"/>
                        <a:pt x="445672" y="465356"/>
                        <a:pt x="443467" y="466932"/>
                      </a:cubicBezTo>
                      <a:cubicBezTo>
                        <a:pt x="442888" y="467346"/>
                        <a:pt x="442384" y="467811"/>
                        <a:pt x="441815" y="468232"/>
                      </a:cubicBezTo>
                      <a:cubicBezTo>
                        <a:pt x="435786" y="455306"/>
                        <a:pt x="429503" y="442487"/>
                        <a:pt x="422768" y="429872"/>
                      </a:cubicBezTo>
                      <a:cubicBezTo>
                        <a:pt x="392227" y="372796"/>
                        <a:pt x="354772" y="319699"/>
                        <a:pt x="311248" y="271781"/>
                      </a:cubicBezTo>
                      <a:cubicBezTo>
                        <a:pt x="267788" y="225206"/>
                        <a:pt x="219601" y="183276"/>
                        <a:pt x="167466" y="146668"/>
                      </a:cubicBezTo>
                      <a:cubicBezTo>
                        <a:pt x="110021" y="105039"/>
                        <a:pt x="50192" y="63219"/>
                        <a:pt x="11393" y="2417"/>
                      </a:cubicBezTo>
                      <a:cubicBezTo>
                        <a:pt x="9885" y="7"/>
                        <a:pt x="6710" y="-723"/>
                        <a:pt x="4301" y="785"/>
                      </a:cubicBezTo>
                      <a:cubicBezTo>
                        <a:pt x="2844" y="1696"/>
                        <a:pt x="1939" y="3274"/>
                        <a:pt x="1887" y="4992"/>
                      </a:cubicBezTo>
                      <a:cubicBezTo>
                        <a:pt x="-7725" y="147733"/>
                        <a:pt x="19502" y="290549"/>
                        <a:pt x="80956" y="419742"/>
                      </a:cubicBezTo>
                      <a:cubicBezTo>
                        <a:pt x="138585" y="539942"/>
                        <a:pt x="224582" y="644323"/>
                        <a:pt x="331534" y="723888"/>
                      </a:cubicBezTo>
                      <a:cubicBezTo>
                        <a:pt x="390353" y="768296"/>
                        <a:pt x="455481" y="803661"/>
                        <a:pt x="524758" y="828809"/>
                      </a:cubicBezTo>
                      <a:cubicBezTo>
                        <a:pt x="525354" y="829024"/>
                        <a:pt x="526019" y="828914"/>
                        <a:pt x="526513" y="828517"/>
                      </a:cubicBezTo>
                      <a:cubicBezTo>
                        <a:pt x="526615" y="829402"/>
                        <a:pt x="526741" y="830282"/>
                        <a:pt x="526840" y="831167"/>
                      </a:cubicBezTo>
                      <a:cubicBezTo>
                        <a:pt x="527539" y="836820"/>
                        <a:pt x="536501" y="836932"/>
                        <a:pt x="535834" y="831167"/>
                      </a:cubicBezTo>
                      <a:cubicBezTo>
                        <a:pt x="529435" y="773881"/>
                        <a:pt x="519780" y="717006"/>
                        <a:pt x="506918" y="660818"/>
                      </a:cubicBezTo>
                      <a:close/>
                      <a:moveTo>
                        <a:pt x="479871" y="596298"/>
                      </a:moveTo>
                      <a:cubicBezTo>
                        <a:pt x="486060" y="617616"/>
                        <a:pt x="491722" y="639068"/>
                        <a:pt x="496857" y="660653"/>
                      </a:cubicBezTo>
                      <a:cubicBezTo>
                        <a:pt x="485668" y="667240"/>
                        <a:pt x="479042" y="680534"/>
                        <a:pt x="474072" y="692225"/>
                      </a:cubicBezTo>
                      <a:cubicBezTo>
                        <a:pt x="467060" y="709024"/>
                        <a:pt x="462741" y="726823"/>
                        <a:pt x="461271" y="744967"/>
                      </a:cubicBezTo>
                      <a:cubicBezTo>
                        <a:pt x="432521" y="708588"/>
                        <a:pt x="404314" y="671792"/>
                        <a:pt x="376652" y="634580"/>
                      </a:cubicBezTo>
                      <a:cubicBezTo>
                        <a:pt x="376658" y="634526"/>
                        <a:pt x="376692" y="634479"/>
                        <a:pt x="376694" y="634425"/>
                      </a:cubicBezTo>
                      <a:cubicBezTo>
                        <a:pt x="383451" y="579533"/>
                        <a:pt x="392338" y="517434"/>
                        <a:pt x="435331" y="478877"/>
                      </a:cubicBezTo>
                      <a:cubicBezTo>
                        <a:pt x="452913" y="516924"/>
                        <a:pt x="467796" y="556161"/>
                        <a:pt x="479871" y="596298"/>
                      </a:cubicBezTo>
                      <a:close/>
                      <a:moveTo>
                        <a:pt x="513781" y="819180"/>
                      </a:moveTo>
                      <a:cubicBezTo>
                        <a:pt x="461697" y="796173"/>
                        <a:pt x="411952" y="768200"/>
                        <a:pt x="365234" y="735649"/>
                      </a:cubicBezTo>
                      <a:cubicBezTo>
                        <a:pt x="380672" y="737210"/>
                        <a:pt x="396065" y="738548"/>
                        <a:pt x="411365" y="741512"/>
                      </a:cubicBezTo>
                      <a:cubicBezTo>
                        <a:pt x="428344" y="744846"/>
                        <a:pt x="445057" y="749415"/>
                        <a:pt x="461370" y="755184"/>
                      </a:cubicBezTo>
                      <a:cubicBezTo>
                        <a:pt x="478633" y="776680"/>
                        <a:pt x="496103" y="798012"/>
                        <a:pt x="513781" y="819180"/>
                      </a:cubicBezTo>
                      <a:close/>
                      <a:moveTo>
                        <a:pt x="214377" y="602848"/>
                      </a:moveTo>
                      <a:cubicBezTo>
                        <a:pt x="167957" y="550096"/>
                        <a:pt x="128523" y="491586"/>
                        <a:pt x="97046" y="428762"/>
                      </a:cubicBezTo>
                      <a:cubicBezTo>
                        <a:pt x="109396" y="431817"/>
                        <a:pt x="122620" y="432146"/>
                        <a:pt x="135183" y="434112"/>
                      </a:cubicBezTo>
                      <a:cubicBezTo>
                        <a:pt x="148704" y="436228"/>
                        <a:pt x="162114" y="438944"/>
                        <a:pt x="175414" y="442261"/>
                      </a:cubicBezTo>
                      <a:cubicBezTo>
                        <a:pt x="201125" y="448789"/>
                        <a:pt x="226182" y="457665"/>
                        <a:pt x="250270" y="468776"/>
                      </a:cubicBezTo>
                      <a:cubicBezTo>
                        <a:pt x="286627" y="522381"/>
                        <a:pt x="324141" y="575206"/>
                        <a:pt x="362815" y="627252"/>
                      </a:cubicBezTo>
                      <a:cubicBezTo>
                        <a:pt x="316301" y="607900"/>
                        <a:pt x="265824" y="599990"/>
                        <a:pt x="215621" y="604186"/>
                      </a:cubicBezTo>
                      <a:cubicBezTo>
                        <a:pt x="215211" y="603735"/>
                        <a:pt x="214786" y="603300"/>
                        <a:pt x="214377" y="602848"/>
                      </a:cubicBezTo>
                      <a:close/>
                      <a:moveTo>
                        <a:pt x="433436" y="474906"/>
                      </a:moveTo>
                      <a:cubicBezTo>
                        <a:pt x="389734" y="513161"/>
                        <a:pt x="379736" y="573906"/>
                        <a:pt x="372884" y="629535"/>
                      </a:cubicBezTo>
                      <a:cubicBezTo>
                        <a:pt x="345964" y="593394"/>
                        <a:pt x="319373" y="557005"/>
                        <a:pt x="293550" y="520051"/>
                      </a:cubicBezTo>
                      <a:cubicBezTo>
                        <a:pt x="281331" y="502565"/>
                        <a:pt x="269227" y="484989"/>
                        <a:pt x="257238" y="467321"/>
                      </a:cubicBezTo>
                      <a:cubicBezTo>
                        <a:pt x="258344" y="435904"/>
                        <a:pt x="264684" y="404890"/>
                        <a:pt x="275997" y="375559"/>
                      </a:cubicBezTo>
                      <a:cubicBezTo>
                        <a:pt x="287437" y="347978"/>
                        <a:pt x="302615" y="322101"/>
                        <a:pt x="321104" y="298655"/>
                      </a:cubicBezTo>
                      <a:cubicBezTo>
                        <a:pt x="366089" y="352245"/>
                        <a:pt x="403855" y="411500"/>
                        <a:pt x="433436" y="474906"/>
                      </a:cubicBezTo>
                      <a:close/>
                      <a:moveTo>
                        <a:pt x="318669" y="295769"/>
                      </a:moveTo>
                      <a:cubicBezTo>
                        <a:pt x="278246" y="339630"/>
                        <a:pt x="256293" y="402054"/>
                        <a:pt x="252992" y="461066"/>
                      </a:cubicBezTo>
                      <a:cubicBezTo>
                        <a:pt x="218018" y="409518"/>
                        <a:pt x="184102" y="357254"/>
                        <a:pt x="151243" y="304273"/>
                      </a:cubicBezTo>
                      <a:cubicBezTo>
                        <a:pt x="157737" y="260257"/>
                        <a:pt x="165771" y="214539"/>
                        <a:pt x="191386" y="177466"/>
                      </a:cubicBezTo>
                      <a:cubicBezTo>
                        <a:pt x="221961" y="200245"/>
                        <a:pt x="250963" y="225063"/>
                        <a:pt x="278193" y="251750"/>
                      </a:cubicBezTo>
                      <a:cubicBezTo>
                        <a:pt x="292346" y="265915"/>
                        <a:pt x="305784" y="280639"/>
                        <a:pt x="318669" y="295769"/>
                      </a:cubicBezTo>
                      <a:close/>
                      <a:moveTo>
                        <a:pt x="39718" y="279681"/>
                      </a:moveTo>
                      <a:cubicBezTo>
                        <a:pt x="29097" y="241230"/>
                        <a:pt x="21299" y="202055"/>
                        <a:pt x="16389" y="162469"/>
                      </a:cubicBezTo>
                      <a:cubicBezTo>
                        <a:pt x="26271" y="164758"/>
                        <a:pt x="36065" y="167413"/>
                        <a:pt x="45684" y="170639"/>
                      </a:cubicBezTo>
                      <a:cubicBezTo>
                        <a:pt x="55152" y="174296"/>
                        <a:pt x="64247" y="178854"/>
                        <a:pt x="72843" y="184251"/>
                      </a:cubicBezTo>
                      <a:cubicBezTo>
                        <a:pt x="95767" y="226593"/>
                        <a:pt x="120732" y="267900"/>
                        <a:pt x="146235" y="308794"/>
                      </a:cubicBezTo>
                      <a:cubicBezTo>
                        <a:pt x="115666" y="288924"/>
                        <a:pt x="76472" y="275884"/>
                        <a:pt x="39847" y="279621"/>
                      </a:cubicBezTo>
                      <a:cubicBezTo>
                        <a:pt x="39796" y="279623"/>
                        <a:pt x="39768" y="279674"/>
                        <a:pt x="39718" y="279681"/>
                      </a:cubicBezTo>
                      <a:close/>
                      <a:moveTo>
                        <a:pt x="10895" y="26449"/>
                      </a:moveTo>
                      <a:cubicBezTo>
                        <a:pt x="20615" y="79230"/>
                        <a:pt x="43821" y="129894"/>
                        <a:pt x="68954" y="176968"/>
                      </a:cubicBezTo>
                      <a:cubicBezTo>
                        <a:pt x="62054" y="173128"/>
                        <a:pt x="54884" y="169794"/>
                        <a:pt x="47501" y="166993"/>
                      </a:cubicBezTo>
                      <a:cubicBezTo>
                        <a:pt x="37437" y="162864"/>
                        <a:pt x="26825" y="160225"/>
                        <a:pt x="15999" y="159160"/>
                      </a:cubicBezTo>
                      <a:cubicBezTo>
                        <a:pt x="10706" y="115134"/>
                        <a:pt x="8999" y="70751"/>
                        <a:pt x="10895" y="26449"/>
                      </a:cubicBezTo>
                      <a:close/>
                      <a:moveTo>
                        <a:pt x="189288" y="175849"/>
                      </a:moveTo>
                      <a:cubicBezTo>
                        <a:pt x="163522" y="211835"/>
                        <a:pt x="154490" y="255653"/>
                        <a:pt x="147935" y="298922"/>
                      </a:cubicBezTo>
                      <a:cubicBezTo>
                        <a:pt x="128661" y="267635"/>
                        <a:pt x="109833" y="236093"/>
                        <a:pt x="91452" y="204298"/>
                      </a:cubicBezTo>
                      <a:cubicBezTo>
                        <a:pt x="88066" y="198528"/>
                        <a:pt x="84796" y="192693"/>
                        <a:pt x="81535" y="186853"/>
                      </a:cubicBezTo>
                      <a:cubicBezTo>
                        <a:pt x="81686" y="186583"/>
                        <a:pt x="81788" y="186288"/>
                        <a:pt x="81839" y="185983"/>
                      </a:cubicBezTo>
                      <a:cubicBezTo>
                        <a:pt x="84924" y="160141"/>
                        <a:pt x="91932" y="134922"/>
                        <a:pt x="102621" y="111193"/>
                      </a:cubicBezTo>
                      <a:cubicBezTo>
                        <a:pt x="111878" y="118420"/>
                        <a:pt x="121231" y="125508"/>
                        <a:pt x="130680" y="132457"/>
                      </a:cubicBezTo>
                      <a:cubicBezTo>
                        <a:pt x="150334" y="146893"/>
                        <a:pt x="169980" y="161182"/>
                        <a:pt x="189288" y="175849"/>
                      </a:cubicBezTo>
                      <a:close/>
                      <a:moveTo>
                        <a:pt x="98596" y="108059"/>
                      </a:moveTo>
                      <a:cubicBezTo>
                        <a:pt x="88207" y="131129"/>
                        <a:pt x="81294" y="155613"/>
                        <a:pt x="78084" y="180710"/>
                      </a:cubicBezTo>
                      <a:cubicBezTo>
                        <a:pt x="65880" y="158468"/>
                        <a:pt x="54582" y="135760"/>
                        <a:pt x="44189" y="112586"/>
                      </a:cubicBezTo>
                      <a:cubicBezTo>
                        <a:pt x="32033" y="84027"/>
                        <a:pt x="22054" y="54589"/>
                        <a:pt x="14340" y="24524"/>
                      </a:cubicBezTo>
                      <a:cubicBezTo>
                        <a:pt x="38605" y="55975"/>
                        <a:pt x="66937" y="84066"/>
                        <a:pt x="98596" y="108059"/>
                      </a:cubicBezTo>
                      <a:close/>
                      <a:moveTo>
                        <a:pt x="40550" y="282750"/>
                      </a:moveTo>
                      <a:cubicBezTo>
                        <a:pt x="59231" y="282839"/>
                        <a:pt x="77827" y="285254"/>
                        <a:pt x="95911" y="289941"/>
                      </a:cubicBezTo>
                      <a:cubicBezTo>
                        <a:pt x="114091" y="295267"/>
                        <a:pt x="131322" y="303414"/>
                        <a:pt x="146976" y="314084"/>
                      </a:cubicBezTo>
                      <a:cubicBezTo>
                        <a:pt x="147753" y="314491"/>
                        <a:pt x="148707" y="314333"/>
                        <a:pt x="149311" y="313696"/>
                      </a:cubicBezTo>
                      <a:cubicBezTo>
                        <a:pt x="155670" y="323868"/>
                        <a:pt x="162043" y="334026"/>
                        <a:pt x="168431" y="344170"/>
                      </a:cubicBezTo>
                      <a:cubicBezTo>
                        <a:pt x="193443" y="383809"/>
                        <a:pt x="219272" y="422898"/>
                        <a:pt x="245497" y="461722"/>
                      </a:cubicBezTo>
                      <a:cubicBezTo>
                        <a:pt x="223765" y="452172"/>
                        <a:pt x="201297" y="444395"/>
                        <a:pt x="178312" y="438468"/>
                      </a:cubicBezTo>
                      <a:cubicBezTo>
                        <a:pt x="164464" y="434935"/>
                        <a:pt x="150440" y="432131"/>
                        <a:pt x="136298" y="430066"/>
                      </a:cubicBezTo>
                      <a:cubicBezTo>
                        <a:pt x="123267" y="427440"/>
                        <a:pt x="109946" y="426539"/>
                        <a:pt x="96680" y="427386"/>
                      </a:cubicBezTo>
                      <a:cubicBezTo>
                        <a:pt x="96564" y="427401"/>
                        <a:pt x="96553" y="427531"/>
                        <a:pt x="96464" y="427591"/>
                      </a:cubicBezTo>
                      <a:cubicBezTo>
                        <a:pt x="73283" y="381190"/>
                        <a:pt x="54560" y="332692"/>
                        <a:pt x="40550" y="282750"/>
                      </a:cubicBezTo>
                      <a:close/>
                      <a:moveTo>
                        <a:pt x="217664" y="606386"/>
                      </a:moveTo>
                      <a:cubicBezTo>
                        <a:pt x="242840" y="606368"/>
                        <a:pt x="267981" y="608234"/>
                        <a:pt x="292878" y="611967"/>
                      </a:cubicBezTo>
                      <a:cubicBezTo>
                        <a:pt x="318632" y="616538"/>
                        <a:pt x="343795" y="623969"/>
                        <a:pt x="367901" y="634122"/>
                      </a:cubicBezTo>
                      <a:cubicBezTo>
                        <a:pt x="374211" y="642579"/>
                        <a:pt x="380363" y="651141"/>
                        <a:pt x="386734" y="659557"/>
                      </a:cubicBezTo>
                      <a:cubicBezTo>
                        <a:pt x="409628" y="689816"/>
                        <a:pt x="432936" y="719746"/>
                        <a:pt x="456657" y="749348"/>
                      </a:cubicBezTo>
                      <a:cubicBezTo>
                        <a:pt x="425909" y="738426"/>
                        <a:pt x="393535" y="732783"/>
                        <a:pt x="360905" y="732658"/>
                      </a:cubicBezTo>
                      <a:cubicBezTo>
                        <a:pt x="308750" y="695849"/>
                        <a:pt x="260724" y="653512"/>
                        <a:pt x="217664" y="606386"/>
                      </a:cubicBezTo>
                      <a:close/>
                      <a:moveTo>
                        <a:pt x="523696" y="823537"/>
                      </a:moveTo>
                      <a:cubicBezTo>
                        <a:pt x="523688" y="822921"/>
                        <a:pt x="523472" y="822326"/>
                        <a:pt x="523084" y="821848"/>
                      </a:cubicBezTo>
                      <a:cubicBezTo>
                        <a:pt x="503466" y="797878"/>
                        <a:pt x="484043" y="773754"/>
                        <a:pt x="464816" y="749474"/>
                      </a:cubicBezTo>
                      <a:cubicBezTo>
                        <a:pt x="465805" y="732489"/>
                        <a:pt x="469339" y="715748"/>
                        <a:pt x="475301" y="699813"/>
                      </a:cubicBezTo>
                      <a:cubicBezTo>
                        <a:pt x="479897" y="687706"/>
                        <a:pt x="486330" y="672258"/>
                        <a:pt x="497816" y="664761"/>
                      </a:cubicBezTo>
                      <a:cubicBezTo>
                        <a:pt x="510283" y="717441"/>
                        <a:pt x="519701" y="770796"/>
                        <a:pt x="526025" y="824560"/>
                      </a:cubicBezTo>
                      <a:cubicBezTo>
                        <a:pt x="525244" y="824230"/>
                        <a:pt x="524476" y="823870"/>
                        <a:pt x="523696" y="8235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sp>
        <p:nvSpPr>
          <p:cNvPr id="209" name="Google Shape;209;p3"/>
          <p:cNvSpPr txBox="1">
            <a:spLocks noGrp="1"/>
          </p:cNvSpPr>
          <p:nvPr>
            <p:ph type="title"/>
          </p:nvPr>
        </p:nvSpPr>
        <p:spPr>
          <a:xfrm>
            <a:off x="4867950" y="1746355"/>
            <a:ext cx="3180000" cy="1425900"/>
          </a:xfrm>
          <a:prstGeom prst="rect">
            <a:avLst/>
          </a:prstGeom>
        </p:spPr>
        <p:txBody>
          <a:bodyPr spcFirstLastPara="1" wrap="square" lIns="91425" tIns="91425" rIns="91425" bIns="91425" anchor="t" anchorCtr="0">
            <a:noAutofit/>
          </a:bodyPr>
          <a:lstStyle>
            <a:lvl1pPr lvl="0" algn="r">
              <a:spcBef>
                <a:spcPts val="0"/>
              </a:spcBef>
              <a:spcAft>
                <a:spcPts val="0"/>
              </a:spcAft>
              <a:buSzPts val="3600"/>
              <a:buNone/>
              <a:defRPr sz="41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10" name="Google Shape;210;p3"/>
          <p:cNvSpPr txBox="1">
            <a:spLocks noGrp="1"/>
          </p:cNvSpPr>
          <p:nvPr>
            <p:ph type="title" idx="2" hasCustomPrompt="1"/>
          </p:nvPr>
        </p:nvSpPr>
        <p:spPr>
          <a:xfrm>
            <a:off x="6816550" y="831905"/>
            <a:ext cx="1231500" cy="954600"/>
          </a:xfrm>
          <a:prstGeom prst="rect">
            <a:avLst/>
          </a:prstGeom>
          <a:noFill/>
        </p:spPr>
        <p:txBody>
          <a:bodyPr spcFirstLastPara="1" wrap="square" lIns="91425" tIns="91425" rIns="91425" bIns="91425" anchor="b" anchorCtr="0">
            <a:noAutofit/>
          </a:bodyPr>
          <a:lstStyle>
            <a:lvl1pPr lvl="0" algn="r" rtl="0">
              <a:spcBef>
                <a:spcPts val="0"/>
              </a:spcBef>
              <a:spcAft>
                <a:spcPts val="0"/>
              </a:spcAft>
              <a:buClr>
                <a:schemeClr val="lt1"/>
              </a:buClr>
              <a:buSzPts val="6000"/>
              <a:buNone/>
              <a:defRPr sz="57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11" name="Google Shape;211;p3"/>
          <p:cNvSpPr txBox="1">
            <a:spLocks noGrp="1"/>
          </p:cNvSpPr>
          <p:nvPr>
            <p:ph type="subTitle" idx="1"/>
          </p:nvPr>
        </p:nvSpPr>
        <p:spPr>
          <a:xfrm>
            <a:off x="5822050" y="3172305"/>
            <a:ext cx="2226000" cy="684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p:cSld name="ONE_COLUMN_TEXT_1">
    <p:spTree>
      <p:nvGrpSpPr>
        <p:cNvPr id="1" name="Shape 806"/>
        <p:cNvGrpSpPr/>
        <p:nvPr/>
      </p:nvGrpSpPr>
      <p:grpSpPr>
        <a:xfrm>
          <a:off x="0" y="0"/>
          <a:ext cx="0" cy="0"/>
          <a:chOff x="0" y="0"/>
          <a:chExt cx="0" cy="0"/>
        </a:xfrm>
      </p:grpSpPr>
      <p:grpSp>
        <p:nvGrpSpPr>
          <p:cNvPr id="807" name="Google Shape;807;p14"/>
          <p:cNvGrpSpPr/>
          <p:nvPr/>
        </p:nvGrpSpPr>
        <p:grpSpPr>
          <a:xfrm>
            <a:off x="7463766" y="4024340"/>
            <a:ext cx="1809469" cy="1748534"/>
            <a:chOff x="7463766" y="4024340"/>
            <a:chExt cx="1809469" cy="1748534"/>
          </a:xfrm>
        </p:grpSpPr>
        <p:grpSp>
          <p:nvGrpSpPr>
            <p:cNvPr id="808" name="Google Shape;808;p14"/>
            <p:cNvGrpSpPr/>
            <p:nvPr/>
          </p:nvGrpSpPr>
          <p:grpSpPr>
            <a:xfrm rot="284305">
              <a:off x="7493338" y="4680503"/>
              <a:ext cx="1210832" cy="766070"/>
              <a:chOff x="6509003" y="4960770"/>
              <a:chExt cx="1210932" cy="766133"/>
            </a:xfrm>
          </p:grpSpPr>
          <p:grpSp>
            <p:nvGrpSpPr>
              <p:cNvPr id="809" name="Google Shape;809;p14"/>
              <p:cNvGrpSpPr/>
              <p:nvPr/>
            </p:nvGrpSpPr>
            <p:grpSpPr>
              <a:xfrm rot="-9610411">
                <a:off x="6550640" y="5150378"/>
                <a:ext cx="1127101" cy="386652"/>
                <a:chOff x="-373874" y="4605765"/>
                <a:chExt cx="1127010" cy="386620"/>
              </a:xfrm>
            </p:grpSpPr>
            <p:sp>
              <p:nvSpPr>
                <p:cNvPr id="810" name="Google Shape;810;p14"/>
                <p:cNvSpPr/>
                <p:nvPr/>
              </p:nvSpPr>
              <p:spPr>
                <a:xfrm>
                  <a:off x="473828" y="4615252"/>
                  <a:ext cx="277342" cy="208687"/>
                </a:xfrm>
                <a:custGeom>
                  <a:avLst/>
                  <a:gdLst/>
                  <a:ahLst/>
                  <a:cxnLst/>
                  <a:rect l="l" t="t" r="r" b="b"/>
                  <a:pathLst>
                    <a:path w="161480" h="121506" extrusionOk="0">
                      <a:moveTo>
                        <a:pt x="0" y="121506"/>
                      </a:moveTo>
                      <a:cubicBezTo>
                        <a:pt x="31131" y="85682"/>
                        <a:pt x="63128" y="46904"/>
                        <a:pt x="69401" y="0"/>
                      </a:cubicBezTo>
                      <a:cubicBezTo>
                        <a:pt x="87497" y="4113"/>
                        <a:pt x="104842" y="11018"/>
                        <a:pt x="120813" y="20468"/>
                      </a:cubicBezTo>
                      <a:cubicBezTo>
                        <a:pt x="139485" y="31603"/>
                        <a:pt x="156795" y="48060"/>
                        <a:pt x="161480" y="69121"/>
                      </a:cubicBezTo>
                      <a:lnTo>
                        <a:pt x="161388" y="69151"/>
                      </a:lnTo>
                      <a:cubicBezTo>
                        <a:pt x="108513" y="89323"/>
                        <a:pt x="54648" y="106797"/>
                        <a:pt x="0" y="12150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1" name="Google Shape;811;p14"/>
                <p:cNvSpPr/>
                <p:nvPr/>
              </p:nvSpPr>
              <p:spPr>
                <a:xfrm>
                  <a:off x="183635" y="4605765"/>
                  <a:ext cx="409404" cy="280535"/>
                </a:xfrm>
                <a:custGeom>
                  <a:avLst/>
                  <a:gdLst/>
                  <a:ahLst/>
                  <a:cxnLst/>
                  <a:rect l="l" t="t" r="r" b="b"/>
                  <a:pathLst>
                    <a:path w="238372" h="163339" extrusionOk="0">
                      <a:moveTo>
                        <a:pt x="168972" y="127030"/>
                      </a:moveTo>
                      <a:cubicBezTo>
                        <a:pt x="113320" y="142073"/>
                        <a:pt x="56919" y="154192"/>
                        <a:pt x="0" y="163339"/>
                      </a:cubicBezTo>
                      <a:cubicBezTo>
                        <a:pt x="45153" y="128306"/>
                        <a:pt x="74997" y="77157"/>
                        <a:pt x="83278" y="20610"/>
                      </a:cubicBezTo>
                      <a:lnTo>
                        <a:pt x="83063" y="19963"/>
                      </a:lnTo>
                      <a:cubicBezTo>
                        <a:pt x="94380" y="15786"/>
                        <a:pt x="105901" y="12183"/>
                        <a:pt x="117582" y="9169"/>
                      </a:cubicBezTo>
                      <a:cubicBezTo>
                        <a:pt x="156978" y="-1669"/>
                        <a:pt x="198395" y="-2918"/>
                        <a:pt x="238373" y="5525"/>
                      </a:cubicBezTo>
                      <a:cubicBezTo>
                        <a:pt x="232101" y="52428"/>
                        <a:pt x="200103" y="91207"/>
                        <a:pt x="168972" y="12703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2" name="Google Shape;812;p14"/>
                <p:cNvSpPr/>
                <p:nvPr/>
              </p:nvSpPr>
              <p:spPr>
                <a:xfrm>
                  <a:off x="-19974" y="4640050"/>
                  <a:ext cx="346652" cy="271755"/>
                </a:xfrm>
                <a:custGeom>
                  <a:avLst/>
                  <a:gdLst/>
                  <a:ahLst/>
                  <a:cxnLst/>
                  <a:rect l="l" t="t" r="r" b="b"/>
                  <a:pathLst>
                    <a:path w="201835" h="158227" extrusionOk="0">
                      <a:moveTo>
                        <a:pt x="0" y="158227"/>
                      </a:moveTo>
                      <a:cubicBezTo>
                        <a:pt x="28420" y="140633"/>
                        <a:pt x="46948" y="110734"/>
                        <a:pt x="50054" y="77453"/>
                      </a:cubicBezTo>
                      <a:lnTo>
                        <a:pt x="49132" y="75759"/>
                      </a:lnTo>
                      <a:cubicBezTo>
                        <a:pt x="57664" y="71183"/>
                        <a:pt x="66135" y="66575"/>
                        <a:pt x="74543" y="61938"/>
                      </a:cubicBezTo>
                      <a:cubicBezTo>
                        <a:pt x="115879" y="39238"/>
                        <a:pt x="157491" y="15985"/>
                        <a:pt x="201621" y="0"/>
                      </a:cubicBezTo>
                      <a:lnTo>
                        <a:pt x="201836" y="647"/>
                      </a:lnTo>
                      <a:cubicBezTo>
                        <a:pt x="193554" y="57194"/>
                        <a:pt x="163711" y="108342"/>
                        <a:pt x="118558" y="143376"/>
                      </a:cubicBezTo>
                      <a:lnTo>
                        <a:pt x="118527" y="143437"/>
                      </a:lnTo>
                      <a:cubicBezTo>
                        <a:pt x="79211" y="149824"/>
                        <a:pt x="39702" y="154754"/>
                        <a:pt x="0" y="15822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3" name="Google Shape;813;p14"/>
                <p:cNvSpPr/>
                <p:nvPr/>
              </p:nvSpPr>
              <p:spPr>
                <a:xfrm>
                  <a:off x="-169591" y="4770158"/>
                  <a:ext cx="235591" cy="152250"/>
                </a:xfrm>
                <a:custGeom>
                  <a:avLst/>
                  <a:gdLst/>
                  <a:ahLst/>
                  <a:cxnLst/>
                  <a:rect l="l" t="t" r="r" b="b"/>
                  <a:pathLst>
                    <a:path w="137171" h="88646" extrusionOk="0">
                      <a:moveTo>
                        <a:pt x="1323" y="88647"/>
                      </a:moveTo>
                      <a:cubicBezTo>
                        <a:pt x="903" y="88271"/>
                        <a:pt x="462" y="87921"/>
                        <a:pt x="0" y="87599"/>
                      </a:cubicBezTo>
                      <a:cubicBezTo>
                        <a:pt x="12710" y="80336"/>
                        <a:pt x="22252" y="68591"/>
                        <a:pt x="26757" y="54663"/>
                      </a:cubicBezTo>
                      <a:lnTo>
                        <a:pt x="26419" y="53954"/>
                      </a:lnTo>
                      <a:cubicBezTo>
                        <a:pt x="63837" y="38146"/>
                        <a:pt x="100397" y="19443"/>
                        <a:pt x="136250" y="0"/>
                      </a:cubicBezTo>
                      <a:lnTo>
                        <a:pt x="137171" y="1694"/>
                      </a:lnTo>
                      <a:cubicBezTo>
                        <a:pt x="134065" y="34975"/>
                        <a:pt x="115537" y="64874"/>
                        <a:pt x="87118" y="82468"/>
                      </a:cubicBezTo>
                      <a:cubicBezTo>
                        <a:pt x="84593" y="82742"/>
                        <a:pt x="82007" y="82985"/>
                        <a:pt x="79452" y="83167"/>
                      </a:cubicBezTo>
                      <a:cubicBezTo>
                        <a:pt x="56918" y="85111"/>
                        <a:pt x="34414" y="86531"/>
                        <a:pt x="11912" y="87951"/>
                      </a:cubicBezTo>
                      <a:cubicBezTo>
                        <a:pt x="8403" y="88193"/>
                        <a:pt x="4832" y="88404"/>
                        <a:pt x="1323" y="8864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4" name="Google Shape;814;p14"/>
                <p:cNvSpPr/>
                <p:nvPr/>
              </p:nvSpPr>
              <p:spPr>
                <a:xfrm>
                  <a:off x="-362666" y="4862819"/>
                  <a:ext cx="239040" cy="72095"/>
                </a:xfrm>
                <a:custGeom>
                  <a:avLst/>
                  <a:gdLst/>
                  <a:ahLst/>
                  <a:cxnLst/>
                  <a:rect l="l" t="t" r="r" b="b"/>
                  <a:pathLst>
                    <a:path w="139179" h="41977" extrusionOk="0">
                      <a:moveTo>
                        <a:pt x="113745" y="34693"/>
                      </a:moveTo>
                      <a:cubicBezTo>
                        <a:pt x="75880" y="37111"/>
                        <a:pt x="38036" y="39539"/>
                        <a:pt x="213" y="41977"/>
                      </a:cubicBezTo>
                      <a:lnTo>
                        <a:pt x="0" y="40408"/>
                      </a:lnTo>
                      <a:cubicBezTo>
                        <a:pt x="47852" y="33084"/>
                        <a:pt x="94533" y="19498"/>
                        <a:pt x="138842" y="0"/>
                      </a:cubicBezTo>
                      <a:lnTo>
                        <a:pt x="139179" y="709"/>
                      </a:lnTo>
                      <a:cubicBezTo>
                        <a:pt x="134674" y="14637"/>
                        <a:pt x="125132" y="26382"/>
                        <a:pt x="112422" y="33644"/>
                      </a:cubicBezTo>
                      <a:cubicBezTo>
                        <a:pt x="112884" y="33967"/>
                        <a:pt x="113326" y="34317"/>
                        <a:pt x="113745" y="3469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5" name="Google Shape;815;p14"/>
                <p:cNvSpPr/>
                <p:nvPr/>
              </p:nvSpPr>
              <p:spPr>
                <a:xfrm>
                  <a:off x="-373874" y="4922400"/>
                  <a:ext cx="240756" cy="59197"/>
                </a:xfrm>
                <a:custGeom>
                  <a:avLst/>
                  <a:gdLst/>
                  <a:ahLst/>
                  <a:cxnLst/>
                  <a:rect l="l" t="t" r="r" b="b"/>
                  <a:pathLst>
                    <a:path w="140178" h="34467" extrusionOk="0">
                      <a:moveTo>
                        <a:pt x="6740" y="7285"/>
                      </a:moveTo>
                      <a:cubicBezTo>
                        <a:pt x="44605" y="4867"/>
                        <a:pt x="82449" y="2438"/>
                        <a:pt x="120272" y="0"/>
                      </a:cubicBezTo>
                      <a:cubicBezTo>
                        <a:pt x="131054" y="8535"/>
                        <a:pt x="138173" y="20863"/>
                        <a:pt x="140178" y="34468"/>
                      </a:cubicBezTo>
                      <a:cubicBezTo>
                        <a:pt x="119710" y="32597"/>
                        <a:pt x="99273" y="30203"/>
                        <a:pt x="78869" y="27439"/>
                      </a:cubicBezTo>
                      <a:cubicBezTo>
                        <a:pt x="51941" y="24747"/>
                        <a:pt x="25496" y="18452"/>
                        <a:pt x="244" y="8724"/>
                      </a:cubicBezTo>
                      <a:lnTo>
                        <a:pt x="0" y="6599"/>
                      </a:lnTo>
                      <a:cubicBezTo>
                        <a:pt x="2124" y="6356"/>
                        <a:pt x="4341" y="6081"/>
                        <a:pt x="6527" y="571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6" name="Google Shape;816;p14"/>
                <p:cNvSpPr/>
                <p:nvPr/>
              </p:nvSpPr>
              <p:spPr>
                <a:xfrm>
                  <a:off x="-167320" y="4911789"/>
                  <a:ext cx="199333" cy="79625"/>
                </a:xfrm>
                <a:custGeom>
                  <a:avLst/>
                  <a:gdLst/>
                  <a:ahLst/>
                  <a:cxnLst/>
                  <a:rect l="l" t="t" r="r" b="b"/>
                  <a:pathLst>
                    <a:path w="116060" h="46361" extrusionOk="0">
                      <a:moveTo>
                        <a:pt x="19906" y="40646"/>
                      </a:moveTo>
                      <a:cubicBezTo>
                        <a:pt x="17901" y="27041"/>
                        <a:pt x="10782" y="14714"/>
                        <a:pt x="0" y="6178"/>
                      </a:cubicBezTo>
                      <a:cubicBezTo>
                        <a:pt x="3509" y="5936"/>
                        <a:pt x="7080" y="5724"/>
                        <a:pt x="10590" y="5482"/>
                      </a:cubicBezTo>
                      <a:cubicBezTo>
                        <a:pt x="33092" y="4063"/>
                        <a:pt x="55595" y="2642"/>
                        <a:pt x="78130" y="698"/>
                      </a:cubicBezTo>
                      <a:cubicBezTo>
                        <a:pt x="80685" y="517"/>
                        <a:pt x="83271" y="274"/>
                        <a:pt x="85795" y="0"/>
                      </a:cubicBezTo>
                      <a:cubicBezTo>
                        <a:pt x="101543" y="10917"/>
                        <a:pt x="112403" y="27553"/>
                        <a:pt x="116061" y="46361"/>
                      </a:cubicBezTo>
                      <a:cubicBezTo>
                        <a:pt x="83956" y="45585"/>
                        <a:pt x="51905" y="43679"/>
                        <a:pt x="19906" y="4064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7" name="Google Shape;817;p14"/>
                <p:cNvSpPr/>
                <p:nvPr/>
              </p:nvSpPr>
              <p:spPr>
                <a:xfrm>
                  <a:off x="-19974" y="4886388"/>
                  <a:ext cx="312465" cy="105997"/>
                </a:xfrm>
                <a:custGeom>
                  <a:avLst/>
                  <a:gdLst/>
                  <a:ahLst/>
                  <a:cxnLst/>
                  <a:rect l="l" t="t" r="r" b="b"/>
                  <a:pathLst>
                    <a:path w="181930" h="61716" extrusionOk="0">
                      <a:moveTo>
                        <a:pt x="181930" y="57513"/>
                      </a:moveTo>
                      <a:cubicBezTo>
                        <a:pt x="131472" y="61342"/>
                        <a:pt x="80849" y="62557"/>
                        <a:pt x="30265" y="61152"/>
                      </a:cubicBezTo>
                      <a:cubicBezTo>
                        <a:pt x="26607" y="42343"/>
                        <a:pt x="15747" y="25707"/>
                        <a:pt x="0" y="14790"/>
                      </a:cubicBezTo>
                      <a:cubicBezTo>
                        <a:pt x="39651" y="11266"/>
                        <a:pt x="79160" y="6336"/>
                        <a:pt x="118526" y="0"/>
                      </a:cubicBezTo>
                      <a:cubicBezTo>
                        <a:pt x="146833" y="8484"/>
                        <a:pt x="169976" y="28988"/>
                        <a:pt x="181809" y="5606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8" name="Google Shape;818;p14"/>
                <p:cNvSpPr/>
                <p:nvPr/>
              </p:nvSpPr>
              <p:spPr>
                <a:xfrm>
                  <a:off x="183582" y="4823926"/>
                  <a:ext cx="442249" cy="161244"/>
                </a:xfrm>
                <a:custGeom>
                  <a:avLst/>
                  <a:gdLst/>
                  <a:ahLst/>
                  <a:cxnLst/>
                  <a:rect l="l" t="t" r="r" b="b"/>
                  <a:pathLst>
                    <a:path w="257496" h="93883" extrusionOk="0">
                      <a:moveTo>
                        <a:pt x="244807" y="61652"/>
                      </a:moveTo>
                      <a:cubicBezTo>
                        <a:pt x="212960" y="73949"/>
                        <a:pt x="179602" y="81903"/>
                        <a:pt x="145632" y="85299"/>
                      </a:cubicBezTo>
                      <a:cubicBezTo>
                        <a:pt x="118325" y="88930"/>
                        <a:pt x="90915" y="91791"/>
                        <a:pt x="63404" y="93883"/>
                      </a:cubicBezTo>
                      <a:lnTo>
                        <a:pt x="63283" y="92437"/>
                      </a:lnTo>
                      <a:cubicBezTo>
                        <a:pt x="51450" y="65358"/>
                        <a:pt x="28307" y="44854"/>
                        <a:pt x="0" y="36370"/>
                      </a:cubicBezTo>
                      <a:lnTo>
                        <a:pt x="31" y="36309"/>
                      </a:lnTo>
                      <a:cubicBezTo>
                        <a:pt x="56950" y="27161"/>
                        <a:pt x="113351" y="15042"/>
                        <a:pt x="169003" y="0"/>
                      </a:cubicBezTo>
                      <a:cubicBezTo>
                        <a:pt x="168448" y="646"/>
                        <a:pt x="167863" y="1353"/>
                        <a:pt x="167308" y="1999"/>
                      </a:cubicBezTo>
                      <a:cubicBezTo>
                        <a:pt x="202013" y="8170"/>
                        <a:pt x="233459" y="26309"/>
                        <a:pt x="256176" y="53262"/>
                      </a:cubicBezTo>
                      <a:lnTo>
                        <a:pt x="257496" y="55696"/>
                      </a:lnTo>
                      <a:cubicBezTo>
                        <a:pt x="253338" y="57846"/>
                        <a:pt x="249119" y="59811"/>
                        <a:pt x="244807" y="616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9" name="Google Shape;819;p14"/>
                <p:cNvSpPr/>
                <p:nvPr/>
              </p:nvSpPr>
              <p:spPr>
                <a:xfrm>
                  <a:off x="470917" y="4733960"/>
                  <a:ext cx="282220" cy="185629"/>
                </a:xfrm>
                <a:custGeom>
                  <a:avLst/>
                  <a:gdLst/>
                  <a:ahLst/>
                  <a:cxnLst/>
                  <a:rect l="l" t="t" r="r" b="b"/>
                  <a:pathLst>
                    <a:path w="164320" h="108081" extrusionOk="0">
                      <a:moveTo>
                        <a:pt x="163635" y="2002"/>
                      </a:moveTo>
                      <a:cubicBezTo>
                        <a:pt x="165901" y="18332"/>
                        <a:pt x="162514" y="34945"/>
                        <a:pt x="154038" y="49086"/>
                      </a:cubicBezTo>
                      <a:cubicBezTo>
                        <a:pt x="139139" y="74698"/>
                        <a:pt x="116896" y="95249"/>
                        <a:pt x="90189" y="108081"/>
                      </a:cubicBezTo>
                      <a:lnTo>
                        <a:pt x="88869" y="105647"/>
                      </a:lnTo>
                      <a:cubicBezTo>
                        <a:pt x="66151" y="78694"/>
                        <a:pt x="34706" y="60555"/>
                        <a:pt x="0" y="54384"/>
                      </a:cubicBezTo>
                      <a:cubicBezTo>
                        <a:pt x="555" y="53738"/>
                        <a:pt x="1141" y="53031"/>
                        <a:pt x="1696" y="52385"/>
                      </a:cubicBezTo>
                      <a:cubicBezTo>
                        <a:pt x="56343" y="37676"/>
                        <a:pt x="110208" y="20202"/>
                        <a:pt x="163084" y="30"/>
                      </a:cubicBezTo>
                      <a:lnTo>
                        <a:pt x="163176" y="0"/>
                      </a:lnTo>
                      <a:cubicBezTo>
                        <a:pt x="163376" y="656"/>
                        <a:pt x="163529" y="1324"/>
                        <a:pt x="163635" y="200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820" name="Google Shape;820;p14"/>
              <p:cNvSpPr/>
              <p:nvPr/>
            </p:nvSpPr>
            <p:spPr>
              <a:xfrm rot="-9609995">
                <a:off x="6543411" y="5142585"/>
                <a:ext cx="1142114" cy="402504"/>
              </a:xfrm>
              <a:custGeom>
                <a:avLst/>
                <a:gdLst/>
                <a:ahLst/>
                <a:cxnLst/>
                <a:rect l="l" t="t" r="r" b="b"/>
                <a:pathLst>
                  <a:path w="665243" h="234445" extrusionOk="0">
                    <a:moveTo>
                      <a:pt x="664664" y="83685"/>
                    </a:moveTo>
                    <a:cubicBezTo>
                      <a:pt x="659198" y="42807"/>
                      <a:pt x="614423" y="19205"/>
                      <a:pt x="578928" y="8752"/>
                    </a:cubicBezTo>
                    <a:cubicBezTo>
                      <a:pt x="485501" y="-18760"/>
                      <a:pt x="391463" y="23497"/>
                      <a:pt x="310716" y="67494"/>
                    </a:cubicBezTo>
                    <a:cubicBezTo>
                      <a:pt x="262172" y="93944"/>
                      <a:pt x="214056" y="121236"/>
                      <a:pt x="163646" y="144057"/>
                    </a:cubicBezTo>
                    <a:cubicBezTo>
                      <a:pt x="112011" y="167586"/>
                      <a:pt x="57559" y="184362"/>
                      <a:pt x="1635" y="193970"/>
                    </a:cubicBezTo>
                    <a:cubicBezTo>
                      <a:pt x="-400" y="194317"/>
                      <a:pt x="-417" y="197022"/>
                      <a:pt x="932" y="198083"/>
                    </a:cubicBezTo>
                    <a:cubicBezTo>
                      <a:pt x="954" y="199771"/>
                      <a:pt x="1985" y="201282"/>
                      <a:pt x="3550" y="201916"/>
                    </a:cubicBezTo>
                    <a:cubicBezTo>
                      <a:pt x="27137" y="211000"/>
                      <a:pt x="51783" y="217047"/>
                      <a:pt x="76896" y="219912"/>
                    </a:cubicBezTo>
                    <a:cubicBezTo>
                      <a:pt x="99016" y="223054"/>
                      <a:pt x="121214" y="225576"/>
                      <a:pt x="143462" y="227690"/>
                    </a:cubicBezTo>
                    <a:cubicBezTo>
                      <a:pt x="144044" y="228582"/>
                      <a:pt x="145238" y="228834"/>
                      <a:pt x="146131" y="228253"/>
                    </a:cubicBezTo>
                    <a:cubicBezTo>
                      <a:pt x="146246" y="228177"/>
                      <a:pt x="146353" y="228090"/>
                      <a:pt x="146450" y="227992"/>
                    </a:cubicBezTo>
                    <a:cubicBezTo>
                      <a:pt x="149123" y="228240"/>
                      <a:pt x="151787" y="228567"/>
                      <a:pt x="154462" y="228801"/>
                    </a:cubicBezTo>
                    <a:cubicBezTo>
                      <a:pt x="207122" y="233418"/>
                      <a:pt x="259992" y="235205"/>
                      <a:pt x="312843" y="234153"/>
                    </a:cubicBezTo>
                    <a:cubicBezTo>
                      <a:pt x="365697" y="233029"/>
                      <a:pt x="418447" y="228967"/>
                      <a:pt x="470849" y="221983"/>
                    </a:cubicBezTo>
                    <a:cubicBezTo>
                      <a:pt x="516740" y="215927"/>
                      <a:pt x="564203" y="207866"/>
                      <a:pt x="603863" y="182462"/>
                    </a:cubicBezTo>
                    <a:cubicBezTo>
                      <a:pt x="635719" y="162056"/>
                      <a:pt x="670147" y="124689"/>
                      <a:pt x="664664" y="83685"/>
                    </a:cubicBezTo>
                    <a:close/>
                    <a:moveTo>
                      <a:pt x="638866" y="52287"/>
                    </a:moveTo>
                    <a:cubicBezTo>
                      <a:pt x="646398" y="59834"/>
                      <a:pt x="651677" y="69331"/>
                      <a:pt x="654109" y="79712"/>
                    </a:cubicBezTo>
                    <a:cubicBezTo>
                      <a:pt x="615135" y="91732"/>
                      <a:pt x="576996" y="106256"/>
                      <a:pt x="537740" y="117531"/>
                    </a:cubicBezTo>
                    <a:cubicBezTo>
                      <a:pt x="527853" y="120371"/>
                      <a:pt x="517945" y="123134"/>
                      <a:pt x="508015" y="125821"/>
                    </a:cubicBezTo>
                    <a:cubicBezTo>
                      <a:pt x="521372" y="110291"/>
                      <a:pt x="533660" y="93873"/>
                      <a:pt x="544794" y="76680"/>
                    </a:cubicBezTo>
                    <a:cubicBezTo>
                      <a:pt x="557192" y="58269"/>
                      <a:pt x="565348" y="37335"/>
                      <a:pt x="568673" y="15389"/>
                    </a:cubicBezTo>
                    <a:cubicBezTo>
                      <a:pt x="595117" y="20726"/>
                      <a:pt x="619477" y="33531"/>
                      <a:pt x="638866" y="52287"/>
                    </a:cubicBezTo>
                    <a:close/>
                    <a:moveTo>
                      <a:pt x="517290" y="9549"/>
                    </a:moveTo>
                    <a:cubicBezTo>
                      <a:pt x="533106" y="9570"/>
                      <a:pt x="548879" y="11203"/>
                      <a:pt x="564363" y="14423"/>
                    </a:cubicBezTo>
                    <a:cubicBezTo>
                      <a:pt x="558988" y="35756"/>
                      <a:pt x="550318" y="56120"/>
                      <a:pt x="538665" y="74780"/>
                    </a:cubicBezTo>
                    <a:cubicBezTo>
                      <a:pt x="525614" y="93739"/>
                      <a:pt x="511362" y="111843"/>
                      <a:pt x="495997" y="128981"/>
                    </a:cubicBezTo>
                    <a:cubicBezTo>
                      <a:pt x="468861" y="136148"/>
                      <a:pt x="441586" y="142783"/>
                      <a:pt x="414142" y="148668"/>
                    </a:cubicBezTo>
                    <a:cubicBezTo>
                      <a:pt x="389699" y="153816"/>
                      <a:pt x="365159" y="158426"/>
                      <a:pt x="340522" y="162496"/>
                    </a:cubicBezTo>
                    <a:cubicBezTo>
                      <a:pt x="359296" y="146154"/>
                      <a:pt x="375187" y="126770"/>
                      <a:pt x="387529" y="105155"/>
                    </a:cubicBezTo>
                    <a:cubicBezTo>
                      <a:pt x="401628" y="82112"/>
                      <a:pt x="410412" y="56215"/>
                      <a:pt x="413244" y="29350"/>
                    </a:cubicBezTo>
                    <a:cubicBezTo>
                      <a:pt x="446483" y="16653"/>
                      <a:pt x="481711" y="9949"/>
                      <a:pt x="517290" y="9549"/>
                    </a:cubicBezTo>
                    <a:close/>
                    <a:moveTo>
                      <a:pt x="409429" y="30797"/>
                    </a:moveTo>
                    <a:cubicBezTo>
                      <a:pt x="403580" y="56206"/>
                      <a:pt x="394359" y="80719"/>
                      <a:pt x="382012" y="103684"/>
                    </a:cubicBezTo>
                    <a:cubicBezTo>
                      <a:pt x="368220" y="126937"/>
                      <a:pt x="350321" y="147494"/>
                      <a:pt x="329187" y="164355"/>
                    </a:cubicBezTo>
                    <a:cubicBezTo>
                      <a:pt x="293470" y="170082"/>
                      <a:pt x="257604" y="174731"/>
                      <a:pt x="221589" y="178300"/>
                    </a:cubicBezTo>
                    <a:cubicBezTo>
                      <a:pt x="244843" y="160567"/>
                      <a:pt x="259495" y="133812"/>
                      <a:pt x="261912" y="104667"/>
                    </a:cubicBezTo>
                    <a:cubicBezTo>
                      <a:pt x="309562" y="78965"/>
                      <a:pt x="358092" y="49966"/>
                      <a:pt x="409429" y="30797"/>
                    </a:cubicBezTo>
                    <a:close/>
                    <a:moveTo>
                      <a:pt x="257946" y="106807"/>
                    </a:moveTo>
                    <a:cubicBezTo>
                      <a:pt x="255380" y="120817"/>
                      <a:pt x="250473" y="134295"/>
                      <a:pt x="243433" y="146677"/>
                    </a:cubicBezTo>
                    <a:cubicBezTo>
                      <a:pt x="235380" y="159716"/>
                      <a:pt x="224550" y="170818"/>
                      <a:pt x="211716" y="179193"/>
                    </a:cubicBezTo>
                    <a:cubicBezTo>
                      <a:pt x="194365" y="180800"/>
                      <a:pt x="176994" y="182221"/>
                      <a:pt x="159596" y="183318"/>
                    </a:cubicBezTo>
                    <a:cubicBezTo>
                      <a:pt x="150027" y="183957"/>
                      <a:pt x="140458" y="184589"/>
                      <a:pt x="130889" y="185215"/>
                    </a:cubicBezTo>
                    <a:cubicBezTo>
                      <a:pt x="134643" y="182199"/>
                      <a:pt x="138142" y="178879"/>
                      <a:pt x="141350" y="175289"/>
                    </a:cubicBezTo>
                    <a:cubicBezTo>
                      <a:pt x="145090" y="170544"/>
                      <a:pt x="148054" y="165236"/>
                      <a:pt x="150134" y="159564"/>
                    </a:cubicBezTo>
                    <a:cubicBezTo>
                      <a:pt x="187276" y="143976"/>
                      <a:pt x="223267" y="125415"/>
                      <a:pt x="257946" y="106806"/>
                    </a:cubicBezTo>
                    <a:close/>
                    <a:moveTo>
                      <a:pt x="56293" y="190275"/>
                    </a:moveTo>
                    <a:cubicBezTo>
                      <a:pt x="86874" y="183210"/>
                      <a:pt x="116794" y="173537"/>
                      <a:pt x="145725" y="161363"/>
                    </a:cubicBezTo>
                    <a:cubicBezTo>
                      <a:pt x="143740" y="165516"/>
                      <a:pt x="141292" y="169431"/>
                      <a:pt x="138427" y="173033"/>
                    </a:cubicBezTo>
                    <a:cubicBezTo>
                      <a:pt x="134394" y="178348"/>
                      <a:pt x="129213" y="182684"/>
                      <a:pt x="123271" y="185719"/>
                    </a:cubicBezTo>
                    <a:cubicBezTo>
                      <a:pt x="100941" y="187186"/>
                      <a:pt x="78615" y="188705"/>
                      <a:pt x="56293" y="190275"/>
                    </a:cubicBezTo>
                    <a:close/>
                    <a:moveTo>
                      <a:pt x="2257" y="198564"/>
                    </a:moveTo>
                    <a:lnTo>
                      <a:pt x="2257" y="198564"/>
                    </a:lnTo>
                    <a:close/>
                    <a:moveTo>
                      <a:pt x="20532" y="199347"/>
                    </a:moveTo>
                    <a:cubicBezTo>
                      <a:pt x="55633" y="197519"/>
                      <a:pt x="90796" y="195715"/>
                      <a:pt x="125935" y="193501"/>
                    </a:cubicBezTo>
                    <a:cubicBezTo>
                      <a:pt x="133437" y="200493"/>
                      <a:pt x="138818" y="209457"/>
                      <a:pt x="141462" y="219365"/>
                    </a:cubicBezTo>
                    <a:cubicBezTo>
                      <a:pt x="123256" y="217662"/>
                      <a:pt x="105070" y="215744"/>
                      <a:pt x="86928" y="213356"/>
                    </a:cubicBezTo>
                    <a:cubicBezTo>
                      <a:pt x="64358" y="211077"/>
                      <a:pt x="42098" y="206381"/>
                      <a:pt x="20532" y="199346"/>
                    </a:cubicBezTo>
                    <a:close/>
                    <a:moveTo>
                      <a:pt x="145794" y="219749"/>
                    </a:moveTo>
                    <a:cubicBezTo>
                      <a:pt x="143703" y="209776"/>
                      <a:pt x="138920" y="200566"/>
                      <a:pt x="131964" y="193120"/>
                    </a:cubicBezTo>
                    <a:cubicBezTo>
                      <a:pt x="158439" y="191412"/>
                      <a:pt x="184895" y="189452"/>
                      <a:pt x="211291" y="186994"/>
                    </a:cubicBezTo>
                    <a:cubicBezTo>
                      <a:pt x="223955" y="196527"/>
                      <a:pt x="233181" y="209913"/>
                      <a:pt x="237583" y="225140"/>
                    </a:cubicBezTo>
                    <a:cubicBezTo>
                      <a:pt x="214875" y="224517"/>
                      <a:pt x="192176" y="223508"/>
                      <a:pt x="169512" y="221847"/>
                    </a:cubicBezTo>
                    <a:cubicBezTo>
                      <a:pt x="161596" y="221260"/>
                      <a:pt x="153698" y="220465"/>
                      <a:pt x="145794" y="219749"/>
                    </a:cubicBezTo>
                    <a:close/>
                    <a:moveTo>
                      <a:pt x="241572" y="225264"/>
                    </a:moveTo>
                    <a:cubicBezTo>
                      <a:pt x="237979" y="210200"/>
                      <a:pt x="229857" y="196599"/>
                      <a:pt x="218299" y="186290"/>
                    </a:cubicBezTo>
                    <a:cubicBezTo>
                      <a:pt x="237284" y="184459"/>
                      <a:pt x="256242" y="182420"/>
                      <a:pt x="275146" y="179988"/>
                    </a:cubicBezTo>
                    <a:cubicBezTo>
                      <a:pt x="293595" y="177652"/>
                      <a:pt x="311987" y="174935"/>
                      <a:pt x="330334" y="171961"/>
                    </a:cubicBezTo>
                    <a:cubicBezTo>
                      <a:pt x="355739" y="180079"/>
                      <a:pt x="376845" y="198015"/>
                      <a:pt x="388956" y="221778"/>
                    </a:cubicBezTo>
                    <a:cubicBezTo>
                      <a:pt x="371150" y="223059"/>
                      <a:pt x="353328" y="224128"/>
                      <a:pt x="335481" y="224738"/>
                    </a:cubicBezTo>
                    <a:cubicBezTo>
                      <a:pt x="304186" y="225938"/>
                      <a:pt x="272869" y="226038"/>
                      <a:pt x="241572" y="225264"/>
                    </a:cubicBezTo>
                    <a:close/>
                    <a:moveTo>
                      <a:pt x="392494" y="221514"/>
                    </a:moveTo>
                    <a:cubicBezTo>
                      <a:pt x="382176" y="198793"/>
                      <a:pt x="363998" y="180563"/>
                      <a:pt x="341307" y="170178"/>
                    </a:cubicBezTo>
                    <a:cubicBezTo>
                      <a:pt x="392714" y="161479"/>
                      <a:pt x="443615" y="150301"/>
                      <a:pt x="494009" y="136641"/>
                    </a:cubicBezTo>
                    <a:cubicBezTo>
                      <a:pt x="494375" y="136975"/>
                      <a:pt x="494808" y="137227"/>
                      <a:pt x="495280" y="137381"/>
                    </a:cubicBezTo>
                    <a:cubicBezTo>
                      <a:pt x="528443" y="143862"/>
                      <a:pt x="558706" y="160668"/>
                      <a:pt x="581738" y="185394"/>
                    </a:cubicBezTo>
                    <a:cubicBezTo>
                      <a:pt x="551835" y="198831"/>
                      <a:pt x="520042" y="207589"/>
                      <a:pt x="487476" y="211359"/>
                    </a:cubicBezTo>
                    <a:cubicBezTo>
                      <a:pt x="455937" y="215848"/>
                      <a:pt x="424252" y="219149"/>
                      <a:pt x="392494" y="221514"/>
                    </a:cubicBezTo>
                    <a:close/>
                    <a:moveTo>
                      <a:pt x="614763" y="164526"/>
                    </a:moveTo>
                    <a:cubicBezTo>
                      <a:pt x="606002" y="171695"/>
                      <a:pt x="596520" y="177935"/>
                      <a:pt x="586470" y="183145"/>
                    </a:cubicBezTo>
                    <a:cubicBezTo>
                      <a:pt x="566228" y="158242"/>
                      <a:pt x="538428" y="140607"/>
                      <a:pt x="507273" y="132908"/>
                    </a:cubicBezTo>
                    <a:cubicBezTo>
                      <a:pt x="513336" y="131206"/>
                      <a:pt x="519408" y="129544"/>
                      <a:pt x="525452" y="127771"/>
                    </a:cubicBezTo>
                    <a:cubicBezTo>
                      <a:pt x="569539" y="115909"/>
                      <a:pt x="612749" y="101002"/>
                      <a:pt x="654771" y="83157"/>
                    </a:cubicBezTo>
                    <a:cubicBezTo>
                      <a:pt x="659503" y="112925"/>
                      <a:pt x="639030" y="144519"/>
                      <a:pt x="614763" y="16452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821" name="Google Shape;821;p14"/>
            <p:cNvGrpSpPr/>
            <p:nvPr/>
          </p:nvGrpSpPr>
          <p:grpSpPr>
            <a:xfrm rot="-5399501">
              <a:off x="8469304" y="4379811"/>
              <a:ext cx="1159317" cy="448376"/>
              <a:chOff x="-214172" y="5156855"/>
              <a:chExt cx="1683830" cy="532260"/>
            </a:xfrm>
          </p:grpSpPr>
          <p:sp>
            <p:nvSpPr>
              <p:cNvPr id="822" name="Google Shape;822;p14"/>
              <p:cNvSpPr/>
              <p:nvPr/>
            </p:nvSpPr>
            <p:spPr>
              <a:xfrm>
                <a:off x="-192913" y="5502826"/>
                <a:ext cx="278733" cy="128253"/>
              </a:xfrm>
              <a:custGeom>
                <a:avLst/>
                <a:gdLst/>
                <a:ahLst/>
                <a:cxnLst/>
                <a:rect l="l" t="t" r="r" b="b"/>
                <a:pathLst>
                  <a:path w="162290" h="74674" extrusionOk="0">
                    <a:moveTo>
                      <a:pt x="162290" y="74674"/>
                    </a:moveTo>
                    <a:cubicBezTo>
                      <a:pt x="107397" y="62823"/>
                      <a:pt x="53215" y="47891"/>
                      <a:pt x="0" y="29949"/>
                    </a:cubicBezTo>
                    <a:lnTo>
                      <a:pt x="1690" y="24834"/>
                    </a:lnTo>
                    <a:cubicBezTo>
                      <a:pt x="2904" y="23712"/>
                      <a:pt x="4166" y="22541"/>
                      <a:pt x="5379" y="21417"/>
                    </a:cubicBezTo>
                    <a:lnTo>
                      <a:pt x="6112" y="22243"/>
                    </a:lnTo>
                    <a:cubicBezTo>
                      <a:pt x="36023" y="14520"/>
                      <a:pt x="66016" y="7106"/>
                      <a:pt x="96091" y="0"/>
                    </a:cubicBezTo>
                    <a:cubicBezTo>
                      <a:pt x="117280" y="11147"/>
                      <a:pt x="135854" y="26675"/>
                      <a:pt x="150580" y="45553"/>
                    </a:cubicBezTo>
                    <a:cubicBezTo>
                      <a:pt x="157902" y="53508"/>
                      <a:pt x="162067" y="63864"/>
                      <a:pt x="162290" y="7467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3" name="Google Shape;823;p14"/>
              <p:cNvSpPr/>
              <p:nvPr/>
            </p:nvSpPr>
            <p:spPr>
              <a:xfrm>
                <a:off x="-27886" y="5447725"/>
                <a:ext cx="450507" cy="222397"/>
              </a:xfrm>
              <a:custGeom>
                <a:avLst/>
                <a:gdLst/>
                <a:ahLst/>
                <a:cxnLst/>
                <a:rect l="l" t="t" r="r" b="b"/>
                <a:pathLst>
                  <a:path w="262304" h="129489" extrusionOk="0">
                    <a:moveTo>
                      <a:pt x="262304" y="129490"/>
                    </a:moveTo>
                    <a:cubicBezTo>
                      <a:pt x="196336" y="128562"/>
                      <a:pt x="130631" y="120946"/>
                      <a:pt x="66199" y="106758"/>
                    </a:cubicBezTo>
                    <a:cubicBezTo>
                      <a:pt x="65975" y="95948"/>
                      <a:pt x="61811" y="85592"/>
                      <a:pt x="54488" y="77636"/>
                    </a:cubicBezTo>
                    <a:cubicBezTo>
                      <a:pt x="39763" y="58759"/>
                      <a:pt x="21189" y="43230"/>
                      <a:pt x="0" y="32084"/>
                    </a:cubicBezTo>
                    <a:cubicBezTo>
                      <a:pt x="48736" y="20562"/>
                      <a:pt x="97653" y="9868"/>
                      <a:pt x="146751" y="0"/>
                    </a:cubicBezTo>
                    <a:cubicBezTo>
                      <a:pt x="145828" y="928"/>
                      <a:pt x="144809" y="1758"/>
                      <a:pt x="143837" y="2636"/>
                    </a:cubicBezTo>
                    <a:cubicBezTo>
                      <a:pt x="170611" y="18208"/>
                      <a:pt x="195670" y="36558"/>
                      <a:pt x="218597" y="57382"/>
                    </a:cubicBezTo>
                    <a:cubicBezTo>
                      <a:pt x="239638" y="76845"/>
                      <a:pt x="254783" y="101832"/>
                      <a:pt x="262304" y="12949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4" name="Google Shape;824;p14"/>
              <p:cNvSpPr/>
              <p:nvPr/>
            </p:nvSpPr>
            <p:spPr>
              <a:xfrm>
                <a:off x="219141" y="5386277"/>
                <a:ext cx="567629" cy="283951"/>
              </a:xfrm>
              <a:custGeom>
                <a:avLst/>
                <a:gdLst/>
                <a:ahLst/>
                <a:cxnLst/>
                <a:rect l="l" t="t" r="r" b="b"/>
                <a:pathLst>
                  <a:path w="330497" h="165328" extrusionOk="0">
                    <a:moveTo>
                      <a:pt x="330497" y="137827"/>
                    </a:moveTo>
                    <a:cubicBezTo>
                      <a:pt x="272942" y="153562"/>
                      <a:pt x="213768" y="162623"/>
                      <a:pt x="154141" y="164832"/>
                    </a:cubicBezTo>
                    <a:cubicBezTo>
                      <a:pt x="142267" y="165253"/>
                      <a:pt x="130343" y="165432"/>
                      <a:pt x="118467" y="165269"/>
                    </a:cubicBezTo>
                    <a:cubicBezTo>
                      <a:pt x="110946" y="137611"/>
                      <a:pt x="95801" y="112625"/>
                      <a:pt x="74760" y="93162"/>
                    </a:cubicBezTo>
                    <a:cubicBezTo>
                      <a:pt x="51832" y="72337"/>
                      <a:pt x="26774" y="53987"/>
                      <a:pt x="0" y="38416"/>
                    </a:cubicBezTo>
                    <a:cubicBezTo>
                      <a:pt x="972" y="37538"/>
                      <a:pt x="1991" y="36707"/>
                      <a:pt x="2913" y="35780"/>
                    </a:cubicBezTo>
                    <a:cubicBezTo>
                      <a:pt x="69215" y="22410"/>
                      <a:pt x="135796" y="10484"/>
                      <a:pt x="202656" y="0"/>
                    </a:cubicBezTo>
                    <a:cubicBezTo>
                      <a:pt x="202209" y="433"/>
                      <a:pt x="201739" y="840"/>
                      <a:pt x="201248" y="1220"/>
                    </a:cubicBezTo>
                    <a:cubicBezTo>
                      <a:pt x="258731" y="30404"/>
                      <a:pt x="304359" y="78562"/>
                      <a:pt x="330399" y="13753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5" name="Google Shape;825;p14"/>
              <p:cNvSpPr/>
              <p:nvPr/>
            </p:nvSpPr>
            <p:spPr>
              <a:xfrm>
                <a:off x="564763" y="5342510"/>
                <a:ext cx="505051" cy="280487"/>
              </a:xfrm>
              <a:custGeom>
                <a:avLst/>
                <a:gdLst/>
                <a:ahLst/>
                <a:cxnLst/>
                <a:rect l="l" t="t" r="r" b="b"/>
                <a:pathLst>
                  <a:path w="294062" h="163311" extrusionOk="0">
                    <a:moveTo>
                      <a:pt x="129250" y="163312"/>
                    </a:moveTo>
                    <a:lnTo>
                      <a:pt x="129152" y="163020"/>
                    </a:lnTo>
                    <a:cubicBezTo>
                      <a:pt x="103111" y="104047"/>
                      <a:pt x="57484" y="55888"/>
                      <a:pt x="0" y="26705"/>
                    </a:cubicBezTo>
                    <a:cubicBezTo>
                      <a:pt x="491" y="26325"/>
                      <a:pt x="962" y="25917"/>
                      <a:pt x="1408" y="25485"/>
                    </a:cubicBezTo>
                    <a:cubicBezTo>
                      <a:pt x="64653" y="15676"/>
                      <a:pt x="128080" y="7181"/>
                      <a:pt x="191688" y="0"/>
                    </a:cubicBezTo>
                    <a:cubicBezTo>
                      <a:pt x="231621" y="26514"/>
                      <a:pt x="272436" y="55362"/>
                      <a:pt x="294063" y="97744"/>
                    </a:cubicBezTo>
                    <a:cubicBezTo>
                      <a:pt x="286190" y="101951"/>
                      <a:pt x="278219" y="106060"/>
                      <a:pt x="270248" y="109976"/>
                    </a:cubicBezTo>
                    <a:cubicBezTo>
                      <a:pt x="225094" y="132294"/>
                      <a:pt x="177871" y="150157"/>
                      <a:pt x="129250" y="16331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6" name="Google Shape;826;p14"/>
              <p:cNvSpPr/>
              <p:nvPr/>
            </p:nvSpPr>
            <p:spPr>
              <a:xfrm>
                <a:off x="893968" y="5319612"/>
                <a:ext cx="346775" cy="190773"/>
              </a:xfrm>
              <a:custGeom>
                <a:avLst/>
                <a:gdLst/>
                <a:ahLst/>
                <a:cxnLst/>
                <a:rect l="l" t="t" r="r" b="b"/>
                <a:pathLst>
                  <a:path w="201907" h="111076" extrusionOk="0">
                    <a:moveTo>
                      <a:pt x="102375" y="111076"/>
                    </a:moveTo>
                    <a:cubicBezTo>
                      <a:pt x="80749" y="68695"/>
                      <a:pt x="39933" y="39847"/>
                      <a:pt x="0" y="13333"/>
                    </a:cubicBezTo>
                    <a:cubicBezTo>
                      <a:pt x="24863" y="10491"/>
                      <a:pt x="49823" y="7843"/>
                      <a:pt x="74736" y="5440"/>
                    </a:cubicBezTo>
                    <a:cubicBezTo>
                      <a:pt x="97070" y="3286"/>
                      <a:pt x="119550" y="1278"/>
                      <a:pt x="142081" y="0"/>
                    </a:cubicBezTo>
                    <a:cubicBezTo>
                      <a:pt x="140914" y="685"/>
                      <a:pt x="139699" y="1418"/>
                      <a:pt x="138533" y="2103"/>
                    </a:cubicBezTo>
                    <a:cubicBezTo>
                      <a:pt x="162579" y="16878"/>
                      <a:pt x="183983" y="35574"/>
                      <a:pt x="201857" y="57415"/>
                    </a:cubicBezTo>
                    <a:lnTo>
                      <a:pt x="201907" y="57561"/>
                    </a:lnTo>
                    <a:cubicBezTo>
                      <a:pt x="168418" y="74346"/>
                      <a:pt x="135570" y="93513"/>
                      <a:pt x="102375" y="11107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7" name="Google Shape;827;p14"/>
              <p:cNvSpPr/>
              <p:nvPr/>
            </p:nvSpPr>
            <p:spPr>
              <a:xfrm>
                <a:off x="1131884" y="5316612"/>
                <a:ext cx="320128" cy="101860"/>
              </a:xfrm>
              <a:custGeom>
                <a:avLst/>
                <a:gdLst/>
                <a:ahLst/>
                <a:cxnLst/>
                <a:rect l="l" t="t" r="r" b="b"/>
                <a:pathLst>
                  <a:path w="186392" h="59307" extrusionOk="0">
                    <a:moveTo>
                      <a:pt x="186393" y="16631"/>
                    </a:moveTo>
                    <a:cubicBezTo>
                      <a:pt x="143401" y="24315"/>
                      <a:pt x="101887" y="38717"/>
                      <a:pt x="63374" y="59308"/>
                    </a:cubicBezTo>
                    <a:lnTo>
                      <a:pt x="63324" y="59162"/>
                    </a:lnTo>
                    <a:cubicBezTo>
                      <a:pt x="45450" y="37321"/>
                      <a:pt x="24046" y="18625"/>
                      <a:pt x="0" y="3850"/>
                    </a:cubicBezTo>
                    <a:cubicBezTo>
                      <a:pt x="1166" y="3165"/>
                      <a:pt x="2381" y="2432"/>
                      <a:pt x="3548" y="1747"/>
                    </a:cubicBezTo>
                    <a:cubicBezTo>
                      <a:pt x="65057" y="-1924"/>
                      <a:pt x="126725" y="-777"/>
                      <a:pt x="186096" y="1468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8" name="Google Shape;828;p14"/>
              <p:cNvSpPr/>
              <p:nvPr/>
            </p:nvSpPr>
            <p:spPr>
              <a:xfrm>
                <a:off x="1137978" y="5235630"/>
                <a:ext cx="328158" cy="109549"/>
              </a:xfrm>
              <a:custGeom>
                <a:avLst/>
                <a:gdLst/>
                <a:ahLst/>
                <a:cxnLst/>
                <a:rect l="l" t="t" r="r" b="b"/>
                <a:pathLst>
                  <a:path w="191067" h="63784" extrusionOk="0">
                    <a:moveTo>
                      <a:pt x="182548" y="61838"/>
                    </a:moveTo>
                    <a:cubicBezTo>
                      <a:pt x="123177" y="46377"/>
                      <a:pt x="61509" y="45230"/>
                      <a:pt x="0" y="48901"/>
                    </a:cubicBezTo>
                    <a:cubicBezTo>
                      <a:pt x="19769" y="36537"/>
                      <a:pt x="36560" y="19954"/>
                      <a:pt x="49170" y="341"/>
                    </a:cubicBezTo>
                    <a:lnTo>
                      <a:pt x="49316" y="0"/>
                    </a:lnTo>
                    <a:cubicBezTo>
                      <a:pt x="98457" y="16309"/>
                      <a:pt x="145925" y="37285"/>
                      <a:pt x="191068" y="62643"/>
                    </a:cubicBezTo>
                    <a:cubicBezTo>
                      <a:pt x="188294" y="62991"/>
                      <a:pt x="185570" y="63388"/>
                      <a:pt x="182845" y="6378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9" name="Google Shape;829;p14"/>
              <p:cNvSpPr/>
              <p:nvPr/>
            </p:nvSpPr>
            <p:spPr>
              <a:xfrm>
                <a:off x="885509" y="5183367"/>
                <a:ext cx="337181" cy="159150"/>
              </a:xfrm>
              <a:custGeom>
                <a:avLst/>
                <a:gdLst/>
                <a:ahLst/>
                <a:cxnLst/>
                <a:rect l="l" t="t" r="r" b="b"/>
                <a:pathLst>
                  <a:path w="196321" h="92664" extrusionOk="0">
                    <a:moveTo>
                      <a:pt x="4925" y="92665"/>
                    </a:moveTo>
                    <a:cubicBezTo>
                      <a:pt x="3267" y="91501"/>
                      <a:pt x="1658" y="90386"/>
                      <a:pt x="0" y="89319"/>
                    </a:cubicBezTo>
                    <a:cubicBezTo>
                      <a:pt x="33220" y="69880"/>
                      <a:pt x="59288" y="40248"/>
                      <a:pt x="74333" y="4821"/>
                    </a:cubicBezTo>
                    <a:lnTo>
                      <a:pt x="75147" y="0"/>
                    </a:lnTo>
                    <a:cubicBezTo>
                      <a:pt x="116254" y="7044"/>
                      <a:pt x="156764" y="17217"/>
                      <a:pt x="196321" y="30430"/>
                    </a:cubicBezTo>
                    <a:lnTo>
                      <a:pt x="196176" y="30772"/>
                    </a:lnTo>
                    <a:cubicBezTo>
                      <a:pt x="183565" y="50385"/>
                      <a:pt x="166774" y="66967"/>
                      <a:pt x="147005" y="79332"/>
                    </a:cubicBezTo>
                    <a:cubicBezTo>
                      <a:pt x="124474" y="80610"/>
                      <a:pt x="101994" y="82618"/>
                      <a:pt x="79660" y="84772"/>
                    </a:cubicBezTo>
                    <a:cubicBezTo>
                      <a:pt x="54747" y="87175"/>
                      <a:pt x="29787" y="89823"/>
                      <a:pt x="4925" y="9266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0" name="Google Shape;830;p14"/>
              <p:cNvSpPr/>
              <p:nvPr/>
            </p:nvSpPr>
            <p:spPr>
              <a:xfrm>
                <a:off x="567181" y="5162575"/>
                <a:ext cx="447412" cy="223715"/>
              </a:xfrm>
              <a:custGeom>
                <a:avLst/>
                <a:gdLst/>
                <a:ahLst/>
                <a:cxnLst/>
                <a:rect l="l" t="t" r="r" b="b"/>
                <a:pathLst>
                  <a:path w="260502" h="130256" extrusionOk="0">
                    <a:moveTo>
                      <a:pt x="0" y="130257"/>
                    </a:moveTo>
                    <a:cubicBezTo>
                      <a:pt x="41806" y="95576"/>
                      <a:pt x="76640" y="53265"/>
                      <a:pt x="102647" y="5577"/>
                    </a:cubicBezTo>
                    <a:lnTo>
                      <a:pt x="102487" y="175"/>
                    </a:lnTo>
                    <a:cubicBezTo>
                      <a:pt x="155419" y="-915"/>
                      <a:pt x="208334" y="3081"/>
                      <a:pt x="260502" y="12108"/>
                    </a:cubicBezTo>
                    <a:lnTo>
                      <a:pt x="259689" y="16928"/>
                    </a:lnTo>
                    <a:cubicBezTo>
                      <a:pt x="244643" y="52356"/>
                      <a:pt x="218575" y="81988"/>
                      <a:pt x="185355" y="101427"/>
                    </a:cubicBezTo>
                    <a:cubicBezTo>
                      <a:pt x="187013" y="102494"/>
                      <a:pt x="188622" y="103608"/>
                      <a:pt x="190280" y="104772"/>
                    </a:cubicBezTo>
                    <a:cubicBezTo>
                      <a:pt x="126688" y="111905"/>
                      <a:pt x="63261" y="120400"/>
                      <a:pt x="0" y="13025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1" name="Google Shape;831;p14"/>
              <p:cNvSpPr/>
              <p:nvPr/>
            </p:nvSpPr>
            <p:spPr>
              <a:xfrm>
                <a:off x="224144" y="5162875"/>
                <a:ext cx="519353" cy="284866"/>
              </a:xfrm>
              <a:custGeom>
                <a:avLst/>
                <a:gdLst/>
                <a:ahLst/>
                <a:cxnLst/>
                <a:rect l="l" t="t" r="r" b="b"/>
                <a:pathLst>
                  <a:path w="302389" h="165861" extrusionOk="0">
                    <a:moveTo>
                      <a:pt x="0" y="165861"/>
                    </a:moveTo>
                    <a:cubicBezTo>
                      <a:pt x="41310" y="129348"/>
                      <a:pt x="73320" y="83512"/>
                      <a:pt x="93376" y="32154"/>
                    </a:cubicBezTo>
                    <a:cubicBezTo>
                      <a:pt x="135380" y="19895"/>
                      <a:pt x="178311" y="11071"/>
                      <a:pt x="221745" y="5767"/>
                    </a:cubicBezTo>
                    <a:cubicBezTo>
                      <a:pt x="248456" y="2531"/>
                      <a:pt x="275284" y="608"/>
                      <a:pt x="302229" y="0"/>
                    </a:cubicBezTo>
                    <a:lnTo>
                      <a:pt x="302390" y="5402"/>
                    </a:lnTo>
                    <a:cubicBezTo>
                      <a:pt x="276382" y="53090"/>
                      <a:pt x="241549" y="95401"/>
                      <a:pt x="199742" y="130082"/>
                    </a:cubicBezTo>
                    <a:cubicBezTo>
                      <a:pt x="132946" y="140532"/>
                      <a:pt x="66366" y="152459"/>
                      <a:pt x="0" y="16586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2" name="Google Shape;832;p14"/>
              <p:cNvSpPr/>
              <p:nvPr/>
            </p:nvSpPr>
            <p:spPr>
              <a:xfrm>
                <a:off x="-30313" y="5218097"/>
                <a:ext cx="414845" cy="284744"/>
              </a:xfrm>
              <a:custGeom>
                <a:avLst/>
                <a:gdLst/>
                <a:ahLst/>
                <a:cxnLst/>
                <a:rect l="l" t="t" r="r" b="b"/>
                <a:pathLst>
                  <a:path w="241540" h="165790" extrusionOk="0">
                    <a:moveTo>
                      <a:pt x="0" y="165064"/>
                    </a:moveTo>
                    <a:cubicBezTo>
                      <a:pt x="25455" y="139523"/>
                      <a:pt x="46728" y="110130"/>
                      <a:pt x="63035" y="77968"/>
                    </a:cubicBezTo>
                    <a:lnTo>
                      <a:pt x="62008" y="76170"/>
                    </a:lnTo>
                    <a:cubicBezTo>
                      <a:pt x="118674" y="43860"/>
                      <a:pt x="178928" y="18296"/>
                      <a:pt x="241540" y="0"/>
                    </a:cubicBezTo>
                    <a:cubicBezTo>
                      <a:pt x="221485" y="51357"/>
                      <a:pt x="189475" y="97193"/>
                      <a:pt x="148164" y="133707"/>
                    </a:cubicBezTo>
                    <a:cubicBezTo>
                      <a:pt x="99082" y="143526"/>
                      <a:pt x="50166" y="154221"/>
                      <a:pt x="1413" y="165791"/>
                    </a:cubicBezTo>
                    <a:cubicBezTo>
                      <a:pt x="974" y="165548"/>
                      <a:pt x="438" y="165307"/>
                      <a:pt x="0" y="1650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3" name="Google Shape;833;p14"/>
              <p:cNvSpPr/>
              <p:nvPr/>
            </p:nvSpPr>
            <p:spPr>
              <a:xfrm>
                <a:off x="-183673" y="5348909"/>
                <a:ext cx="261630" cy="192125"/>
              </a:xfrm>
              <a:custGeom>
                <a:avLst/>
                <a:gdLst/>
                <a:ahLst/>
                <a:cxnLst/>
                <a:rect l="l" t="t" r="r" b="b"/>
                <a:pathLst>
                  <a:path w="152332" h="111863" extrusionOk="0">
                    <a:moveTo>
                      <a:pt x="89298" y="88894"/>
                    </a:moveTo>
                    <a:cubicBezTo>
                      <a:pt x="89736" y="89137"/>
                      <a:pt x="90273" y="89378"/>
                      <a:pt x="90712" y="89621"/>
                    </a:cubicBezTo>
                    <a:cubicBezTo>
                      <a:pt x="60653" y="96711"/>
                      <a:pt x="30660" y="104125"/>
                      <a:pt x="732" y="111864"/>
                    </a:cubicBezTo>
                    <a:lnTo>
                      <a:pt x="0" y="111038"/>
                    </a:lnTo>
                    <a:cubicBezTo>
                      <a:pt x="46025" y="68363"/>
                      <a:pt x="96792" y="31107"/>
                      <a:pt x="151306" y="0"/>
                    </a:cubicBezTo>
                    <a:lnTo>
                      <a:pt x="152333" y="1798"/>
                    </a:lnTo>
                    <a:cubicBezTo>
                      <a:pt x="136026" y="33961"/>
                      <a:pt x="114754" y="63353"/>
                      <a:pt x="89298" y="8889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4" name="Google Shape;834;p14"/>
              <p:cNvSpPr/>
              <p:nvPr/>
            </p:nvSpPr>
            <p:spPr>
              <a:xfrm>
                <a:off x="-214172" y="5156855"/>
                <a:ext cx="1683830" cy="532260"/>
              </a:xfrm>
              <a:custGeom>
                <a:avLst/>
                <a:gdLst/>
                <a:ahLst/>
                <a:cxnLst/>
                <a:rect l="l" t="t" r="r" b="b"/>
                <a:pathLst>
                  <a:path w="980396" h="309904" extrusionOk="0">
                    <a:moveTo>
                      <a:pt x="977854" y="105867"/>
                    </a:moveTo>
                    <a:cubicBezTo>
                      <a:pt x="854794" y="37216"/>
                      <a:pt x="716371" y="799"/>
                      <a:pt x="575459" y="3"/>
                    </a:cubicBezTo>
                    <a:cubicBezTo>
                      <a:pt x="441018" y="-345"/>
                      <a:pt x="308546" y="32296"/>
                      <a:pt x="189656" y="95063"/>
                    </a:cubicBezTo>
                    <a:cubicBezTo>
                      <a:pt x="123272" y="129522"/>
                      <a:pt x="62484" y="173828"/>
                      <a:pt x="9356" y="226475"/>
                    </a:cubicBezTo>
                    <a:cubicBezTo>
                      <a:pt x="8862" y="226933"/>
                      <a:pt x="8629" y="227608"/>
                      <a:pt x="8737" y="228273"/>
                    </a:cubicBezTo>
                    <a:cubicBezTo>
                      <a:pt x="7659" y="227908"/>
                      <a:pt x="6573" y="227572"/>
                      <a:pt x="5496" y="227205"/>
                    </a:cubicBezTo>
                    <a:cubicBezTo>
                      <a:pt x="-22" y="225387"/>
                      <a:pt x="-2352" y="234032"/>
                      <a:pt x="3105" y="235877"/>
                    </a:cubicBezTo>
                    <a:cubicBezTo>
                      <a:pt x="57403" y="254473"/>
                      <a:pt x="112717" y="269958"/>
                      <a:pt x="168778" y="282257"/>
                    </a:cubicBezTo>
                    <a:lnTo>
                      <a:pt x="168764" y="282339"/>
                    </a:lnTo>
                    <a:cubicBezTo>
                      <a:pt x="168180" y="284759"/>
                      <a:pt x="171894" y="285790"/>
                      <a:pt x="172498" y="283368"/>
                    </a:cubicBezTo>
                    <a:cubicBezTo>
                      <a:pt x="172522" y="283271"/>
                      <a:pt x="172514" y="283178"/>
                      <a:pt x="172537" y="283081"/>
                    </a:cubicBezTo>
                    <a:cubicBezTo>
                      <a:pt x="236253" y="296980"/>
                      <a:pt x="301193" y="304511"/>
                      <a:pt x="366399" y="305564"/>
                    </a:cubicBezTo>
                    <a:cubicBezTo>
                      <a:pt x="366598" y="306518"/>
                      <a:pt x="366883" y="307423"/>
                      <a:pt x="367062" y="308389"/>
                    </a:cubicBezTo>
                    <a:cubicBezTo>
                      <a:pt x="367554" y="311043"/>
                      <a:pt x="371584" y="309915"/>
                      <a:pt x="371107" y="307274"/>
                    </a:cubicBezTo>
                    <a:cubicBezTo>
                      <a:pt x="371003" y="306701"/>
                      <a:pt x="370832" y="306167"/>
                      <a:pt x="370721" y="305598"/>
                    </a:cubicBezTo>
                    <a:cubicBezTo>
                      <a:pt x="382753" y="305656"/>
                      <a:pt x="394792" y="305547"/>
                      <a:pt x="406838" y="305060"/>
                    </a:cubicBezTo>
                    <a:cubicBezTo>
                      <a:pt x="472337" y="302358"/>
                      <a:pt x="537240" y="291479"/>
                      <a:pt x="600039" y="272675"/>
                    </a:cubicBezTo>
                    <a:cubicBezTo>
                      <a:pt x="661884" y="253280"/>
                      <a:pt x="721487" y="227352"/>
                      <a:pt x="777839" y="195331"/>
                    </a:cubicBezTo>
                    <a:cubicBezTo>
                      <a:pt x="840091" y="161134"/>
                      <a:pt x="903628" y="124530"/>
                      <a:pt x="975280" y="115374"/>
                    </a:cubicBezTo>
                    <a:cubicBezTo>
                      <a:pt x="979900" y="114783"/>
                      <a:pt x="982720" y="108589"/>
                      <a:pt x="977854" y="105867"/>
                    </a:cubicBezTo>
                    <a:close/>
                    <a:moveTo>
                      <a:pt x="842875" y="149115"/>
                    </a:moveTo>
                    <a:cubicBezTo>
                      <a:pt x="826440" y="129835"/>
                      <a:pt x="807221" y="113113"/>
                      <a:pt x="785854" y="99501"/>
                    </a:cubicBezTo>
                    <a:cubicBezTo>
                      <a:pt x="811431" y="97944"/>
                      <a:pt x="837043" y="97440"/>
                      <a:pt x="862690" y="97990"/>
                    </a:cubicBezTo>
                    <a:cubicBezTo>
                      <a:pt x="893564" y="99218"/>
                      <a:pt x="924302" y="102768"/>
                      <a:pt x="954643" y="108609"/>
                    </a:cubicBezTo>
                    <a:cubicBezTo>
                      <a:pt x="915763" y="117120"/>
                      <a:pt x="878181" y="130741"/>
                      <a:pt x="842875" y="149115"/>
                    </a:cubicBezTo>
                    <a:close/>
                    <a:moveTo>
                      <a:pt x="784999" y="93288"/>
                    </a:moveTo>
                    <a:cubicBezTo>
                      <a:pt x="736967" y="95929"/>
                      <a:pt x="688994" y="100840"/>
                      <a:pt x="641168" y="106437"/>
                    </a:cubicBezTo>
                    <a:cubicBezTo>
                      <a:pt x="673613" y="87052"/>
                      <a:pt x="698830" y="57589"/>
                      <a:pt x="712973" y="22539"/>
                    </a:cubicBezTo>
                    <a:cubicBezTo>
                      <a:pt x="752267" y="29362"/>
                      <a:pt x="791009" y="39047"/>
                      <a:pt x="828892" y="51515"/>
                    </a:cubicBezTo>
                    <a:cubicBezTo>
                      <a:pt x="822661" y="59422"/>
                      <a:pt x="816130" y="67087"/>
                      <a:pt x="809144" y="74337"/>
                    </a:cubicBezTo>
                    <a:cubicBezTo>
                      <a:pt x="801726" y="81418"/>
                      <a:pt x="793640" y="87764"/>
                      <a:pt x="784999" y="93288"/>
                    </a:cubicBezTo>
                    <a:close/>
                    <a:moveTo>
                      <a:pt x="793909" y="92825"/>
                    </a:moveTo>
                    <a:cubicBezTo>
                      <a:pt x="809178" y="82101"/>
                      <a:pt x="822123" y="68404"/>
                      <a:pt x="831970" y="52555"/>
                    </a:cubicBezTo>
                    <a:cubicBezTo>
                      <a:pt x="874028" y="66567"/>
                      <a:pt x="914877" y="83974"/>
                      <a:pt x="954117" y="104602"/>
                    </a:cubicBezTo>
                    <a:cubicBezTo>
                      <a:pt x="902440" y="90930"/>
                      <a:pt x="846970" y="90242"/>
                      <a:pt x="793909" y="92825"/>
                    </a:cubicBezTo>
                    <a:close/>
                    <a:moveTo>
                      <a:pt x="709792" y="21962"/>
                    </a:moveTo>
                    <a:cubicBezTo>
                      <a:pt x="693819" y="56141"/>
                      <a:pt x="668220" y="84917"/>
                      <a:pt x="636133" y="104761"/>
                    </a:cubicBezTo>
                    <a:cubicBezTo>
                      <a:pt x="635355" y="105275"/>
                      <a:pt x="635038" y="106260"/>
                      <a:pt x="635370" y="107132"/>
                    </a:cubicBezTo>
                    <a:cubicBezTo>
                      <a:pt x="623153" y="108575"/>
                      <a:pt x="610944" y="110039"/>
                      <a:pt x="598742" y="111523"/>
                    </a:cubicBezTo>
                    <a:cubicBezTo>
                      <a:pt x="552633" y="117172"/>
                      <a:pt x="506633" y="123531"/>
                      <a:pt x="460740" y="130601"/>
                    </a:cubicBezTo>
                    <a:cubicBezTo>
                      <a:pt x="479339" y="114431"/>
                      <a:pt x="496529" y="96710"/>
                      <a:pt x="512125" y="77628"/>
                    </a:cubicBezTo>
                    <a:cubicBezTo>
                      <a:pt x="520523" y="67278"/>
                      <a:pt x="528473" y="56567"/>
                      <a:pt x="535839" y="45459"/>
                    </a:cubicBezTo>
                    <a:cubicBezTo>
                      <a:pt x="543828" y="34877"/>
                      <a:pt x="550303" y="23235"/>
                      <a:pt x="555080" y="10866"/>
                    </a:cubicBezTo>
                    <a:cubicBezTo>
                      <a:pt x="555106" y="10782"/>
                      <a:pt x="555002" y="10740"/>
                      <a:pt x="554991" y="10661"/>
                    </a:cubicBezTo>
                    <a:cubicBezTo>
                      <a:pt x="606833" y="9519"/>
                      <a:pt x="658666" y="13303"/>
                      <a:pt x="709792" y="21962"/>
                    </a:cubicBezTo>
                    <a:close/>
                    <a:moveTo>
                      <a:pt x="553693" y="10680"/>
                    </a:moveTo>
                    <a:cubicBezTo>
                      <a:pt x="546274" y="20730"/>
                      <a:pt x="539411" y="31178"/>
                      <a:pt x="533133" y="41977"/>
                    </a:cubicBezTo>
                    <a:cubicBezTo>
                      <a:pt x="524974" y="54084"/>
                      <a:pt x="516262" y="65829"/>
                      <a:pt x="506943" y="77069"/>
                    </a:cubicBezTo>
                    <a:cubicBezTo>
                      <a:pt x="490388" y="96936"/>
                      <a:pt x="472101" y="115293"/>
                      <a:pt x="452297" y="131923"/>
                    </a:cubicBezTo>
                    <a:cubicBezTo>
                      <a:pt x="388320" y="141892"/>
                      <a:pt x="324552" y="153241"/>
                      <a:pt x="260995" y="165969"/>
                    </a:cubicBezTo>
                    <a:cubicBezTo>
                      <a:pt x="298197" y="132281"/>
                      <a:pt x="326779" y="90163"/>
                      <a:pt x="344345" y="43149"/>
                    </a:cubicBezTo>
                    <a:cubicBezTo>
                      <a:pt x="347101" y="42311"/>
                      <a:pt x="349835" y="41414"/>
                      <a:pt x="352600" y="40603"/>
                    </a:cubicBezTo>
                    <a:cubicBezTo>
                      <a:pt x="418127" y="22311"/>
                      <a:pt x="485679" y="12259"/>
                      <a:pt x="553693" y="10680"/>
                    </a:cubicBezTo>
                    <a:close/>
                    <a:moveTo>
                      <a:pt x="341465" y="44037"/>
                    </a:moveTo>
                    <a:cubicBezTo>
                      <a:pt x="330913" y="66398"/>
                      <a:pt x="318740" y="87958"/>
                      <a:pt x="305044" y="108544"/>
                    </a:cubicBezTo>
                    <a:cubicBezTo>
                      <a:pt x="289804" y="130174"/>
                      <a:pt x="272173" y="150017"/>
                      <a:pt x="252485" y="167696"/>
                    </a:cubicBezTo>
                    <a:cubicBezTo>
                      <a:pt x="243562" y="169499"/>
                      <a:pt x="234633" y="171270"/>
                      <a:pt x="225718" y="173127"/>
                    </a:cubicBezTo>
                    <a:cubicBezTo>
                      <a:pt x="187078" y="181172"/>
                      <a:pt x="148569" y="189779"/>
                      <a:pt x="110191" y="198947"/>
                    </a:cubicBezTo>
                    <a:cubicBezTo>
                      <a:pt x="133162" y="175804"/>
                      <a:pt x="152073" y="148958"/>
                      <a:pt x="166129" y="119535"/>
                    </a:cubicBezTo>
                    <a:cubicBezTo>
                      <a:pt x="221676" y="88111"/>
                      <a:pt x="280465" y="62797"/>
                      <a:pt x="341465" y="44037"/>
                    </a:cubicBezTo>
                    <a:close/>
                    <a:moveTo>
                      <a:pt x="22681" y="220762"/>
                    </a:moveTo>
                    <a:cubicBezTo>
                      <a:pt x="65706" y="183484"/>
                      <a:pt x="112234" y="150453"/>
                      <a:pt x="161614" y="122127"/>
                    </a:cubicBezTo>
                    <a:cubicBezTo>
                      <a:pt x="154054" y="134701"/>
                      <a:pt x="146713" y="147350"/>
                      <a:pt x="138106" y="159298"/>
                    </a:cubicBezTo>
                    <a:cubicBezTo>
                      <a:pt x="127449" y="173992"/>
                      <a:pt x="115671" y="187840"/>
                      <a:pt x="102878" y="200718"/>
                    </a:cubicBezTo>
                    <a:cubicBezTo>
                      <a:pt x="76086" y="207144"/>
                      <a:pt x="49353" y="213825"/>
                      <a:pt x="22681" y="220762"/>
                    </a:cubicBezTo>
                    <a:close/>
                    <a:moveTo>
                      <a:pt x="14470" y="227894"/>
                    </a:moveTo>
                    <a:cubicBezTo>
                      <a:pt x="14963" y="228132"/>
                      <a:pt x="15517" y="228211"/>
                      <a:pt x="16056" y="228120"/>
                    </a:cubicBezTo>
                    <a:cubicBezTo>
                      <a:pt x="46172" y="220604"/>
                      <a:pt x="76360" y="213329"/>
                      <a:pt x="106619" y="206295"/>
                    </a:cubicBezTo>
                    <a:cubicBezTo>
                      <a:pt x="120468" y="213859"/>
                      <a:pt x="133199" y="223311"/>
                      <a:pt x="144446" y="234380"/>
                    </a:cubicBezTo>
                    <a:cubicBezTo>
                      <a:pt x="154318" y="244212"/>
                      <a:pt x="167311" y="257648"/>
                      <a:pt x="169245" y="272385"/>
                    </a:cubicBezTo>
                    <a:cubicBezTo>
                      <a:pt x="116257" y="261067"/>
                      <a:pt x="63950" y="246762"/>
                      <a:pt x="12577" y="229539"/>
                    </a:cubicBezTo>
                    <a:cubicBezTo>
                      <a:pt x="13201" y="228982"/>
                      <a:pt x="13845" y="228450"/>
                      <a:pt x="14470" y="227894"/>
                    </a:cubicBezTo>
                    <a:close/>
                    <a:moveTo>
                      <a:pt x="229560" y="283948"/>
                    </a:moveTo>
                    <a:cubicBezTo>
                      <a:pt x="210673" y="280754"/>
                      <a:pt x="191862" y="277183"/>
                      <a:pt x="173126" y="273235"/>
                    </a:cubicBezTo>
                    <a:cubicBezTo>
                      <a:pt x="171903" y="259658"/>
                      <a:pt x="162146" y="247597"/>
                      <a:pt x="153102" y="237659"/>
                    </a:cubicBezTo>
                    <a:cubicBezTo>
                      <a:pt x="141208" y="224765"/>
                      <a:pt x="127421" y="213756"/>
                      <a:pt x="112214" y="205010"/>
                    </a:cubicBezTo>
                    <a:cubicBezTo>
                      <a:pt x="157281" y="194586"/>
                      <a:pt x="202492" y="184741"/>
                      <a:pt x="247846" y="175474"/>
                    </a:cubicBezTo>
                    <a:cubicBezTo>
                      <a:pt x="247917" y="175537"/>
                      <a:pt x="247992" y="175594"/>
                      <a:pt x="248071" y="175647"/>
                    </a:cubicBezTo>
                    <a:cubicBezTo>
                      <a:pt x="294992" y="205311"/>
                      <a:pt x="347104" y="239727"/>
                      <a:pt x="363772" y="295109"/>
                    </a:cubicBezTo>
                    <a:cubicBezTo>
                      <a:pt x="318819" y="294749"/>
                      <a:pt x="273956" y="291019"/>
                      <a:pt x="229560" y="283948"/>
                    </a:cubicBezTo>
                    <a:close/>
                    <a:moveTo>
                      <a:pt x="368274" y="295114"/>
                    </a:moveTo>
                    <a:cubicBezTo>
                      <a:pt x="352428" y="239215"/>
                      <a:pt x="301384" y="204122"/>
                      <a:pt x="254086" y="174232"/>
                    </a:cubicBezTo>
                    <a:cubicBezTo>
                      <a:pt x="319088" y="161075"/>
                      <a:pt x="384345" y="149278"/>
                      <a:pt x="449859" y="138841"/>
                    </a:cubicBezTo>
                    <a:cubicBezTo>
                      <a:pt x="477941" y="153261"/>
                      <a:pt x="503406" y="172288"/>
                      <a:pt x="525194" y="195131"/>
                    </a:cubicBezTo>
                    <a:cubicBezTo>
                      <a:pt x="545299" y="217290"/>
                      <a:pt x="562256" y="242112"/>
                      <a:pt x="575587" y="268897"/>
                    </a:cubicBezTo>
                    <a:cubicBezTo>
                      <a:pt x="507923" y="286645"/>
                      <a:pt x="438226" y="295459"/>
                      <a:pt x="368274" y="295114"/>
                    </a:cubicBezTo>
                    <a:close/>
                    <a:moveTo>
                      <a:pt x="579251" y="267956"/>
                    </a:moveTo>
                    <a:cubicBezTo>
                      <a:pt x="556778" y="212499"/>
                      <a:pt x="509530" y="165788"/>
                      <a:pt x="457346" y="137663"/>
                    </a:cubicBezTo>
                    <a:cubicBezTo>
                      <a:pt x="518986" y="127989"/>
                      <a:pt x="580806" y="119680"/>
                      <a:pt x="642807" y="112738"/>
                    </a:cubicBezTo>
                    <a:cubicBezTo>
                      <a:pt x="679934" y="137470"/>
                      <a:pt x="717870" y="164243"/>
                      <a:pt x="740549" y="203335"/>
                    </a:cubicBezTo>
                    <a:cubicBezTo>
                      <a:pt x="705262" y="222131"/>
                      <a:pt x="668680" y="238387"/>
                      <a:pt x="631080" y="251979"/>
                    </a:cubicBezTo>
                    <a:cubicBezTo>
                      <a:pt x="613942" y="257963"/>
                      <a:pt x="596666" y="263289"/>
                      <a:pt x="579251" y="267956"/>
                    </a:cubicBezTo>
                    <a:close/>
                    <a:moveTo>
                      <a:pt x="742919" y="202113"/>
                    </a:moveTo>
                    <a:cubicBezTo>
                      <a:pt x="721347" y="163401"/>
                      <a:pt x="685485" y="136475"/>
                      <a:pt x="649113" y="112037"/>
                    </a:cubicBezTo>
                    <a:cubicBezTo>
                      <a:pt x="686203" y="107971"/>
                      <a:pt x="723341" y="104421"/>
                      <a:pt x="760530" y="101387"/>
                    </a:cubicBezTo>
                    <a:cubicBezTo>
                      <a:pt x="766661" y="100846"/>
                      <a:pt x="772801" y="100436"/>
                      <a:pt x="778940" y="100016"/>
                    </a:cubicBezTo>
                    <a:cubicBezTo>
                      <a:pt x="779089" y="100229"/>
                      <a:pt x="779274" y="100414"/>
                      <a:pt x="779487" y="100563"/>
                    </a:cubicBezTo>
                    <a:cubicBezTo>
                      <a:pt x="801575" y="114429"/>
                      <a:pt x="821434" y="131564"/>
                      <a:pt x="838387" y="151383"/>
                    </a:cubicBezTo>
                    <a:cubicBezTo>
                      <a:pt x="827681" y="156767"/>
                      <a:pt x="817059" y="162310"/>
                      <a:pt x="806523" y="168013"/>
                    </a:cubicBezTo>
                    <a:cubicBezTo>
                      <a:pt x="785298" y="179512"/>
                      <a:pt x="764203" y="191045"/>
                      <a:pt x="742919" y="20211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835" name="Google Shape;835;p14"/>
            <p:cNvGrpSpPr/>
            <p:nvPr/>
          </p:nvGrpSpPr>
          <p:grpSpPr>
            <a:xfrm>
              <a:off x="7976056" y="4558441"/>
              <a:ext cx="1297174" cy="1214433"/>
              <a:chOff x="7899456" y="4631516"/>
              <a:chExt cx="1297174" cy="1214433"/>
            </a:xfrm>
          </p:grpSpPr>
          <p:grpSp>
            <p:nvGrpSpPr>
              <p:cNvPr id="836" name="Google Shape;836;p14"/>
              <p:cNvGrpSpPr/>
              <p:nvPr/>
            </p:nvGrpSpPr>
            <p:grpSpPr>
              <a:xfrm rot="-4383162" flipH="1">
                <a:off x="8084109" y="4711211"/>
                <a:ext cx="928299" cy="1055411"/>
                <a:chOff x="-286470" y="3869088"/>
                <a:chExt cx="928273" cy="1055381"/>
              </a:xfrm>
            </p:grpSpPr>
            <p:sp>
              <p:nvSpPr>
                <p:cNvPr id="837" name="Google Shape;837;p14"/>
                <p:cNvSpPr/>
                <p:nvPr/>
              </p:nvSpPr>
              <p:spPr>
                <a:xfrm>
                  <a:off x="-139129" y="4787956"/>
                  <a:ext cx="346519" cy="136514"/>
                </a:xfrm>
                <a:custGeom>
                  <a:avLst/>
                  <a:gdLst/>
                  <a:ahLst/>
                  <a:cxnLst/>
                  <a:rect l="l" t="t" r="r" b="b"/>
                  <a:pathLst>
                    <a:path w="201758" h="79484" extrusionOk="0">
                      <a:moveTo>
                        <a:pt x="1045" y="74404"/>
                      </a:moveTo>
                      <a:cubicBezTo>
                        <a:pt x="6595" y="53342"/>
                        <a:pt x="12871" y="32500"/>
                        <a:pt x="19875" y="11878"/>
                      </a:cubicBezTo>
                      <a:cubicBezTo>
                        <a:pt x="79078" y="-4635"/>
                        <a:pt x="141762" y="-3917"/>
                        <a:pt x="200571" y="13949"/>
                      </a:cubicBezTo>
                      <a:lnTo>
                        <a:pt x="201759" y="13983"/>
                      </a:lnTo>
                      <a:cubicBezTo>
                        <a:pt x="201679" y="16589"/>
                        <a:pt x="201217" y="19170"/>
                        <a:pt x="200386" y="21641"/>
                      </a:cubicBezTo>
                      <a:cubicBezTo>
                        <a:pt x="196092" y="34599"/>
                        <a:pt x="182452" y="41761"/>
                        <a:pt x="169783" y="46944"/>
                      </a:cubicBezTo>
                      <a:cubicBezTo>
                        <a:pt x="115927" y="69010"/>
                        <a:pt x="58198" y="80067"/>
                        <a:pt x="0" y="79461"/>
                      </a:cubicBezTo>
                      <a:lnTo>
                        <a:pt x="783" y="75335"/>
                      </a:lnTo>
                      <a:cubicBezTo>
                        <a:pt x="853" y="74997"/>
                        <a:pt x="975" y="74742"/>
                        <a:pt x="1045" y="74404"/>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8" name="Google Shape;838;p14"/>
                <p:cNvSpPr/>
                <p:nvPr/>
              </p:nvSpPr>
              <p:spPr>
                <a:xfrm>
                  <a:off x="-286470" y="4456966"/>
                  <a:ext cx="181485" cy="458797"/>
                </a:xfrm>
                <a:custGeom>
                  <a:avLst/>
                  <a:gdLst/>
                  <a:ahLst/>
                  <a:cxnLst/>
                  <a:rect l="l" t="t" r="r" b="b"/>
                  <a:pathLst>
                    <a:path w="105668" h="267131" extrusionOk="0">
                      <a:moveTo>
                        <a:pt x="37011" y="1908"/>
                      </a:moveTo>
                      <a:cubicBezTo>
                        <a:pt x="69605" y="65793"/>
                        <a:pt x="92256" y="134279"/>
                        <a:pt x="104180" y="205001"/>
                      </a:cubicBezTo>
                      <a:cubicBezTo>
                        <a:pt x="104694" y="204896"/>
                        <a:pt x="105155" y="204710"/>
                        <a:pt x="105668" y="204605"/>
                      </a:cubicBezTo>
                      <a:cubicBezTo>
                        <a:pt x="98663" y="225226"/>
                        <a:pt x="92387" y="246068"/>
                        <a:pt x="86838" y="267131"/>
                      </a:cubicBezTo>
                      <a:cubicBezTo>
                        <a:pt x="75140" y="247564"/>
                        <a:pt x="63495" y="228077"/>
                        <a:pt x="51796" y="208509"/>
                      </a:cubicBezTo>
                      <a:cubicBezTo>
                        <a:pt x="26009" y="165295"/>
                        <a:pt x="-638" y="119092"/>
                        <a:pt x="12" y="68691"/>
                      </a:cubicBezTo>
                      <a:cubicBezTo>
                        <a:pt x="368" y="44868"/>
                        <a:pt x="8117" y="19621"/>
                        <a:pt x="27108" y="5273"/>
                      </a:cubicBezTo>
                      <a:cubicBezTo>
                        <a:pt x="29934" y="3140"/>
                        <a:pt x="33016" y="1369"/>
                        <a:pt x="36281"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9" name="Google Shape;839;p14"/>
                <p:cNvSpPr/>
                <p:nvPr/>
              </p:nvSpPr>
              <p:spPr>
                <a:xfrm>
                  <a:off x="-224163" y="4118728"/>
                  <a:ext cx="230877" cy="690344"/>
                </a:xfrm>
                <a:custGeom>
                  <a:avLst/>
                  <a:gdLst/>
                  <a:ahLst/>
                  <a:cxnLst/>
                  <a:rect l="l" t="t" r="r" b="b"/>
                  <a:pathLst>
                    <a:path w="134426" h="401947" extrusionOk="0">
                      <a:moveTo>
                        <a:pt x="133048" y="251018"/>
                      </a:moveTo>
                      <a:cubicBezTo>
                        <a:pt x="133480" y="250967"/>
                        <a:pt x="133993" y="250862"/>
                        <a:pt x="134426" y="250811"/>
                      </a:cubicBezTo>
                      <a:cubicBezTo>
                        <a:pt x="108656" y="299193"/>
                        <a:pt x="86903" y="349609"/>
                        <a:pt x="69388" y="401552"/>
                      </a:cubicBezTo>
                      <a:cubicBezTo>
                        <a:pt x="68874" y="401657"/>
                        <a:pt x="68413" y="401843"/>
                        <a:pt x="67900" y="401948"/>
                      </a:cubicBezTo>
                      <a:cubicBezTo>
                        <a:pt x="55975" y="331227"/>
                        <a:pt x="33325" y="262740"/>
                        <a:pt x="731" y="198855"/>
                      </a:cubicBezTo>
                      <a:lnTo>
                        <a:pt x="0" y="196947"/>
                      </a:lnTo>
                      <a:cubicBezTo>
                        <a:pt x="18748" y="188874"/>
                        <a:pt x="43237" y="192812"/>
                        <a:pt x="53545" y="210265"/>
                      </a:cubicBezTo>
                      <a:cubicBezTo>
                        <a:pt x="44823" y="138905"/>
                        <a:pt x="54587" y="66501"/>
                        <a:pt x="81900" y="0"/>
                      </a:cubicBezTo>
                      <a:cubicBezTo>
                        <a:pt x="120498" y="76788"/>
                        <a:pt x="127163" y="165249"/>
                        <a:pt x="133048" y="25101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0" name="Google Shape;840;p14"/>
                <p:cNvSpPr/>
                <p:nvPr/>
              </p:nvSpPr>
              <p:spPr>
                <a:xfrm>
                  <a:off x="-83506" y="3969226"/>
                  <a:ext cx="243710" cy="580634"/>
                </a:xfrm>
                <a:custGeom>
                  <a:avLst/>
                  <a:gdLst/>
                  <a:ahLst/>
                  <a:cxnLst/>
                  <a:rect l="l" t="t" r="r" b="b"/>
                  <a:pathLst>
                    <a:path w="141898" h="338069" extrusionOk="0">
                      <a:moveTo>
                        <a:pt x="137415" y="202611"/>
                      </a:moveTo>
                      <a:cubicBezTo>
                        <a:pt x="137780" y="202546"/>
                        <a:pt x="138227" y="202428"/>
                        <a:pt x="138591" y="202363"/>
                      </a:cubicBezTo>
                      <a:cubicBezTo>
                        <a:pt x="106381" y="245194"/>
                        <a:pt x="77603" y="290501"/>
                        <a:pt x="52526" y="337863"/>
                      </a:cubicBezTo>
                      <a:cubicBezTo>
                        <a:pt x="52093" y="337914"/>
                        <a:pt x="51579" y="338019"/>
                        <a:pt x="51147" y="338070"/>
                      </a:cubicBezTo>
                      <a:cubicBezTo>
                        <a:pt x="45262" y="252300"/>
                        <a:pt x="38597" y="163839"/>
                        <a:pt x="0" y="87052"/>
                      </a:cubicBezTo>
                      <a:cubicBezTo>
                        <a:pt x="1701" y="82905"/>
                        <a:pt x="3455" y="78840"/>
                        <a:pt x="5276" y="74788"/>
                      </a:cubicBezTo>
                      <a:cubicBezTo>
                        <a:pt x="12000" y="59942"/>
                        <a:pt x="23704" y="43104"/>
                        <a:pt x="39930" y="45193"/>
                      </a:cubicBezTo>
                      <a:cubicBezTo>
                        <a:pt x="46910" y="46633"/>
                        <a:pt x="53289" y="50157"/>
                        <a:pt x="58223" y="55300"/>
                      </a:cubicBezTo>
                      <a:cubicBezTo>
                        <a:pt x="72549" y="68235"/>
                        <a:pt x="84103" y="83942"/>
                        <a:pt x="92185" y="101470"/>
                      </a:cubicBezTo>
                      <a:cubicBezTo>
                        <a:pt x="94985" y="65396"/>
                        <a:pt x="106579" y="30558"/>
                        <a:pt x="125953" y="0"/>
                      </a:cubicBezTo>
                      <a:lnTo>
                        <a:pt x="127445" y="941"/>
                      </a:lnTo>
                      <a:cubicBezTo>
                        <a:pt x="142415" y="67081"/>
                        <a:pt x="145788" y="135317"/>
                        <a:pt x="137415" y="20261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1" name="Google Shape;841;p14"/>
                <p:cNvSpPr/>
                <p:nvPr/>
              </p:nvSpPr>
              <p:spPr>
                <a:xfrm>
                  <a:off x="132806" y="3869088"/>
                  <a:ext cx="199453" cy="448127"/>
                </a:xfrm>
                <a:custGeom>
                  <a:avLst/>
                  <a:gdLst/>
                  <a:ahLst/>
                  <a:cxnLst/>
                  <a:rect l="l" t="t" r="r" b="b"/>
                  <a:pathLst>
                    <a:path w="116130" h="260918" extrusionOk="0">
                      <a:moveTo>
                        <a:pt x="103348" y="58165"/>
                      </a:moveTo>
                      <a:cubicBezTo>
                        <a:pt x="107092" y="55354"/>
                        <a:pt x="110957" y="52639"/>
                        <a:pt x="114914" y="50153"/>
                      </a:cubicBezTo>
                      <a:lnTo>
                        <a:pt x="116130" y="52092"/>
                      </a:lnTo>
                      <a:cubicBezTo>
                        <a:pt x="114036" y="90106"/>
                        <a:pt x="106217" y="127587"/>
                        <a:pt x="92937" y="163267"/>
                      </a:cubicBezTo>
                      <a:cubicBezTo>
                        <a:pt x="94114" y="163018"/>
                        <a:pt x="95222" y="162755"/>
                        <a:pt x="96412" y="162439"/>
                      </a:cubicBezTo>
                      <a:cubicBezTo>
                        <a:pt x="66452" y="193391"/>
                        <a:pt x="38472" y="226200"/>
                        <a:pt x="12638" y="260670"/>
                      </a:cubicBezTo>
                      <a:cubicBezTo>
                        <a:pt x="12274" y="260735"/>
                        <a:pt x="11828" y="260853"/>
                        <a:pt x="11462" y="260918"/>
                      </a:cubicBezTo>
                      <a:cubicBezTo>
                        <a:pt x="19835" y="193625"/>
                        <a:pt x="16462" y="125388"/>
                        <a:pt x="1492" y="59248"/>
                      </a:cubicBezTo>
                      <a:lnTo>
                        <a:pt x="0" y="58307"/>
                      </a:lnTo>
                      <a:cubicBezTo>
                        <a:pt x="9497" y="43189"/>
                        <a:pt x="20842" y="29314"/>
                        <a:pt x="33771" y="17003"/>
                      </a:cubicBezTo>
                      <a:cubicBezTo>
                        <a:pt x="43496" y="7697"/>
                        <a:pt x="55661" y="-1174"/>
                        <a:pt x="69098" y="128"/>
                      </a:cubicBezTo>
                      <a:cubicBezTo>
                        <a:pt x="81425" y="2256"/>
                        <a:pt x="91754" y="10649"/>
                        <a:pt x="96358" y="22280"/>
                      </a:cubicBezTo>
                      <a:cubicBezTo>
                        <a:pt x="100767" y="33741"/>
                        <a:pt x="103134" y="45886"/>
                        <a:pt x="103348" y="5816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2" name="Google Shape;842;p14"/>
                <p:cNvSpPr/>
                <p:nvPr/>
              </p:nvSpPr>
              <p:spPr>
                <a:xfrm>
                  <a:off x="292414" y="3893575"/>
                  <a:ext cx="188849" cy="255925"/>
                </a:xfrm>
                <a:custGeom>
                  <a:avLst/>
                  <a:gdLst/>
                  <a:ahLst/>
                  <a:cxnLst/>
                  <a:rect l="l" t="t" r="r" b="b"/>
                  <a:pathLst>
                    <a:path w="109956" h="149010" extrusionOk="0">
                      <a:moveTo>
                        <a:pt x="109520" y="14"/>
                      </a:moveTo>
                      <a:cubicBezTo>
                        <a:pt x="111717" y="23350"/>
                        <a:pt x="105569" y="46709"/>
                        <a:pt x="92167" y="65938"/>
                      </a:cubicBezTo>
                      <a:cubicBezTo>
                        <a:pt x="92680" y="65834"/>
                        <a:pt x="93261" y="65743"/>
                        <a:pt x="93775" y="65638"/>
                      </a:cubicBezTo>
                      <a:cubicBezTo>
                        <a:pt x="62022" y="91288"/>
                        <a:pt x="31866" y="118854"/>
                        <a:pt x="3475" y="148182"/>
                      </a:cubicBezTo>
                      <a:cubicBezTo>
                        <a:pt x="2285" y="148498"/>
                        <a:pt x="1176" y="148761"/>
                        <a:pt x="0" y="149010"/>
                      </a:cubicBezTo>
                      <a:cubicBezTo>
                        <a:pt x="13279" y="113329"/>
                        <a:pt x="21098" y="75849"/>
                        <a:pt x="23193" y="37835"/>
                      </a:cubicBezTo>
                      <a:lnTo>
                        <a:pt x="21978" y="35896"/>
                      </a:lnTo>
                      <a:cubicBezTo>
                        <a:pt x="45356" y="20407"/>
                        <a:pt x="71216" y="9041"/>
                        <a:pt x="98436" y="2291"/>
                      </a:cubicBezTo>
                      <a:cubicBezTo>
                        <a:pt x="101992" y="1410"/>
                        <a:pt x="105736" y="638"/>
                        <a:pt x="109452"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3" name="Google Shape;843;p14"/>
                <p:cNvSpPr/>
                <p:nvPr/>
              </p:nvSpPr>
              <p:spPr>
                <a:xfrm>
                  <a:off x="450701" y="3890690"/>
                  <a:ext cx="125742" cy="116132"/>
                </a:xfrm>
                <a:custGeom>
                  <a:avLst/>
                  <a:gdLst/>
                  <a:ahLst/>
                  <a:cxnLst/>
                  <a:rect l="l" t="t" r="r" b="b"/>
                  <a:pathLst>
                    <a:path w="73212" h="67617" extrusionOk="0">
                      <a:moveTo>
                        <a:pt x="73213" y="11976"/>
                      </a:moveTo>
                      <a:lnTo>
                        <a:pt x="71312" y="15730"/>
                      </a:lnTo>
                      <a:cubicBezTo>
                        <a:pt x="47315" y="31855"/>
                        <a:pt x="23999" y="49104"/>
                        <a:pt x="1608" y="67318"/>
                      </a:cubicBezTo>
                      <a:cubicBezTo>
                        <a:pt x="1095" y="67422"/>
                        <a:pt x="514" y="67513"/>
                        <a:pt x="0" y="67618"/>
                      </a:cubicBezTo>
                      <a:cubicBezTo>
                        <a:pt x="13402" y="48388"/>
                        <a:pt x="19551" y="25029"/>
                        <a:pt x="17353" y="1693"/>
                      </a:cubicBezTo>
                      <a:cubicBezTo>
                        <a:pt x="37178" y="-1728"/>
                        <a:pt x="58270" y="-742"/>
                        <a:pt x="73213" y="1197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4" name="Google Shape;844;p14"/>
                <p:cNvSpPr/>
                <p:nvPr/>
              </p:nvSpPr>
              <p:spPr>
                <a:xfrm>
                  <a:off x="453463" y="3911257"/>
                  <a:ext cx="151252" cy="101442"/>
                </a:xfrm>
                <a:custGeom>
                  <a:avLst/>
                  <a:gdLst/>
                  <a:ahLst/>
                  <a:cxnLst/>
                  <a:rect l="l" t="t" r="r" b="b"/>
                  <a:pathLst>
                    <a:path w="88065" h="59064" extrusionOk="0">
                      <a:moveTo>
                        <a:pt x="69704" y="3754"/>
                      </a:moveTo>
                      <a:lnTo>
                        <a:pt x="71605" y="0"/>
                      </a:lnTo>
                      <a:cubicBezTo>
                        <a:pt x="87902" y="13982"/>
                        <a:pt x="91270" y="38153"/>
                        <a:pt x="85330" y="59065"/>
                      </a:cubicBezTo>
                      <a:lnTo>
                        <a:pt x="78701" y="57132"/>
                      </a:lnTo>
                      <a:cubicBezTo>
                        <a:pt x="52916" y="50773"/>
                        <a:pt x="26048" y="50162"/>
                        <a:pt x="0" y="55342"/>
                      </a:cubicBezTo>
                      <a:cubicBezTo>
                        <a:pt x="22391" y="37128"/>
                        <a:pt x="45707" y="19879"/>
                        <a:pt x="69704" y="3754"/>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5" name="Google Shape;845;p14"/>
                <p:cNvSpPr/>
                <p:nvPr/>
              </p:nvSpPr>
              <p:spPr>
                <a:xfrm>
                  <a:off x="154510" y="4122614"/>
                  <a:ext cx="487293" cy="246654"/>
                </a:xfrm>
                <a:custGeom>
                  <a:avLst/>
                  <a:gdLst/>
                  <a:ahLst/>
                  <a:cxnLst/>
                  <a:rect l="l" t="t" r="r" b="b"/>
                  <a:pathLst>
                    <a:path w="283722" h="143612" extrusionOk="0">
                      <a:moveTo>
                        <a:pt x="83774" y="14817"/>
                      </a:moveTo>
                      <a:cubicBezTo>
                        <a:pt x="123100" y="5798"/>
                        <a:pt x="163288" y="-2974"/>
                        <a:pt x="203450" y="971"/>
                      </a:cubicBezTo>
                      <a:lnTo>
                        <a:pt x="206685" y="1640"/>
                      </a:lnTo>
                      <a:cubicBezTo>
                        <a:pt x="206250" y="2041"/>
                        <a:pt x="205830" y="2377"/>
                        <a:pt x="205395" y="2778"/>
                      </a:cubicBezTo>
                      <a:cubicBezTo>
                        <a:pt x="207178" y="2655"/>
                        <a:pt x="208961" y="2532"/>
                        <a:pt x="210783" y="2556"/>
                      </a:cubicBezTo>
                      <a:cubicBezTo>
                        <a:pt x="233077" y="2515"/>
                        <a:pt x="254347" y="11917"/>
                        <a:pt x="269322" y="28434"/>
                      </a:cubicBezTo>
                      <a:cubicBezTo>
                        <a:pt x="279656" y="39110"/>
                        <a:pt x="284838" y="53750"/>
                        <a:pt x="283521" y="68550"/>
                      </a:cubicBezTo>
                      <a:cubicBezTo>
                        <a:pt x="281248" y="83964"/>
                        <a:pt x="269709" y="96268"/>
                        <a:pt x="257899" y="106478"/>
                      </a:cubicBezTo>
                      <a:cubicBezTo>
                        <a:pt x="241187" y="120928"/>
                        <a:pt x="222855" y="133389"/>
                        <a:pt x="203271" y="143612"/>
                      </a:cubicBezTo>
                      <a:lnTo>
                        <a:pt x="201818" y="140782"/>
                      </a:lnTo>
                      <a:cubicBezTo>
                        <a:pt x="140209" y="107142"/>
                        <a:pt x="68399" y="97274"/>
                        <a:pt x="0" y="113049"/>
                      </a:cubicBezTo>
                      <a:cubicBezTo>
                        <a:pt x="25834" y="78578"/>
                        <a:pt x="53814" y="45769"/>
                        <a:pt x="83774" y="1481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6" name="Google Shape;846;p14"/>
                <p:cNvSpPr/>
                <p:nvPr/>
              </p:nvSpPr>
              <p:spPr>
                <a:xfrm>
                  <a:off x="298382" y="4000327"/>
                  <a:ext cx="301643" cy="147743"/>
                </a:xfrm>
                <a:custGeom>
                  <a:avLst/>
                  <a:gdLst/>
                  <a:ahLst/>
                  <a:cxnLst/>
                  <a:rect l="l" t="t" r="r" b="b"/>
                  <a:pathLst>
                    <a:path w="175629" h="86022" extrusionOk="0">
                      <a:moveTo>
                        <a:pt x="169001" y="5269"/>
                      </a:moveTo>
                      <a:lnTo>
                        <a:pt x="175630" y="7202"/>
                      </a:lnTo>
                      <a:cubicBezTo>
                        <a:pt x="174600" y="10873"/>
                        <a:pt x="173272" y="14454"/>
                        <a:pt x="171659" y="17908"/>
                      </a:cubicBezTo>
                      <a:cubicBezTo>
                        <a:pt x="161202" y="40276"/>
                        <a:pt x="141940" y="56958"/>
                        <a:pt x="122911" y="72845"/>
                      </a:cubicBezTo>
                      <a:lnTo>
                        <a:pt x="119676" y="72176"/>
                      </a:lnTo>
                      <a:cubicBezTo>
                        <a:pt x="79515" y="68231"/>
                        <a:pt x="39327" y="77003"/>
                        <a:pt x="0" y="86022"/>
                      </a:cubicBezTo>
                      <a:cubicBezTo>
                        <a:pt x="28391" y="56694"/>
                        <a:pt x="58547" y="29128"/>
                        <a:pt x="90300" y="3479"/>
                      </a:cubicBezTo>
                      <a:cubicBezTo>
                        <a:pt x="116348" y="-1701"/>
                        <a:pt x="143216" y="-1090"/>
                        <a:pt x="169001" y="527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7" name="Google Shape;847;p14"/>
                <p:cNvSpPr/>
                <p:nvPr/>
              </p:nvSpPr>
              <p:spPr>
                <a:xfrm>
                  <a:off x="6700" y="4304169"/>
                  <a:ext cx="496935" cy="312578"/>
                </a:xfrm>
                <a:custGeom>
                  <a:avLst/>
                  <a:gdLst/>
                  <a:ahLst/>
                  <a:cxnLst/>
                  <a:rect l="l" t="t" r="r" b="b"/>
                  <a:pathLst>
                    <a:path w="289336" h="181996" extrusionOk="0">
                      <a:moveTo>
                        <a:pt x="86066" y="7333"/>
                      </a:moveTo>
                      <a:cubicBezTo>
                        <a:pt x="154465" y="-8441"/>
                        <a:pt x="226275" y="1427"/>
                        <a:pt x="287884" y="35066"/>
                      </a:cubicBezTo>
                      <a:lnTo>
                        <a:pt x="289337" y="37897"/>
                      </a:lnTo>
                      <a:cubicBezTo>
                        <a:pt x="256979" y="54910"/>
                        <a:pt x="221683" y="65621"/>
                        <a:pt x="185327" y="69461"/>
                      </a:cubicBezTo>
                      <a:cubicBezTo>
                        <a:pt x="208714" y="77760"/>
                        <a:pt x="231251" y="88280"/>
                        <a:pt x="252633" y="100875"/>
                      </a:cubicBezTo>
                      <a:cubicBezTo>
                        <a:pt x="265663" y="108559"/>
                        <a:pt x="279355" y="118488"/>
                        <a:pt x="282620" y="133291"/>
                      </a:cubicBezTo>
                      <a:cubicBezTo>
                        <a:pt x="286923" y="152595"/>
                        <a:pt x="272073" y="169696"/>
                        <a:pt x="255754" y="181997"/>
                      </a:cubicBezTo>
                      <a:lnTo>
                        <a:pt x="254536" y="180409"/>
                      </a:lnTo>
                      <a:cubicBezTo>
                        <a:pt x="175302" y="142893"/>
                        <a:pt x="86694" y="129812"/>
                        <a:pt x="0" y="142833"/>
                      </a:cubicBezTo>
                      <a:cubicBezTo>
                        <a:pt x="25077" y="95471"/>
                        <a:pt x="53855" y="50164"/>
                        <a:pt x="86066" y="733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8" name="Google Shape;848;p14"/>
                <p:cNvSpPr/>
                <p:nvPr/>
              </p:nvSpPr>
              <p:spPr>
                <a:xfrm>
                  <a:off x="-104998" y="4541060"/>
                  <a:ext cx="550960" cy="270924"/>
                </a:xfrm>
                <a:custGeom>
                  <a:avLst/>
                  <a:gdLst/>
                  <a:ahLst/>
                  <a:cxnLst/>
                  <a:rect l="l" t="t" r="r" b="b"/>
                  <a:pathLst>
                    <a:path w="320792" h="157743" extrusionOk="0">
                      <a:moveTo>
                        <a:pt x="314446" y="48583"/>
                      </a:moveTo>
                      <a:cubicBezTo>
                        <a:pt x="263821" y="82376"/>
                        <a:pt x="206337" y="104530"/>
                        <a:pt x="146128" y="113453"/>
                      </a:cubicBezTo>
                      <a:cubicBezTo>
                        <a:pt x="162975" y="123753"/>
                        <a:pt x="182272" y="139549"/>
                        <a:pt x="181884" y="157743"/>
                      </a:cubicBezTo>
                      <a:lnTo>
                        <a:pt x="180696" y="157709"/>
                      </a:lnTo>
                      <a:cubicBezTo>
                        <a:pt x="121887" y="139844"/>
                        <a:pt x="59203" y="139125"/>
                        <a:pt x="0" y="155639"/>
                      </a:cubicBezTo>
                      <a:cubicBezTo>
                        <a:pt x="17515" y="103696"/>
                        <a:pt x="39268" y="53279"/>
                        <a:pt x="65039" y="4898"/>
                      </a:cubicBezTo>
                      <a:cubicBezTo>
                        <a:pt x="151733" y="-8123"/>
                        <a:pt x="240341" y="4958"/>
                        <a:pt x="319574" y="42474"/>
                      </a:cubicBezTo>
                      <a:lnTo>
                        <a:pt x="320793" y="44061"/>
                      </a:lnTo>
                      <a:cubicBezTo>
                        <a:pt x="318703" y="45668"/>
                        <a:pt x="316561" y="47193"/>
                        <a:pt x="314446" y="4858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849" name="Google Shape;849;p14"/>
              <p:cNvSpPr/>
              <p:nvPr/>
            </p:nvSpPr>
            <p:spPr>
              <a:xfrm rot="-4384141" flipH="1">
                <a:off x="8075952" y="4704470"/>
                <a:ext cx="944183" cy="1068524"/>
              </a:xfrm>
              <a:custGeom>
                <a:avLst/>
                <a:gdLst/>
                <a:ahLst/>
                <a:cxnLst/>
                <a:rect l="l" t="t" r="r" b="b"/>
                <a:pathLst>
                  <a:path w="549929" h="622350" extrusionOk="0">
                    <a:moveTo>
                      <a:pt x="538841" y="182607"/>
                    </a:moveTo>
                    <a:cubicBezTo>
                      <a:pt x="524670" y="163792"/>
                      <a:pt x="503181" y="151875"/>
                      <a:pt x="479717" y="149819"/>
                    </a:cubicBezTo>
                    <a:cubicBezTo>
                      <a:pt x="498340" y="133741"/>
                      <a:pt x="516540" y="115771"/>
                      <a:pt x="524408" y="92080"/>
                    </a:cubicBezTo>
                    <a:cubicBezTo>
                      <a:pt x="531856" y="69654"/>
                      <a:pt x="529066" y="41554"/>
                      <a:pt x="510187" y="25476"/>
                    </a:cubicBezTo>
                    <a:cubicBezTo>
                      <a:pt x="489717" y="8045"/>
                      <a:pt x="459931" y="11029"/>
                      <a:pt x="435752" y="17375"/>
                    </a:cubicBezTo>
                    <a:cubicBezTo>
                      <a:pt x="407023" y="25034"/>
                      <a:pt x="379869" y="37699"/>
                      <a:pt x="355539" y="54790"/>
                    </a:cubicBezTo>
                    <a:cubicBezTo>
                      <a:pt x="353468" y="34386"/>
                      <a:pt x="348404" y="11853"/>
                      <a:pt x="327966" y="2766"/>
                    </a:cubicBezTo>
                    <a:cubicBezTo>
                      <a:pt x="305085" y="-7407"/>
                      <a:pt x="284122" y="12617"/>
                      <a:pt x="269835" y="28153"/>
                    </a:cubicBezTo>
                    <a:cubicBezTo>
                      <a:pt x="238775" y="62262"/>
                      <a:pt x="218800" y="104994"/>
                      <a:pt x="212549" y="150700"/>
                    </a:cubicBezTo>
                    <a:cubicBezTo>
                      <a:pt x="207031" y="141053"/>
                      <a:pt x="200454" y="132051"/>
                      <a:pt x="192941" y="123863"/>
                    </a:cubicBezTo>
                    <a:cubicBezTo>
                      <a:pt x="184502" y="114757"/>
                      <a:pt x="173603" y="103496"/>
                      <a:pt x="160192" y="103400"/>
                    </a:cubicBezTo>
                    <a:cubicBezTo>
                      <a:pt x="134256" y="103213"/>
                      <a:pt x="122917" y="137915"/>
                      <a:pt x="115512" y="157139"/>
                    </a:cubicBezTo>
                    <a:cubicBezTo>
                      <a:pt x="92297" y="218250"/>
                      <a:pt x="83468" y="283887"/>
                      <a:pt x="89709" y="348962"/>
                    </a:cubicBezTo>
                    <a:cubicBezTo>
                      <a:pt x="79176" y="339964"/>
                      <a:pt x="65072" y="336346"/>
                      <a:pt x="51508" y="339163"/>
                    </a:cubicBezTo>
                    <a:cubicBezTo>
                      <a:pt x="31431" y="343329"/>
                      <a:pt x="14949" y="357604"/>
                      <a:pt x="7958" y="376880"/>
                    </a:cubicBezTo>
                    <a:cubicBezTo>
                      <a:pt x="-12502" y="425840"/>
                      <a:pt x="10226" y="481530"/>
                      <a:pt x="34005" y="524792"/>
                    </a:cubicBezTo>
                    <a:cubicBezTo>
                      <a:pt x="50959" y="555636"/>
                      <a:pt x="69894" y="585456"/>
                      <a:pt x="88464" y="615343"/>
                    </a:cubicBezTo>
                    <a:lnTo>
                      <a:pt x="88553" y="615436"/>
                    </a:lnTo>
                    <a:cubicBezTo>
                      <a:pt x="87415" y="616117"/>
                      <a:pt x="86731" y="617358"/>
                      <a:pt x="86763" y="618684"/>
                    </a:cubicBezTo>
                    <a:cubicBezTo>
                      <a:pt x="86831" y="620644"/>
                      <a:pt x="88404" y="622217"/>
                      <a:pt x="90364" y="622285"/>
                    </a:cubicBezTo>
                    <a:cubicBezTo>
                      <a:pt x="147757" y="623288"/>
                      <a:pt x="204779" y="612893"/>
                      <a:pt x="258126" y="591701"/>
                    </a:cubicBezTo>
                    <a:cubicBezTo>
                      <a:pt x="275361" y="584789"/>
                      <a:pt x="296522" y="574437"/>
                      <a:pt x="296652" y="552854"/>
                    </a:cubicBezTo>
                    <a:cubicBezTo>
                      <a:pt x="296758" y="535010"/>
                      <a:pt x="282637" y="521266"/>
                      <a:pt x="268359" y="511190"/>
                    </a:cubicBezTo>
                    <a:cubicBezTo>
                      <a:pt x="299063" y="505810"/>
                      <a:pt x="329070" y="497021"/>
                      <a:pt x="357824" y="484986"/>
                    </a:cubicBezTo>
                    <a:cubicBezTo>
                      <a:pt x="386974" y="472690"/>
                      <a:pt x="418416" y="457480"/>
                      <a:pt x="442110" y="436093"/>
                    </a:cubicBezTo>
                    <a:cubicBezTo>
                      <a:pt x="462661" y="417544"/>
                      <a:pt x="471841" y="390170"/>
                      <a:pt x="449831" y="368583"/>
                    </a:cubicBezTo>
                    <a:cubicBezTo>
                      <a:pt x="438375" y="358561"/>
                      <a:pt x="425518" y="350263"/>
                      <a:pt x="411668" y="343950"/>
                    </a:cubicBezTo>
                    <a:cubicBezTo>
                      <a:pt x="401076" y="338457"/>
                      <a:pt x="390173" y="333624"/>
                      <a:pt x="379141" y="329095"/>
                    </a:cubicBezTo>
                    <a:cubicBezTo>
                      <a:pt x="435301" y="319841"/>
                      <a:pt x="487493" y="294258"/>
                      <a:pt x="529207" y="255535"/>
                    </a:cubicBezTo>
                    <a:cubicBezTo>
                      <a:pt x="539447" y="246652"/>
                      <a:pt x="546572" y="234722"/>
                      <a:pt x="549537" y="221494"/>
                    </a:cubicBezTo>
                    <a:cubicBezTo>
                      <a:pt x="551233" y="207628"/>
                      <a:pt x="547389" y="193654"/>
                      <a:pt x="538841" y="182607"/>
                    </a:cubicBezTo>
                    <a:close/>
                    <a:moveTo>
                      <a:pt x="465249" y="149385"/>
                    </a:moveTo>
                    <a:cubicBezTo>
                      <a:pt x="465117" y="149336"/>
                      <a:pt x="464983" y="149295"/>
                      <a:pt x="464846" y="149264"/>
                    </a:cubicBezTo>
                    <a:cubicBezTo>
                      <a:pt x="428856" y="145844"/>
                      <a:pt x="393064" y="152122"/>
                      <a:pt x="357942" y="159843"/>
                    </a:cubicBezTo>
                    <a:cubicBezTo>
                      <a:pt x="366010" y="151748"/>
                      <a:pt x="374165" y="143734"/>
                      <a:pt x="382510" y="135898"/>
                    </a:cubicBezTo>
                    <a:cubicBezTo>
                      <a:pt x="400915" y="118672"/>
                      <a:pt x="419959" y="102184"/>
                      <a:pt x="439641" y="86436"/>
                    </a:cubicBezTo>
                    <a:cubicBezTo>
                      <a:pt x="464106" y="82169"/>
                      <a:pt x="489185" y="82943"/>
                      <a:pt x="513340" y="88711"/>
                    </a:cubicBezTo>
                    <a:cubicBezTo>
                      <a:pt x="514053" y="88891"/>
                      <a:pt x="514808" y="88792"/>
                      <a:pt x="515450" y="88434"/>
                    </a:cubicBezTo>
                    <a:cubicBezTo>
                      <a:pt x="515060" y="89661"/>
                      <a:pt x="514758" y="90939"/>
                      <a:pt x="514304" y="92123"/>
                    </a:cubicBezTo>
                    <a:cubicBezTo>
                      <a:pt x="505145" y="115980"/>
                      <a:pt x="484380" y="133374"/>
                      <a:pt x="465249" y="149385"/>
                    </a:cubicBezTo>
                    <a:close/>
                    <a:moveTo>
                      <a:pt x="516785" y="84140"/>
                    </a:moveTo>
                    <a:cubicBezTo>
                      <a:pt x="516402" y="83452"/>
                      <a:pt x="515740" y="82964"/>
                      <a:pt x="514969" y="82800"/>
                    </a:cubicBezTo>
                    <a:cubicBezTo>
                      <a:pt x="493576" y="77564"/>
                      <a:pt x="471426" y="76159"/>
                      <a:pt x="449543" y="78648"/>
                    </a:cubicBezTo>
                    <a:cubicBezTo>
                      <a:pt x="468372" y="63904"/>
                      <a:pt x="487652" y="49729"/>
                      <a:pt x="507504" y="36360"/>
                    </a:cubicBezTo>
                    <a:cubicBezTo>
                      <a:pt x="507671" y="36248"/>
                      <a:pt x="507743" y="36094"/>
                      <a:pt x="507887" y="35972"/>
                    </a:cubicBezTo>
                    <a:cubicBezTo>
                      <a:pt x="518308" y="49716"/>
                      <a:pt x="521607" y="67581"/>
                      <a:pt x="516785" y="84141"/>
                    </a:cubicBezTo>
                    <a:close/>
                    <a:moveTo>
                      <a:pt x="500184" y="29001"/>
                    </a:moveTo>
                    <a:cubicBezTo>
                      <a:pt x="500465" y="29188"/>
                      <a:pt x="500659" y="29442"/>
                      <a:pt x="500933" y="29634"/>
                    </a:cubicBezTo>
                    <a:cubicBezTo>
                      <a:pt x="481916" y="42612"/>
                      <a:pt x="463385" y="56184"/>
                      <a:pt x="445341" y="70351"/>
                    </a:cubicBezTo>
                    <a:cubicBezTo>
                      <a:pt x="447935" y="64652"/>
                      <a:pt x="449981" y="58721"/>
                      <a:pt x="451451" y="52635"/>
                    </a:cubicBezTo>
                    <a:cubicBezTo>
                      <a:pt x="454219" y="42683"/>
                      <a:pt x="454843" y="32258"/>
                      <a:pt x="453284" y="22047"/>
                    </a:cubicBezTo>
                    <a:cubicBezTo>
                      <a:pt x="469233" y="18311"/>
                      <a:pt x="486006" y="20798"/>
                      <a:pt x="500184" y="29001"/>
                    </a:cubicBezTo>
                    <a:close/>
                    <a:moveTo>
                      <a:pt x="449376" y="22735"/>
                    </a:moveTo>
                    <a:cubicBezTo>
                      <a:pt x="449231" y="26665"/>
                      <a:pt x="449164" y="30599"/>
                      <a:pt x="448796" y="34527"/>
                    </a:cubicBezTo>
                    <a:cubicBezTo>
                      <a:pt x="448231" y="40340"/>
                      <a:pt x="447146" y="46090"/>
                      <a:pt x="445555" y="51710"/>
                    </a:cubicBezTo>
                    <a:cubicBezTo>
                      <a:pt x="442666" y="62188"/>
                      <a:pt x="438106" y="72133"/>
                      <a:pt x="432051" y="81160"/>
                    </a:cubicBezTo>
                    <a:cubicBezTo>
                      <a:pt x="403135" y="104680"/>
                      <a:pt x="375526" y="129764"/>
                      <a:pt x="349347" y="156298"/>
                    </a:cubicBezTo>
                    <a:cubicBezTo>
                      <a:pt x="354161" y="141508"/>
                      <a:pt x="358045" y="126431"/>
                      <a:pt x="360976" y="111155"/>
                    </a:cubicBezTo>
                    <a:cubicBezTo>
                      <a:pt x="362702" y="102133"/>
                      <a:pt x="364100" y="93057"/>
                      <a:pt x="365170" y="83926"/>
                    </a:cubicBezTo>
                    <a:cubicBezTo>
                      <a:pt x="366770" y="75170"/>
                      <a:pt x="367224" y="66244"/>
                      <a:pt x="366521" y="57371"/>
                    </a:cubicBezTo>
                    <a:cubicBezTo>
                      <a:pt x="385158" y="45139"/>
                      <a:pt x="405369" y="35495"/>
                      <a:pt x="426601" y="28702"/>
                    </a:cubicBezTo>
                    <a:cubicBezTo>
                      <a:pt x="434077" y="26294"/>
                      <a:pt x="441680" y="24301"/>
                      <a:pt x="449376" y="22735"/>
                    </a:cubicBezTo>
                    <a:close/>
                    <a:moveTo>
                      <a:pt x="312307" y="8421"/>
                    </a:moveTo>
                    <a:cubicBezTo>
                      <a:pt x="341079" y="5509"/>
                      <a:pt x="346397" y="41496"/>
                      <a:pt x="347987" y="62231"/>
                    </a:cubicBezTo>
                    <a:cubicBezTo>
                      <a:pt x="348199" y="65000"/>
                      <a:pt x="351438" y="67787"/>
                      <a:pt x="354167" y="65777"/>
                    </a:cubicBezTo>
                    <a:cubicBezTo>
                      <a:pt x="356900" y="63747"/>
                      <a:pt x="359787" y="61953"/>
                      <a:pt x="362598" y="60040"/>
                    </a:cubicBezTo>
                    <a:cubicBezTo>
                      <a:pt x="361134" y="67684"/>
                      <a:pt x="360125" y="75407"/>
                      <a:pt x="359576" y="83170"/>
                    </a:cubicBezTo>
                    <a:cubicBezTo>
                      <a:pt x="358217" y="92758"/>
                      <a:pt x="356496" y="102286"/>
                      <a:pt x="354415" y="111755"/>
                    </a:cubicBezTo>
                    <a:cubicBezTo>
                      <a:pt x="350275" y="130310"/>
                      <a:pt x="344813" y="148546"/>
                      <a:pt x="338072" y="166323"/>
                    </a:cubicBezTo>
                    <a:cubicBezTo>
                      <a:pt x="337927" y="166794"/>
                      <a:pt x="337906" y="167293"/>
                      <a:pt x="338009" y="167775"/>
                    </a:cubicBezTo>
                    <a:cubicBezTo>
                      <a:pt x="312166" y="194843"/>
                      <a:pt x="287828" y="223308"/>
                      <a:pt x="265104" y="253041"/>
                    </a:cubicBezTo>
                    <a:cubicBezTo>
                      <a:pt x="268212" y="222757"/>
                      <a:pt x="268955" y="192276"/>
                      <a:pt x="267325" y="161876"/>
                    </a:cubicBezTo>
                    <a:cubicBezTo>
                      <a:pt x="266421" y="145614"/>
                      <a:pt x="264823" y="129414"/>
                      <a:pt x="262532" y="113277"/>
                    </a:cubicBezTo>
                    <a:cubicBezTo>
                      <a:pt x="260938" y="96830"/>
                      <a:pt x="257391" y="80631"/>
                      <a:pt x="251965" y="65023"/>
                    </a:cubicBezTo>
                    <a:cubicBezTo>
                      <a:pt x="255408" y="59540"/>
                      <a:pt x="259012" y="54147"/>
                      <a:pt x="262948" y="48962"/>
                    </a:cubicBezTo>
                    <a:cubicBezTo>
                      <a:pt x="274410" y="33913"/>
                      <a:pt x="292068" y="10469"/>
                      <a:pt x="312307" y="8421"/>
                    </a:cubicBezTo>
                    <a:close/>
                    <a:moveTo>
                      <a:pt x="150716" y="113960"/>
                    </a:moveTo>
                    <a:cubicBezTo>
                      <a:pt x="165005" y="105738"/>
                      <a:pt x="178259" y="119659"/>
                      <a:pt x="187339" y="129466"/>
                    </a:cubicBezTo>
                    <a:cubicBezTo>
                      <a:pt x="197218" y="140274"/>
                      <a:pt x="205368" y="152545"/>
                      <a:pt x="211498" y="165843"/>
                    </a:cubicBezTo>
                    <a:cubicBezTo>
                      <a:pt x="213329" y="169739"/>
                      <a:pt x="218615" y="167371"/>
                      <a:pt x="218908" y="163836"/>
                    </a:cubicBezTo>
                    <a:cubicBezTo>
                      <a:pt x="221742" y="130269"/>
                      <a:pt x="232244" y="97801"/>
                      <a:pt x="249606" y="68933"/>
                    </a:cubicBezTo>
                    <a:cubicBezTo>
                      <a:pt x="250922" y="84068"/>
                      <a:pt x="254237" y="99093"/>
                      <a:pt x="256199" y="114134"/>
                    </a:cubicBezTo>
                    <a:cubicBezTo>
                      <a:pt x="258344" y="130588"/>
                      <a:pt x="259798" y="147116"/>
                      <a:pt x="260562" y="163719"/>
                    </a:cubicBezTo>
                    <a:cubicBezTo>
                      <a:pt x="262046" y="197375"/>
                      <a:pt x="260696" y="231096"/>
                      <a:pt x="256526" y="264526"/>
                    </a:cubicBezTo>
                    <a:cubicBezTo>
                      <a:pt x="226954" y="304296"/>
                      <a:pt x="200311" y="346162"/>
                      <a:pt x="176806" y="389794"/>
                    </a:cubicBezTo>
                    <a:cubicBezTo>
                      <a:pt x="174470" y="349754"/>
                      <a:pt x="170076" y="309861"/>
                      <a:pt x="163640" y="270272"/>
                    </a:cubicBezTo>
                    <a:cubicBezTo>
                      <a:pt x="156609" y="230323"/>
                      <a:pt x="146572" y="187947"/>
                      <a:pt x="125945" y="152472"/>
                    </a:cubicBezTo>
                    <a:cubicBezTo>
                      <a:pt x="127321" y="149100"/>
                      <a:pt x="128587" y="145685"/>
                      <a:pt x="130056" y="142352"/>
                    </a:cubicBezTo>
                    <a:cubicBezTo>
                      <a:pt x="133855" y="130986"/>
                      <a:pt x="141070" y="121071"/>
                      <a:pt x="150716" y="113961"/>
                    </a:cubicBezTo>
                    <a:close/>
                    <a:moveTo>
                      <a:pt x="91189" y="361591"/>
                    </a:moveTo>
                    <a:cubicBezTo>
                      <a:pt x="93026" y="364444"/>
                      <a:pt x="98745" y="363686"/>
                      <a:pt x="98251" y="359678"/>
                    </a:cubicBezTo>
                    <a:cubicBezTo>
                      <a:pt x="91146" y="301235"/>
                      <a:pt x="96478" y="241950"/>
                      <a:pt x="113899" y="185714"/>
                    </a:cubicBezTo>
                    <a:cubicBezTo>
                      <a:pt x="116904" y="175939"/>
                      <a:pt x="120425" y="166339"/>
                      <a:pt x="124175" y="156829"/>
                    </a:cubicBezTo>
                    <a:cubicBezTo>
                      <a:pt x="138878" y="193466"/>
                      <a:pt x="149936" y="231463"/>
                      <a:pt x="157188" y="270269"/>
                    </a:cubicBezTo>
                    <a:cubicBezTo>
                      <a:pt x="164455" y="313309"/>
                      <a:pt x="167107" y="356972"/>
                      <a:pt x="170397" y="400447"/>
                    </a:cubicBezTo>
                    <a:cubicBezTo>
                      <a:pt x="170426" y="400748"/>
                      <a:pt x="170493" y="401043"/>
                      <a:pt x="170598" y="401326"/>
                    </a:cubicBezTo>
                    <a:cubicBezTo>
                      <a:pt x="159940" y="421742"/>
                      <a:pt x="149946" y="442536"/>
                      <a:pt x="140617" y="463710"/>
                    </a:cubicBezTo>
                    <a:cubicBezTo>
                      <a:pt x="129618" y="488875"/>
                      <a:pt x="118973" y="514902"/>
                      <a:pt x="109903" y="541401"/>
                    </a:cubicBezTo>
                    <a:cubicBezTo>
                      <a:pt x="103908" y="508673"/>
                      <a:pt x="95632" y="476403"/>
                      <a:pt x="85137" y="444829"/>
                    </a:cubicBezTo>
                    <a:cubicBezTo>
                      <a:pt x="74934" y="411760"/>
                      <a:pt x="61171" y="379896"/>
                      <a:pt x="44089" y="349798"/>
                    </a:cubicBezTo>
                    <a:cubicBezTo>
                      <a:pt x="60637" y="343128"/>
                      <a:pt x="80670" y="345261"/>
                      <a:pt x="91189" y="361591"/>
                    </a:cubicBezTo>
                    <a:close/>
                    <a:moveTo>
                      <a:pt x="44791" y="526369"/>
                    </a:moveTo>
                    <a:cubicBezTo>
                      <a:pt x="29268" y="500779"/>
                      <a:pt x="18001" y="472840"/>
                      <a:pt x="11429" y="443640"/>
                    </a:cubicBezTo>
                    <a:cubicBezTo>
                      <a:pt x="6343" y="416689"/>
                      <a:pt x="7264" y="383892"/>
                      <a:pt x="26300" y="362148"/>
                    </a:cubicBezTo>
                    <a:cubicBezTo>
                      <a:pt x="30469" y="357466"/>
                      <a:pt x="35542" y="353678"/>
                      <a:pt x="41215" y="351010"/>
                    </a:cubicBezTo>
                    <a:cubicBezTo>
                      <a:pt x="54627" y="383274"/>
                      <a:pt x="69260" y="414732"/>
                      <a:pt x="80212" y="448010"/>
                    </a:cubicBezTo>
                    <a:cubicBezTo>
                      <a:pt x="91369" y="482035"/>
                      <a:pt x="99954" y="516851"/>
                      <a:pt x="105893" y="552163"/>
                    </a:cubicBezTo>
                    <a:cubicBezTo>
                      <a:pt x="105963" y="552342"/>
                      <a:pt x="106052" y="552514"/>
                      <a:pt x="106157" y="552676"/>
                    </a:cubicBezTo>
                    <a:cubicBezTo>
                      <a:pt x="100357" y="570513"/>
                      <a:pt x="95538" y="588654"/>
                      <a:pt x="91721" y="607017"/>
                    </a:cubicBezTo>
                    <a:cubicBezTo>
                      <a:pt x="76164" y="580088"/>
                      <a:pt x="60007" y="553487"/>
                      <a:pt x="44791" y="526369"/>
                    </a:cubicBezTo>
                    <a:close/>
                    <a:moveTo>
                      <a:pt x="285514" y="561441"/>
                    </a:moveTo>
                    <a:cubicBezTo>
                      <a:pt x="280436" y="570067"/>
                      <a:pt x="272460" y="576609"/>
                      <a:pt x="263007" y="579901"/>
                    </a:cubicBezTo>
                    <a:cubicBezTo>
                      <a:pt x="251925" y="584799"/>
                      <a:pt x="240576" y="589071"/>
                      <a:pt x="229014" y="592696"/>
                    </a:cubicBezTo>
                    <a:cubicBezTo>
                      <a:pt x="185612" y="606852"/>
                      <a:pt x="140300" y="614284"/>
                      <a:pt x="94650" y="614735"/>
                    </a:cubicBezTo>
                    <a:cubicBezTo>
                      <a:pt x="95047" y="613787"/>
                      <a:pt x="95000" y="612711"/>
                      <a:pt x="94523" y="611800"/>
                    </a:cubicBezTo>
                    <a:lnTo>
                      <a:pt x="94522" y="611802"/>
                    </a:lnTo>
                    <a:cubicBezTo>
                      <a:pt x="94247" y="611321"/>
                      <a:pt x="93958" y="610847"/>
                      <a:pt x="93682" y="610366"/>
                    </a:cubicBezTo>
                    <a:cubicBezTo>
                      <a:pt x="100229" y="591356"/>
                      <a:pt x="106526" y="572339"/>
                      <a:pt x="113030" y="553409"/>
                    </a:cubicBezTo>
                    <a:cubicBezTo>
                      <a:pt x="170208" y="538086"/>
                      <a:pt x="230467" y="538514"/>
                      <a:pt x="287422" y="554650"/>
                    </a:cubicBezTo>
                    <a:cubicBezTo>
                      <a:pt x="287150" y="557001"/>
                      <a:pt x="286506" y="559293"/>
                      <a:pt x="285514" y="561442"/>
                    </a:cubicBezTo>
                    <a:close/>
                    <a:moveTo>
                      <a:pt x="255172" y="504371"/>
                    </a:moveTo>
                    <a:cubicBezTo>
                      <a:pt x="251067" y="504990"/>
                      <a:pt x="251061" y="510823"/>
                      <a:pt x="254084" y="512696"/>
                    </a:cubicBezTo>
                    <a:cubicBezTo>
                      <a:pt x="266233" y="520222"/>
                      <a:pt x="285586" y="533651"/>
                      <a:pt x="287471" y="549616"/>
                    </a:cubicBezTo>
                    <a:cubicBezTo>
                      <a:pt x="231388" y="533230"/>
                      <a:pt x="171932" y="532226"/>
                      <a:pt x="115328" y="546709"/>
                    </a:cubicBezTo>
                    <a:cubicBezTo>
                      <a:pt x="123165" y="524147"/>
                      <a:pt x="131422" y="501735"/>
                      <a:pt x="140972" y="479649"/>
                    </a:cubicBezTo>
                    <a:cubicBezTo>
                      <a:pt x="152181" y="453725"/>
                      <a:pt x="164430" y="428343"/>
                      <a:pt x="177718" y="403503"/>
                    </a:cubicBezTo>
                    <a:cubicBezTo>
                      <a:pt x="241339" y="393931"/>
                      <a:pt x="306290" y="398569"/>
                      <a:pt x="367905" y="417084"/>
                    </a:cubicBezTo>
                    <a:cubicBezTo>
                      <a:pt x="387356" y="422955"/>
                      <a:pt x="405771" y="430874"/>
                      <a:pt x="424507" y="438510"/>
                    </a:cubicBezTo>
                    <a:cubicBezTo>
                      <a:pt x="422875" y="439696"/>
                      <a:pt x="421241" y="440839"/>
                      <a:pt x="419620" y="441904"/>
                    </a:cubicBezTo>
                    <a:cubicBezTo>
                      <a:pt x="369960" y="474360"/>
                      <a:pt x="313857" y="495671"/>
                      <a:pt x="255172" y="504371"/>
                    </a:cubicBezTo>
                    <a:close/>
                    <a:moveTo>
                      <a:pt x="441265" y="373101"/>
                    </a:moveTo>
                    <a:cubicBezTo>
                      <a:pt x="465657" y="394529"/>
                      <a:pt x="449391" y="418568"/>
                      <a:pt x="429485" y="434676"/>
                    </a:cubicBezTo>
                    <a:cubicBezTo>
                      <a:pt x="390069" y="414943"/>
                      <a:pt x="347566" y="402105"/>
                      <a:pt x="303817" y="396718"/>
                    </a:cubicBezTo>
                    <a:cubicBezTo>
                      <a:pt x="263384" y="390983"/>
                      <a:pt x="222364" y="390703"/>
                      <a:pt x="181857" y="395885"/>
                    </a:cubicBezTo>
                    <a:cubicBezTo>
                      <a:pt x="206110" y="351291"/>
                      <a:pt x="233611" y="308542"/>
                      <a:pt x="264138" y="267983"/>
                    </a:cubicBezTo>
                    <a:cubicBezTo>
                      <a:pt x="313638" y="256949"/>
                      <a:pt x="365187" y="259331"/>
                      <a:pt x="413458" y="274884"/>
                    </a:cubicBezTo>
                    <a:cubicBezTo>
                      <a:pt x="428639" y="280247"/>
                      <a:pt x="443538" y="286377"/>
                      <a:pt x="458098" y="293249"/>
                    </a:cubicBezTo>
                    <a:cubicBezTo>
                      <a:pt x="427584" y="308607"/>
                      <a:pt x="394564" y="318373"/>
                      <a:pt x="360605" y="322086"/>
                    </a:cubicBezTo>
                    <a:cubicBezTo>
                      <a:pt x="357965" y="322174"/>
                      <a:pt x="355896" y="324386"/>
                      <a:pt x="355984" y="327027"/>
                    </a:cubicBezTo>
                    <a:cubicBezTo>
                      <a:pt x="356052" y="329060"/>
                      <a:pt x="357398" y="330828"/>
                      <a:pt x="359340" y="331434"/>
                    </a:cubicBezTo>
                    <a:cubicBezTo>
                      <a:pt x="374534" y="336844"/>
                      <a:pt x="389386" y="343169"/>
                      <a:pt x="403816" y="350374"/>
                    </a:cubicBezTo>
                    <a:cubicBezTo>
                      <a:pt x="417200" y="356353"/>
                      <a:pt x="429781" y="363989"/>
                      <a:pt x="441264" y="373101"/>
                    </a:cubicBezTo>
                    <a:close/>
                    <a:moveTo>
                      <a:pt x="508414" y="260993"/>
                    </a:moveTo>
                    <a:cubicBezTo>
                      <a:pt x="494652" y="271943"/>
                      <a:pt x="479908" y="281599"/>
                      <a:pt x="464371" y="289839"/>
                    </a:cubicBezTo>
                    <a:cubicBezTo>
                      <a:pt x="435353" y="270494"/>
                      <a:pt x="397730" y="260749"/>
                      <a:pt x="363562" y="256192"/>
                    </a:cubicBezTo>
                    <a:cubicBezTo>
                      <a:pt x="332782" y="252136"/>
                      <a:pt x="301551" y="253048"/>
                      <a:pt x="271060" y="258893"/>
                    </a:cubicBezTo>
                    <a:cubicBezTo>
                      <a:pt x="295092" y="227683"/>
                      <a:pt x="320887" y="197871"/>
                      <a:pt x="348317" y="169602"/>
                    </a:cubicBezTo>
                    <a:cubicBezTo>
                      <a:pt x="385786" y="160920"/>
                      <a:pt x="423611" y="152904"/>
                      <a:pt x="462268" y="155864"/>
                    </a:cubicBezTo>
                    <a:cubicBezTo>
                      <a:pt x="462491" y="156651"/>
                      <a:pt x="462910" y="157368"/>
                      <a:pt x="463487" y="157947"/>
                    </a:cubicBezTo>
                    <a:cubicBezTo>
                      <a:pt x="464378" y="158801"/>
                      <a:pt x="465557" y="159289"/>
                      <a:pt x="466790" y="159315"/>
                    </a:cubicBezTo>
                    <a:cubicBezTo>
                      <a:pt x="493656" y="157158"/>
                      <a:pt x="519512" y="170036"/>
                      <a:pt x="533977" y="192777"/>
                    </a:cubicBezTo>
                    <a:cubicBezTo>
                      <a:pt x="550558" y="221233"/>
                      <a:pt x="529891" y="243638"/>
                      <a:pt x="508414" y="26099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850" name="Google Shape;850;p14"/>
          <p:cNvGrpSpPr/>
          <p:nvPr/>
        </p:nvGrpSpPr>
        <p:grpSpPr>
          <a:xfrm>
            <a:off x="-377688" y="-868676"/>
            <a:ext cx="9897569" cy="6738749"/>
            <a:chOff x="-377688" y="-868676"/>
            <a:chExt cx="9897569" cy="6738749"/>
          </a:xfrm>
        </p:grpSpPr>
        <p:sp>
          <p:nvSpPr>
            <p:cNvPr id="851" name="Google Shape;851;p14"/>
            <p:cNvSpPr/>
            <p:nvPr/>
          </p:nvSpPr>
          <p:spPr>
            <a:xfrm rot="10800000">
              <a:off x="6339786" y="-868676"/>
              <a:ext cx="3180095" cy="2000013"/>
            </a:xfrm>
            <a:custGeom>
              <a:avLst/>
              <a:gdLst/>
              <a:ahLst/>
              <a:cxnLst/>
              <a:rect l="l" t="t" r="r" b="b"/>
              <a:pathLst>
                <a:path w="3180095" h="2000013" extrusionOk="0">
                  <a:moveTo>
                    <a:pt x="3172796" y="1942841"/>
                  </a:moveTo>
                  <a:cubicBezTo>
                    <a:pt x="3147735" y="1765812"/>
                    <a:pt x="3104043" y="1586710"/>
                    <a:pt x="3015254" y="1430001"/>
                  </a:cubicBezTo>
                  <a:cubicBezTo>
                    <a:pt x="2927762" y="1275581"/>
                    <a:pt x="2794142" y="1154673"/>
                    <a:pt x="2625187" y="1096150"/>
                  </a:cubicBezTo>
                  <a:cubicBezTo>
                    <a:pt x="2569089" y="1075896"/>
                    <a:pt x="2509039" y="1068985"/>
                    <a:pt x="2449801" y="1075967"/>
                  </a:cubicBezTo>
                  <a:cubicBezTo>
                    <a:pt x="2389172" y="1083208"/>
                    <a:pt x="2330390" y="1101014"/>
                    <a:pt x="2269808" y="1108549"/>
                  </a:cubicBezTo>
                  <a:cubicBezTo>
                    <a:pt x="2213476" y="1115557"/>
                    <a:pt x="2157983" y="1111477"/>
                    <a:pt x="2106156" y="1086989"/>
                  </a:cubicBezTo>
                  <a:cubicBezTo>
                    <a:pt x="2066370" y="1067576"/>
                    <a:pt x="2032759" y="1037511"/>
                    <a:pt x="2009064" y="1000142"/>
                  </a:cubicBezTo>
                  <a:cubicBezTo>
                    <a:pt x="1982503" y="959744"/>
                    <a:pt x="1964402" y="914405"/>
                    <a:pt x="1944329" y="870635"/>
                  </a:cubicBezTo>
                  <a:cubicBezTo>
                    <a:pt x="1921287" y="818760"/>
                    <a:pt x="1893140" y="769302"/>
                    <a:pt x="1860303" y="722991"/>
                  </a:cubicBezTo>
                  <a:cubicBezTo>
                    <a:pt x="1804418" y="646096"/>
                    <a:pt x="1729889" y="583787"/>
                    <a:pt x="1636672" y="559154"/>
                  </a:cubicBezTo>
                  <a:cubicBezTo>
                    <a:pt x="1551497" y="536646"/>
                    <a:pt x="1461515" y="544818"/>
                    <a:pt x="1375796" y="559733"/>
                  </a:cubicBezTo>
                  <a:cubicBezTo>
                    <a:pt x="1279146" y="576549"/>
                    <a:pt x="1184885" y="604305"/>
                    <a:pt x="1088600" y="622617"/>
                  </a:cubicBezTo>
                  <a:cubicBezTo>
                    <a:pt x="1029641" y="634617"/>
                    <a:pt x="968634" y="631951"/>
                    <a:pt x="910949" y="614853"/>
                  </a:cubicBezTo>
                  <a:cubicBezTo>
                    <a:pt x="857964" y="597356"/>
                    <a:pt x="809001" y="569485"/>
                    <a:pt x="766921" y="532867"/>
                  </a:cubicBezTo>
                  <a:cubicBezTo>
                    <a:pt x="673714" y="454640"/>
                    <a:pt x="604880" y="351547"/>
                    <a:pt x="531201" y="255929"/>
                  </a:cubicBezTo>
                  <a:cubicBezTo>
                    <a:pt x="461487" y="165455"/>
                    <a:pt x="383090" y="68624"/>
                    <a:pt x="274693" y="23559"/>
                  </a:cubicBezTo>
                  <a:cubicBezTo>
                    <a:pt x="183506" y="-14353"/>
                    <a:pt x="88476" y="-2547"/>
                    <a:pt x="27" y="31137"/>
                  </a:cubicBezTo>
                  <a:lnTo>
                    <a:pt x="27" y="2000029"/>
                  </a:lnTo>
                  <a:lnTo>
                    <a:pt x="3180123" y="2000029"/>
                  </a:lnTo>
                  <a:cubicBezTo>
                    <a:pt x="3177856" y="1980948"/>
                    <a:pt x="3175490" y="1961877"/>
                    <a:pt x="3172796" y="1942841"/>
                  </a:cubicBezTo>
                  <a:close/>
                </a:path>
              </a:pathLst>
            </a:custGeom>
            <a:solidFill>
              <a:srgbClr val="FFFFFF">
                <a:alpha val="59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2" name="Google Shape;852;p14"/>
            <p:cNvSpPr/>
            <p:nvPr/>
          </p:nvSpPr>
          <p:spPr>
            <a:xfrm rot="10800000">
              <a:off x="-377688" y="4023663"/>
              <a:ext cx="2306681" cy="1846410"/>
            </a:xfrm>
            <a:custGeom>
              <a:avLst/>
              <a:gdLst/>
              <a:ahLst/>
              <a:cxnLst/>
              <a:rect l="l" t="t" r="r" b="b"/>
              <a:pathLst>
                <a:path w="1910295" h="1428557" extrusionOk="0">
                  <a:moveTo>
                    <a:pt x="1480" y="127504"/>
                  </a:moveTo>
                  <a:cubicBezTo>
                    <a:pt x="7493" y="222312"/>
                    <a:pt x="31556" y="315102"/>
                    <a:pt x="72378" y="400899"/>
                  </a:cubicBezTo>
                  <a:cubicBezTo>
                    <a:pt x="110845" y="483518"/>
                    <a:pt x="167193" y="556573"/>
                    <a:pt x="237353" y="614791"/>
                  </a:cubicBezTo>
                  <a:cubicBezTo>
                    <a:pt x="307983" y="672515"/>
                    <a:pt x="393879" y="708491"/>
                    <a:pt x="484596" y="718341"/>
                  </a:cubicBezTo>
                  <a:cubicBezTo>
                    <a:pt x="578735" y="727954"/>
                    <a:pt x="674929" y="720933"/>
                    <a:pt x="767344" y="744935"/>
                  </a:cubicBezTo>
                  <a:cubicBezTo>
                    <a:pt x="855881" y="767931"/>
                    <a:pt x="924709" y="824671"/>
                    <a:pt x="980750" y="895276"/>
                  </a:cubicBezTo>
                  <a:cubicBezTo>
                    <a:pt x="1016957" y="940892"/>
                    <a:pt x="1048977" y="989883"/>
                    <a:pt x="1082712" y="1037324"/>
                  </a:cubicBezTo>
                  <a:cubicBezTo>
                    <a:pt x="1116422" y="1084727"/>
                    <a:pt x="1151031" y="1131585"/>
                    <a:pt x="1189078" y="1175639"/>
                  </a:cubicBezTo>
                  <a:cubicBezTo>
                    <a:pt x="1269228" y="1268442"/>
                    <a:pt x="1365456" y="1345055"/>
                    <a:pt x="1481068" y="1388602"/>
                  </a:cubicBezTo>
                  <a:cubicBezTo>
                    <a:pt x="1545696" y="1413206"/>
                    <a:pt x="1614025" y="1426708"/>
                    <a:pt x="1683163" y="1428538"/>
                  </a:cubicBezTo>
                  <a:cubicBezTo>
                    <a:pt x="1747187" y="1429140"/>
                    <a:pt x="1811055" y="1422121"/>
                    <a:pt x="1873418" y="1407629"/>
                  </a:cubicBezTo>
                  <a:cubicBezTo>
                    <a:pt x="1885767" y="1404934"/>
                    <a:pt x="1898046" y="1401964"/>
                    <a:pt x="1910323" y="1398997"/>
                  </a:cubicBezTo>
                  <a:lnTo>
                    <a:pt x="1910323" y="16"/>
                  </a:lnTo>
                  <a:lnTo>
                    <a:pt x="4711" y="16"/>
                  </a:lnTo>
                  <a:cubicBezTo>
                    <a:pt x="-148" y="42332"/>
                    <a:pt x="-1229" y="84997"/>
                    <a:pt x="1481" y="127504"/>
                  </a:cubicBezTo>
                  <a:close/>
                </a:path>
              </a:pathLst>
            </a:custGeom>
            <a:solidFill>
              <a:srgbClr val="FFFFFF">
                <a:alpha val="59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b="1">
                <a:solidFill>
                  <a:schemeClr val="dk1"/>
                </a:solidFill>
                <a:latin typeface="Assistant"/>
                <a:ea typeface="Assistant"/>
                <a:cs typeface="Assistant"/>
                <a:sym typeface="Assistant"/>
              </a:endParaRPr>
            </a:p>
          </p:txBody>
        </p:sp>
      </p:grpSp>
      <p:grpSp>
        <p:nvGrpSpPr>
          <p:cNvPr id="853" name="Google Shape;853;p14"/>
          <p:cNvGrpSpPr/>
          <p:nvPr/>
        </p:nvGrpSpPr>
        <p:grpSpPr>
          <a:xfrm>
            <a:off x="-226552" y="1855145"/>
            <a:ext cx="9626349" cy="1585635"/>
            <a:chOff x="-226552" y="1855145"/>
            <a:chExt cx="9626349" cy="1585635"/>
          </a:xfrm>
        </p:grpSpPr>
        <p:grpSp>
          <p:nvGrpSpPr>
            <p:cNvPr id="854" name="Google Shape;854;p14"/>
            <p:cNvGrpSpPr/>
            <p:nvPr/>
          </p:nvGrpSpPr>
          <p:grpSpPr>
            <a:xfrm>
              <a:off x="-226552" y="3046174"/>
              <a:ext cx="731128" cy="394605"/>
              <a:chOff x="1006523" y="1673424"/>
              <a:chExt cx="731128" cy="394605"/>
            </a:xfrm>
          </p:grpSpPr>
          <p:sp>
            <p:nvSpPr>
              <p:cNvPr id="855" name="Google Shape;855;p14"/>
              <p:cNvSpPr/>
              <p:nvPr/>
            </p:nvSpPr>
            <p:spPr>
              <a:xfrm>
                <a:off x="1010947" y="1679127"/>
                <a:ext cx="720146" cy="385761"/>
              </a:xfrm>
              <a:custGeom>
                <a:avLst/>
                <a:gdLst/>
                <a:ahLst/>
                <a:cxnLst/>
                <a:rect l="l" t="t" r="r" b="b"/>
                <a:pathLst>
                  <a:path w="720146" h="385761" extrusionOk="0">
                    <a:moveTo>
                      <a:pt x="714509" y="372279"/>
                    </a:moveTo>
                    <a:cubicBezTo>
                      <a:pt x="476403" y="370249"/>
                      <a:pt x="238355" y="374749"/>
                      <a:pt x="366" y="385777"/>
                    </a:cubicBezTo>
                    <a:lnTo>
                      <a:pt x="190" y="381807"/>
                    </a:lnTo>
                    <a:cubicBezTo>
                      <a:pt x="23494" y="337553"/>
                      <a:pt x="75353" y="316562"/>
                      <a:pt x="122907" y="332136"/>
                    </a:cubicBezTo>
                    <a:cubicBezTo>
                      <a:pt x="110459" y="305139"/>
                      <a:pt x="97657" y="275937"/>
                      <a:pt x="102601" y="246558"/>
                    </a:cubicBezTo>
                    <a:cubicBezTo>
                      <a:pt x="107545" y="217179"/>
                      <a:pt x="138710" y="190535"/>
                      <a:pt x="166255" y="201828"/>
                    </a:cubicBezTo>
                    <a:cubicBezTo>
                      <a:pt x="193712" y="213121"/>
                      <a:pt x="199627" y="251763"/>
                      <a:pt x="225318" y="266585"/>
                    </a:cubicBezTo>
                    <a:cubicBezTo>
                      <a:pt x="201658" y="224149"/>
                      <a:pt x="210133" y="171743"/>
                      <a:pt x="220904" y="124455"/>
                    </a:cubicBezTo>
                    <a:cubicBezTo>
                      <a:pt x="227349" y="95870"/>
                      <a:pt x="234765" y="66756"/>
                      <a:pt x="251186" y="42406"/>
                    </a:cubicBezTo>
                    <a:cubicBezTo>
                      <a:pt x="267519" y="18056"/>
                      <a:pt x="294711" y="-1001"/>
                      <a:pt x="324022" y="58"/>
                    </a:cubicBezTo>
                    <a:cubicBezTo>
                      <a:pt x="351743" y="1028"/>
                      <a:pt x="376552" y="19908"/>
                      <a:pt x="391119" y="43464"/>
                    </a:cubicBezTo>
                    <a:cubicBezTo>
                      <a:pt x="404555" y="67819"/>
                      <a:pt x="412877" y="94658"/>
                      <a:pt x="415574" y="122337"/>
                    </a:cubicBezTo>
                    <a:cubicBezTo>
                      <a:pt x="424312" y="182362"/>
                      <a:pt x="424846" y="243295"/>
                      <a:pt x="417163" y="303463"/>
                    </a:cubicBezTo>
                    <a:cubicBezTo>
                      <a:pt x="434979" y="242196"/>
                      <a:pt x="471189" y="187872"/>
                      <a:pt x="520899" y="147834"/>
                    </a:cubicBezTo>
                    <a:cubicBezTo>
                      <a:pt x="548179" y="126043"/>
                      <a:pt x="585259" y="108398"/>
                      <a:pt x="617218" y="122602"/>
                    </a:cubicBezTo>
                    <a:cubicBezTo>
                      <a:pt x="653592" y="138747"/>
                      <a:pt x="662597" y="186653"/>
                      <a:pt x="658006" y="226266"/>
                    </a:cubicBezTo>
                    <a:cubicBezTo>
                      <a:pt x="652915" y="269428"/>
                      <a:pt x="637831" y="310811"/>
                      <a:pt x="613952" y="347134"/>
                    </a:cubicBezTo>
                    <a:cubicBezTo>
                      <a:pt x="641674" y="313080"/>
                      <a:pt x="706563" y="324990"/>
                      <a:pt x="720336" y="36672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6" name="Google Shape;856;p14"/>
              <p:cNvSpPr/>
              <p:nvPr/>
            </p:nvSpPr>
            <p:spPr>
              <a:xfrm>
                <a:off x="1006523" y="1673424"/>
                <a:ext cx="731128" cy="394605"/>
              </a:xfrm>
              <a:custGeom>
                <a:avLst/>
                <a:gdLst/>
                <a:ahLst/>
                <a:cxnLst/>
                <a:rect l="l" t="t" r="r" b="b"/>
                <a:pathLst>
                  <a:path w="731128" h="394605" extrusionOk="0">
                    <a:moveTo>
                      <a:pt x="730915" y="370736"/>
                    </a:moveTo>
                    <a:cubicBezTo>
                      <a:pt x="717966" y="334312"/>
                      <a:pt x="672867" y="317997"/>
                      <a:pt x="638450" y="331138"/>
                    </a:cubicBezTo>
                    <a:cubicBezTo>
                      <a:pt x="653422" y="302431"/>
                      <a:pt x="663395" y="271388"/>
                      <a:pt x="667943" y="239337"/>
                    </a:cubicBezTo>
                    <a:cubicBezTo>
                      <a:pt x="672240" y="208473"/>
                      <a:pt x="670821" y="172937"/>
                      <a:pt x="652509" y="146368"/>
                    </a:cubicBezTo>
                    <a:cubicBezTo>
                      <a:pt x="602956" y="74470"/>
                      <a:pt x="513277" y="147786"/>
                      <a:pt x="475750" y="193356"/>
                    </a:cubicBezTo>
                    <a:cubicBezTo>
                      <a:pt x="458396" y="214435"/>
                      <a:pt x="443791" y="237631"/>
                      <a:pt x="432286" y="262387"/>
                    </a:cubicBezTo>
                    <a:cubicBezTo>
                      <a:pt x="434488" y="224025"/>
                      <a:pt x="433396" y="185545"/>
                      <a:pt x="429023" y="147369"/>
                    </a:cubicBezTo>
                    <a:cubicBezTo>
                      <a:pt x="423997" y="103966"/>
                      <a:pt x="416603" y="55387"/>
                      <a:pt x="383188" y="23884"/>
                    </a:cubicBezTo>
                    <a:cubicBezTo>
                      <a:pt x="355093" y="-4468"/>
                      <a:pt x="310460" y="-7987"/>
                      <a:pt x="278263" y="15611"/>
                    </a:cubicBezTo>
                    <a:cubicBezTo>
                      <a:pt x="240486" y="42625"/>
                      <a:pt x="227920" y="89005"/>
                      <a:pt x="218343" y="132031"/>
                    </a:cubicBezTo>
                    <a:cubicBezTo>
                      <a:pt x="210023" y="169410"/>
                      <a:pt x="203739" y="209460"/>
                      <a:pt x="213250" y="246612"/>
                    </a:cubicBezTo>
                    <a:cubicBezTo>
                      <a:pt x="206835" y="235746"/>
                      <a:pt x="199671" y="225339"/>
                      <a:pt x="191809" y="215468"/>
                    </a:cubicBezTo>
                    <a:cubicBezTo>
                      <a:pt x="178661" y="199787"/>
                      <a:pt x="156697" y="194729"/>
                      <a:pt x="138008" y="203080"/>
                    </a:cubicBezTo>
                    <a:cubicBezTo>
                      <a:pt x="117536" y="212768"/>
                      <a:pt x="103422" y="232222"/>
                      <a:pt x="100574" y="254679"/>
                    </a:cubicBezTo>
                    <a:cubicBezTo>
                      <a:pt x="97247" y="280637"/>
                      <a:pt x="106487" y="305681"/>
                      <a:pt x="117010" y="329182"/>
                    </a:cubicBezTo>
                    <a:cubicBezTo>
                      <a:pt x="70130" y="319832"/>
                      <a:pt x="22760" y="342838"/>
                      <a:pt x="1151" y="385450"/>
                    </a:cubicBezTo>
                    <a:cubicBezTo>
                      <a:pt x="531" y="386691"/>
                      <a:pt x="608" y="388165"/>
                      <a:pt x="1352" y="389336"/>
                    </a:cubicBezTo>
                    <a:cubicBezTo>
                      <a:pt x="62" y="390312"/>
                      <a:pt x="-193" y="392149"/>
                      <a:pt x="784" y="393439"/>
                    </a:cubicBezTo>
                    <a:cubicBezTo>
                      <a:pt x="1339" y="394172"/>
                      <a:pt x="2205" y="394602"/>
                      <a:pt x="3125" y="394600"/>
                    </a:cubicBezTo>
                    <a:cubicBezTo>
                      <a:pt x="96756" y="394988"/>
                      <a:pt x="190477" y="389755"/>
                      <a:pt x="284088" y="387705"/>
                    </a:cubicBezTo>
                    <a:cubicBezTo>
                      <a:pt x="377777" y="385652"/>
                      <a:pt x="471482" y="384446"/>
                      <a:pt x="565203" y="384087"/>
                    </a:cubicBezTo>
                    <a:cubicBezTo>
                      <a:pt x="590828" y="384014"/>
                      <a:pt x="616454" y="384003"/>
                      <a:pt x="642079" y="384051"/>
                    </a:cubicBezTo>
                    <a:cubicBezTo>
                      <a:pt x="668174" y="385578"/>
                      <a:pt x="694344" y="385294"/>
                      <a:pt x="720399" y="383199"/>
                    </a:cubicBezTo>
                    <a:cubicBezTo>
                      <a:pt x="722663" y="382771"/>
                      <a:pt x="724283" y="380767"/>
                      <a:pt x="724226" y="378465"/>
                    </a:cubicBezTo>
                    <a:cubicBezTo>
                      <a:pt x="728342" y="378802"/>
                      <a:pt x="732677" y="375694"/>
                      <a:pt x="730915" y="370736"/>
                    </a:cubicBezTo>
                    <a:close/>
                    <a:moveTo>
                      <a:pt x="653062" y="371055"/>
                    </a:moveTo>
                    <a:cubicBezTo>
                      <a:pt x="629633" y="370964"/>
                      <a:pt x="606204" y="370938"/>
                      <a:pt x="582775" y="370977"/>
                    </a:cubicBezTo>
                    <a:cubicBezTo>
                      <a:pt x="535917" y="371087"/>
                      <a:pt x="489060" y="371453"/>
                      <a:pt x="442205" y="372075"/>
                    </a:cubicBezTo>
                    <a:cubicBezTo>
                      <a:pt x="348490" y="373312"/>
                      <a:pt x="254801" y="375743"/>
                      <a:pt x="161140" y="379368"/>
                    </a:cubicBezTo>
                    <a:cubicBezTo>
                      <a:pt x="110377" y="381270"/>
                      <a:pt x="59526" y="383365"/>
                      <a:pt x="8937" y="388065"/>
                    </a:cubicBezTo>
                    <a:cubicBezTo>
                      <a:pt x="32428" y="347461"/>
                      <a:pt x="81168" y="328851"/>
                      <a:pt x="125768" y="343457"/>
                    </a:cubicBezTo>
                    <a:cubicBezTo>
                      <a:pt x="131019" y="345282"/>
                      <a:pt x="134204" y="339130"/>
                      <a:pt x="132306" y="334958"/>
                    </a:cubicBezTo>
                    <a:cubicBezTo>
                      <a:pt x="121286" y="310743"/>
                      <a:pt x="109365" y="284378"/>
                      <a:pt x="112509" y="257100"/>
                    </a:cubicBezTo>
                    <a:cubicBezTo>
                      <a:pt x="114888" y="236463"/>
                      <a:pt x="130503" y="215044"/>
                      <a:pt x="152002" y="211517"/>
                    </a:cubicBezTo>
                    <a:cubicBezTo>
                      <a:pt x="172478" y="208158"/>
                      <a:pt x="185124" y="225320"/>
                      <a:pt x="194772" y="240541"/>
                    </a:cubicBezTo>
                    <a:cubicBezTo>
                      <a:pt x="202382" y="255199"/>
                      <a:pt x="213268" y="267909"/>
                      <a:pt x="226588" y="277684"/>
                    </a:cubicBezTo>
                    <a:cubicBezTo>
                      <a:pt x="229638" y="279355"/>
                      <a:pt x="233467" y="278238"/>
                      <a:pt x="235139" y="275189"/>
                    </a:cubicBezTo>
                    <a:cubicBezTo>
                      <a:pt x="236172" y="273304"/>
                      <a:pt x="236172" y="271023"/>
                      <a:pt x="235139" y="269139"/>
                    </a:cubicBezTo>
                    <a:cubicBezTo>
                      <a:pt x="215455" y="232283"/>
                      <a:pt x="219578" y="189328"/>
                      <a:pt x="227546" y="149807"/>
                    </a:cubicBezTo>
                    <a:cubicBezTo>
                      <a:pt x="235420" y="110756"/>
                      <a:pt x="243996" y="66177"/>
                      <a:pt x="273050" y="36772"/>
                    </a:cubicBezTo>
                    <a:cubicBezTo>
                      <a:pt x="286565" y="22158"/>
                      <a:pt x="305207" y="13328"/>
                      <a:pt x="325083" y="12125"/>
                    </a:cubicBezTo>
                    <a:cubicBezTo>
                      <a:pt x="344658" y="12570"/>
                      <a:pt x="363212" y="20948"/>
                      <a:pt x="376483" y="35335"/>
                    </a:cubicBezTo>
                    <a:cubicBezTo>
                      <a:pt x="406720" y="65794"/>
                      <a:pt x="412478" y="113178"/>
                      <a:pt x="416754" y="153816"/>
                    </a:cubicBezTo>
                    <a:cubicBezTo>
                      <a:pt x="422103" y="205489"/>
                      <a:pt x="421532" y="257603"/>
                      <a:pt x="415052" y="309147"/>
                    </a:cubicBezTo>
                    <a:cubicBezTo>
                      <a:pt x="414122" y="316649"/>
                      <a:pt x="425893" y="317708"/>
                      <a:pt x="427902" y="310885"/>
                    </a:cubicBezTo>
                    <a:cubicBezTo>
                      <a:pt x="446804" y="246663"/>
                      <a:pt x="488310" y="182671"/>
                      <a:pt x="546067" y="146817"/>
                    </a:cubicBezTo>
                    <a:cubicBezTo>
                      <a:pt x="573838" y="129578"/>
                      <a:pt x="612575" y="119662"/>
                      <a:pt x="637169" y="147721"/>
                    </a:cubicBezTo>
                    <a:cubicBezTo>
                      <a:pt x="656379" y="169638"/>
                      <a:pt x="658947" y="202751"/>
                      <a:pt x="656040" y="230472"/>
                    </a:cubicBezTo>
                    <a:cubicBezTo>
                      <a:pt x="651159" y="273011"/>
                      <a:pt x="636331" y="313806"/>
                      <a:pt x="612755" y="349560"/>
                    </a:cubicBezTo>
                    <a:cubicBezTo>
                      <a:pt x="608794" y="355665"/>
                      <a:pt x="618123" y="363078"/>
                      <a:pt x="622963" y="357430"/>
                    </a:cubicBezTo>
                    <a:cubicBezTo>
                      <a:pt x="648142" y="328049"/>
                      <a:pt x="703126" y="336288"/>
                      <a:pt x="717787" y="372463"/>
                    </a:cubicBezTo>
                    <a:cubicBezTo>
                      <a:pt x="696266" y="370574"/>
                      <a:pt x="674644" y="370103"/>
                      <a:pt x="653062" y="37105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857" name="Google Shape;857;p14"/>
            <p:cNvGrpSpPr/>
            <p:nvPr/>
          </p:nvGrpSpPr>
          <p:grpSpPr>
            <a:xfrm>
              <a:off x="8613610" y="1855145"/>
              <a:ext cx="786187" cy="418163"/>
              <a:chOff x="8037685" y="2312945"/>
              <a:chExt cx="786187" cy="418163"/>
            </a:xfrm>
          </p:grpSpPr>
          <p:sp>
            <p:nvSpPr>
              <p:cNvPr id="858" name="Google Shape;858;p14"/>
              <p:cNvSpPr/>
              <p:nvPr/>
            </p:nvSpPr>
            <p:spPr>
              <a:xfrm>
                <a:off x="8042069" y="2318829"/>
                <a:ext cx="775539" cy="409819"/>
              </a:xfrm>
              <a:custGeom>
                <a:avLst/>
                <a:gdLst/>
                <a:ahLst/>
                <a:cxnLst/>
                <a:rect l="l" t="t" r="r" b="b"/>
                <a:pathLst>
                  <a:path w="775539" h="409819" extrusionOk="0">
                    <a:moveTo>
                      <a:pt x="750265" y="310935"/>
                    </a:moveTo>
                    <a:cubicBezTo>
                      <a:pt x="775162" y="325492"/>
                      <a:pt x="784873" y="363605"/>
                      <a:pt x="765362" y="384691"/>
                    </a:cubicBezTo>
                    <a:lnTo>
                      <a:pt x="763067" y="392013"/>
                    </a:lnTo>
                    <a:cubicBezTo>
                      <a:pt x="509871" y="385201"/>
                      <a:pt x="256494" y="391150"/>
                      <a:pt x="3898" y="409835"/>
                    </a:cubicBezTo>
                    <a:lnTo>
                      <a:pt x="190" y="403483"/>
                    </a:lnTo>
                    <a:cubicBezTo>
                      <a:pt x="27024" y="350968"/>
                      <a:pt x="89406" y="327438"/>
                      <a:pt x="144272" y="349136"/>
                    </a:cubicBezTo>
                    <a:cubicBezTo>
                      <a:pt x="124437" y="316809"/>
                      <a:pt x="113616" y="279769"/>
                      <a:pt x="112931" y="241855"/>
                    </a:cubicBezTo>
                    <a:cubicBezTo>
                      <a:pt x="111985" y="234399"/>
                      <a:pt x="114121" y="226880"/>
                      <a:pt x="118846" y="221034"/>
                    </a:cubicBezTo>
                    <a:cubicBezTo>
                      <a:pt x="124624" y="216762"/>
                      <a:pt x="131874" y="214982"/>
                      <a:pt x="138975" y="216093"/>
                    </a:cubicBezTo>
                    <a:cubicBezTo>
                      <a:pt x="182553" y="218476"/>
                      <a:pt x="223368" y="238171"/>
                      <a:pt x="252334" y="270793"/>
                    </a:cubicBezTo>
                    <a:cubicBezTo>
                      <a:pt x="245006" y="216358"/>
                      <a:pt x="239886" y="159806"/>
                      <a:pt x="256130" y="107400"/>
                    </a:cubicBezTo>
                    <a:cubicBezTo>
                      <a:pt x="272463" y="54906"/>
                      <a:pt x="315105" y="7088"/>
                      <a:pt x="369754" y="736"/>
                    </a:cubicBezTo>
                    <a:cubicBezTo>
                      <a:pt x="430848" y="-6410"/>
                      <a:pt x="487792" y="40614"/>
                      <a:pt x="512600" y="96813"/>
                    </a:cubicBezTo>
                    <a:cubicBezTo>
                      <a:pt x="537408" y="153101"/>
                      <a:pt x="537320" y="216711"/>
                      <a:pt x="536790" y="278115"/>
                    </a:cubicBezTo>
                    <a:cubicBezTo>
                      <a:pt x="555507" y="262146"/>
                      <a:pt x="565836" y="238855"/>
                      <a:pt x="579609" y="218563"/>
                    </a:cubicBezTo>
                    <a:cubicBezTo>
                      <a:pt x="593470" y="198360"/>
                      <a:pt x="614482" y="179392"/>
                      <a:pt x="638937" y="180715"/>
                    </a:cubicBezTo>
                    <a:cubicBezTo>
                      <a:pt x="667100" y="182215"/>
                      <a:pt x="687494" y="211153"/>
                      <a:pt x="689613" y="239208"/>
                    </a:cubicBezTo>
                    <a:cubicBezTo>
                      <a:pt x="691820" y="267352"/>
                      <a:pt x="680519" y="294525"/>
                      <a:pt x="669396" y="320463"/>
                    </a:cubicBezTo>
                    <a:cubicBezTo>
                      <a:pt x="692173" y="302818"/>
                      <a:pt x="725368" y="296466"/>
                      <a:pt x="750265" y="31093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9" name="Google Shape;859;p14"/>
              <p:cNvSpPr/>
              <p:nvPr/>
            </p:nvSpPr>
            <p:spPr>
              <a:xfrm>
                <a:off x="8037685" y="2312945"/>
                <a:ext cx="786187" cy="418163"/>
              </a:xfrm>
              <a:custGeom>
                <a:avLst/>
                <a:gdLst/>
                <a:ahLst/>
                <a:cxnLst/>
                <a:rect l="l" t="t" r="r" b="b"/>
                <a:pathLst>
                  <a:path w="786187" h="418163" extrusionOk="0">
                    <a:moveTo>
                      <a:pt x="766037" y="317095"/>
                    </a:moveTo>
                    <a:cubicBezTo>
                      <a:pt x="743998" y="298026"/>
                      <a:pt x="712593" y="299177"/>
                      <a:pt x="687166" y="310877"/>
                    </a:cubicBezTo>
                    <a:cubicBezTo>
                      <a:pt x="696508" y="287395"/>
                      <a:pt x="703936" y="262563"/>
                      <a:pt x="699570" y="237360"/>
                    </a:cubicBezTo>
                    <a:cubicBezTo>
                      <a:pt x="696098" y="213279"/>
                      <a:pt x="680363" y="192728"/>
                      <a:pt x="658013" y="183082"/>
                    </a:cubicBezTo>
                    <a:cubicBezTo>
                      <a:pt x="632437" y="173794"/>
                      <a:pt x="606937" y="187611"/>
                      <a:pt x="589902" y="206466"/>
                    </a:cubicBezTo>
                    <a:cubicBezTo>
                      <a:pt x="573237" y="224915"/>
                      <a:pt x="563368" y="248278"/>
                      <a:pt x="547790" y="267376"/>
                    </a:cubicBezTo>
                    <a:cubicBezTo>
                      <a:pt x="547749" y="176742"/>
                      <a:pt x="539343" y="74249"/>
                      <a:pt x="455690" y="20887"/>
                    </a:cubicBezTo>
                    <a:cubicBezTo>
                      <a:pt x="421764" y="-1935"/>
                      <a:pt x="378681" y="-6338"/>
                      <a:pt x="340834" y="9147"/>
                    </a:cubicBezTo>
                    <a:cubicBezTo>
                      <a:pt x="302174" y="25813"/>
                      <a:pt x="273831" y="61054"/>
                      <a:pt x="258738" y="99595"/>
                    </a:cubicBezTo>
                    <a:cubicBezTo>
                      <a:pt x="238860" y="150351"/>
                      <a:pt x="241866" y="206570"/>
                      <a:pt x="248477" y="260004"/>
                    </a:cubicBezTo>
                    <a:cubicBezTo>
                      <a:pt x="233929" y="246841"/>
                      <a:pt x="217215" y="236286"/>
                      <a:pt x="199072" y="228806"/>
                    </a:cubicBezTo>
                    <a:cubicBezTo>
                      <a:pt x="187230" y="223900"/>
                      <a:pt x="174861" y="220374"/>
                      <a:pt x="162211" y="218299"/>
                    </a:cubicBezTo>
                    <a:cubicBezTo>
                      <a:pt x="151032" y="215532"/>
                      <a:pt x="139367" y="215366"/>
                      <a:pt x="128115" y="217817"/>
                    </a:cubicBezTo>
                    <a:cubicBezTo>
                      <a:pt x="104897" y="225395"/>
                      <a:pt x="111382" y="258254"/>
                      <a:pt x="114100" y="276407"/>
                    </a:cubicBezTo>
                    <a:cubicBezTo>
                      <a:pt x="117829" y="300655"/>
                      <a:pt x="125675" y="324090"/>
                      <a:pt x="137299" y="345698"/>
                    </a:cubicBezTo>
                    <a:cubicBezTo>
                      <a:pt x="82986" y="331623"/>
                      <a:pt x="26181" y="357152"/>
                      <a:pt x="678" y="407096"/>
                    </a:cubicBezTo>
                    <a:cubicBezTo>
                      <a:pt x="-1816" y="412338"/>
                      <a:pt x="5927" y="416964"/>
                      <a:pt x="8539" y="411688"/>
                    </a:cubicBezTo>
                    <a:cubicBezTo>
                      <a:pt x="34309" y="361783"/>
                      <a:pt x="93577" y="339314"/>
                      <a:pt x="145986" y="359583"/>
                    </a:cubicBezTo>
                    <a:cubicBezTo>
                      <a:pt x="150487" y="361495"/>
                      <a:pt x="156178" y="357345"/>
                      <a:pt x="153206" y="352367"/>
                    </a:cubicBezTo>
                    <a:cubicBezTo>
                      <a:pt x="141378" y="332662"/>
                      <a:pt x="132788" y="311188"/>
                      <a:pt x="127764" y="288765"/>
                    </a:cubicBezTo>
                    <a:cubicBezTo>
                      <a:pt x="125188" y="277190"/>
                      <a:pt x="123642" y="265410"/>
                      <a:pt x="123144" y="253563"/>
                    </a:cubicBezTo>
                    <a:cubicBezTo>
                      <a:pt x="122376" y="247849"/>
                      <a:pt x="122688" y="242041"/>
                      <a:pt x="124066" y="236442"/>
                    </a:cubicBezTo>
                    <a:cubicBezTo>
                      <a:pt x="127124" y="228451"/>
                      <a:pt x="134280" y="227502"/>
                      <a:pt x="141784" y="227678"/>
                    </a:cubicBezTo>
                    <a:cubicBezTo>
                      <a:pt x="184384" y="229629"/>
                      <a:pt x="224343" y="248872"/>
                      <a:pt x="252414" y="280954"/>
                    </a:cubicBezTo>
                    <a:cubicBezTo>
                      <a:pt x="255670" y="284602"/>
                      <a:pt x="263447" y="281931"/>
                      <a:pt x="262765" y="276670"/>
                    </a:cubicBezTo>
                    <a:cubicBezTo>
                      <a:pt x="251682" y="191062"/>
                      <a:pt x="246329" y="80815"/>
                      <a:pt x="330690" y="28614"/>
                    </a:cubicBezTo>
                    <a:cubicBezTo>
                      <a:pt x="409624" y="-20229"/>
                      <a:pt x="493411" y="49359"/>
                      <a:pt x="518467" y="124469"/>
                    </a:cubicBezTo>
                    <a:cubicBezTo>
                      <a:pt x="535570" y="175741"/>
                      <a:pt x="535070" y="230597"/>
                      <a:pt x="534639" y="284011"/>
                    </a:cubicBezTo>
                    <a:cubicBezTo>
                      <a:pt x="534740" y="287663"/>
                      <a:pt x="537784" y="290542"/>
                      <a:pt x="541439" y="290441"/>
                    </a:cubicBezTo>
                    <a:cubicBezTo>
                      <a:pt x="543068" y="290396"/>
                      <a:pt x="544623" y="289753"/>
                      <a:pt x="545807" y="288633"/>
                    </a:cubicBezTo>
                    <a:cubicBezTo>
                      <a:pt x="563065" y="273252"/>
                      <a:pt x="573482" y="252824"/>
                      <a:pt x="585793" y="233637"/>
                    </a:cubicBezTo>
                    <a:cubicBezTo>
                      <a:pt x="598573" y="213718"/>
                      <a:pt x="619063" y="190118"/>
                      <a:pt x="645447" y="193377"/>
                    </a:cubicBezTo>
                    <a:cubicBezTo>
                      <a:pt x="667976" y="196160"/>
                      <a:pt x="682906" y="218496"/>
                      <a:pt x="686717" y="239321"/>
                    </a:cubicBezTo>
                    <a:cubicBezTo>
                      <a:pt x="691959" y="267974"/>
                      <a:pt x="679149" y="297263"/>
                      <a:pt x="668162" y="323022"/>
                    </a:cubicBezTo>
                    <a:cubicBezTo>
                      <a:pt x="665970" y="328162"/>
                      <a:pt x="671136" y="336305"/>
                      <a:pt x="677065" y="331919"/>
                    </a:cubicBezTo>
                    <a:cubicBezTo>
                      <a:pt x="698430" y="316117"/>
                      <a:pt x="730043" y="307866"/>
                      <a:pt x="753736" y="323932"/>
                    </a:cubicBezTo>
                    <a:cubicBezTo>
                      <a:pt x="772975" y="336977"/>
                      <a:pt x="781077" y="367511"/>
                      <a:pt x="765224" y="386075"/>
                    </a:cubicBezTo>
                    <a:cubicBezTo>
                      <a:pt x="763725" y="387775"/>
                      <a:pt x="763267" y="390154"/>
                      <a:pt x="764026" y="392288"/>
                    </a:cubicBezTo>
                    <a:cubicBezTo>
                      <a:pt x="741819" y="390287"/>
                      <a:pt x="719514" y="389557"/>
                      <a:pt x="697223" y="390103"/>
                    </a:cubicBezTo>
                    <a:cubicBezTo>
                      <a:pt x="672341" y="389689"/>
                      <a:pt x="647457" y="389396"/>
                      <a:pt x="622572" y="389226"/>
                    </a:cubicBezTo>
                    <a:cubicBezTo>
                      <a:pt x="572799" y="388888"/>
                      <a:pt x="523029" y="389087"/>
                      <a:pt x="473262" y="389823"/>
                    </a:cubicBezTo>
                    <a:cubicBezTo>
                      <a:pt x="373030" y="391310"/>
                      <a:pt x="272666" y="394407"/>
                      <a:pt x="172615" y="400753"/>
                    </a:cubicBezTo>
                    <a:cubicBezTo>
                      <a:pt x="117791" y="404230"/>
                      <a:pt x="62018" y="405585"/>
                      <a:pt x="7600" y="413305"/>
                    </a:cubicBezTo>
                    <a:cubicBezTo>
                      <a:pt x="4789" y="413704"/>
                      <a:pt x="5527" y="418194"/>
                      <a:pt x="8260" y="418179"/>
                    </a:cubicBezTo>
                    <a:cubicBezTo>
                      <a:pt x="57904" y="417916"/>
                      <a:pt x="107660" y="412725"/>
                      <a:pt x="157266" y="410618"/>
                    </a:cubicBezTo>
                    <a:cubicBezTo>
                      <a:pt x="206249" y="408536"/>
                      <a:pt x="255230" y="406435"/>
                      <a:pt x="304237" y="404971"/>
                    </a:cubicBezTo>
                    <a:cubicBezTo>
                      <a:pt x="402997" y="402021"/>
                      <a:pt x="501789" y="400848"/>
                      <a:pt x="600615" y="401451"/>
                    </a:cubicBezTo>
                    <a:cubicBezTo>
                      <a:pt x="627695" y="401602"/>
                      <a:pt x="654775" y="401899"/>
                      <a:pt x="681853" y="402343"/>
                    </a:cubicBezTo>
                    <a:cubicBezTo>
                      <a:pt x="709937" y="402802"/>
                      <a:pt x="739556" y="406247"/>
                      <a:pt x="767470" y="403188"/>
                    </a:cubicBezTo>
                    <a:cubicBezTo>
                      <a:pt x="770727" y="402633"/>
                      <a:pt x="772988" y="399639"/>
                      <a:pt x="772630" y="396357"/>
                    </a:cubicBezTo>
                    <a:cubicBezTo>
                      <a:pt x="773240" y="396035"/>
                      <a:pt x="773791" y="395611"/>
                      <a:pt x="774258" y="395104"/>
                    </a:cubicBezTo>
                    <a:cubicBezTo>
                      <a:pt x="794064" y="372205"/>
                      <a:pt x="788375" y="336422"/>
                      <a:pt x="766037" y="3170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860" name="Google Shape;860;p14"/>
          <p:cNvGrpSpPr/>
          <p:nvPr/>
        </p:nvGrpSpPr>
        <p:grpSpPr>
          <a:xfrm>
            <a:off x="270107" y="172338"/>
            <a:ext cx="8702648" cy="3726957"/>
            <a:chOff x="270107" y="172338"/>
            <a:chExt cx="8702648" cy="3726957"/>
          </a:xfrm>
        </p:grpSpPr>
        <p:grpSp>
          <p:nvGrpSpPr>
            <p:cNvPr id="861" name="Google Shape;861;p14"/>
            <p:cNvGrpSpPr/>
            <p:nvPr/>
          </p:nvGrpSpPr>
          <p:grpSpPr>
            <a:xfrm>
              <a:off x="8639432" y="3119443"/>
              <a:ext cx="333324" cy="779852"/>
              <a:chOff x="863844" y="641918"/>
              <a:chExt cx="333324" cy="779852"/>
            </a:xfrm>
          </p:grpSpPr>
          <p:sp>
            <p:nvSpPr>
              <p:cNvPr id="862" name="Google Shape;862;p14"/>
              <p:cNvSpPr/>
              <p:nvPr/>
            </p:nvSpPr>
            <p:spPr>
              <a:xfrm>
                <a:off x="983912" y="1192072"/>
                <a:ext cx="213256" cy="229698"/>
              </a:xfrm>
              <a:custGeom>
                <a:avLst/>
                <a:gdLst/>
                <a:ahLst/>
                <a:cxnLst/>
                <a:rect l="l" t="t" r="r" b="b"/>
                <a:pathLst>
                  <a:path w="213256" h="229698" extrusionOk="0">
                    <a:moveTo>
                      <a:pt x="207124" y="107820"/>
                    </a:moveTo>
                    <a:cubicBezTo>
                      <a:pt x="152750" y="105421"/>
                      <a:pt x="110085" y="60360"/>
                      <a:pt x="110705" y="5986"/>
                    </a:cubicBezTo>
                    <a:cubicBezTo>
                      <a:pt x="110976" y="-1642"/>
                      <a:pt x="100932" y="-1699"/>
                      <a:pt x="98423" y="4326"/>
                    </a:cubicBezTo>
                    <a:cubicBezTo>
                      <a:pt x="87977" y="29401"/>
                      <a:pt x="92537" y="58264"/>
                      <a:pt x="81212" y="82870"/>
                    </a:cubicBezTo>
                    <a:cubicBezTo>
                      <a:pt x="67932" y="111726"/>
                      <a:pt x="33769" y="113474"/>
                      <a:pt x="6046" y="113906"/>
                    </a:cubicBezTo>
                    <a:cubicBezTo>
                      <a:pt x="2597" y="114033"/>
                      <a:pt x="-96" y="116930"/>
                      <a:pt x="32" y="120375"/>
                    </a:cubicBezTo>
                    <a:cubicBezTo>
                      <a:pt x="153" y="123642"/>
                      <a:pt x="2776" y="126263"/>
                      <a:pt x="6046" y="126383"/>
                    </a:cubicBezTo>
                    <a:cubicBezTo>
                      <a:pt x="34653" y="128308"/>
                      <a:pt x="62032" y="138730"/>
                      <a:pt x="84669" y="156312"/>
                    </a:cubicBezTo>
                    <a:cubicBezTo>
                      <a:pt x="95063" y="165217"/>
                      <a:pt x="102976" y="176656"/>
                      <a:pt x="107640" y="189519"/>
                    </a:cubicBezTo>
                    <a:cubicBezTo>
                      <a:pt x="111233" y="201673"/>
                      <a:pt x="112601" y="214376"/>
                      <a:pt x="111677" y="227016"/>
                    </a:cubicBezTo>
                    <a:cubicBezTo>
                      <a:pt x="111718" y="228546"/>
                      <a:pt x="112991" y="229753"/>
                      <a:pt x="114523" y="229713"/>
                    </a:cubicBezTo>
                    <a:cubicBezTo>
                      <a:pt x="115456" y="229689"/>
                      <a:pt x="116315" y="229197"/>
                      <a:pt x="116807" y="228404"/>
                    </a:cubicBezTo>
                    <a:cubicBezTo>
                      <a:pt x="116868" y="228288"/>
                      <a:pt x="116907" y="228167"/>
                      <a:pt x="116968" y="228051"/>
                    </a:cubicBezTo>
                    <a:cubicBezTo>
                      <a:pt x="119802" y="229901"/>
                      <a:pt x="123600" y="229106"/>
                      <a:pt x="125452" y="226275"/>
                    </a:cubicBezTo>
                    <a:cubicBezTo>
                      <a:pt x="125788" y="225761"/>
                      <a:pt x="126045" y="225199"/>
                      <a:pt x="126214" y="224609"/>
                    </a:cubicBezTo>
                    <a:cubicBezTo>
                      <a:pt x="138593" y="181172"/>
                      <a:pt x="157826" y="128398"/>
                      <a:pt x="208788" y="120106"/>
                    </a:cubicBezTo>
                    <a:cubicBezTo>
                      <a:pt x="215929" y="118943"/>
                      <a:pt x="213957" y="107935"/>
                      <a:pt x="207124" y="10782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3" name="Google Shape;863;p14"/>
              <p:cNvSpPr/>
              <p:nvPr/>
            </p:nvSpPr>
            <p:spPr>
              <a:xfrm>
                <a:off x="863844" y="641918"/>
                <a:ext cx="126183" cy="135913"/>
              </a:xfrm>
              <a:custGeom>
                <a:avLst/>
                <a:gdLst/>
                <a:ahLst/>
                <a:cxnLst/>
                <a:rect l="l" t="t" r="r" b="b"/>
                <a:pathLst>
                  <a:path w="126183" h="135913" extrusionOk="0">
                    <a:moveTo>
                      <a:pt x="122566" y="63804"/>
                    </a:moveTo>
                    <a:cubicBezTo>
                      <a:pt x="90393" y="62385"/>
                      <a:pt x="65148" y="35722"/>
                      <a:pt x="65515" y="3549"/>
                    </a:cubicBezTo>
                    <a:cubicBezTo>
                      <a:pt x="65674" y="-966"/>
                      <a:pt x="59733" y="-999"/>
                      <a:pt x="58247" y="2566"/>
                    </a:cubicBezTo>
                    <a:cubicBezTo>
                      <a:pt x="52067" y="17404"/>
                      <a:pt x="54765" y="34481"/>
                      <a:pt x="48064" y="49041"/>
                    </a:cubicBezTo>
                    <a:cubicBezTo>
                      <a:pt x="40206" y="66115"/>
                      <a:pt x="19991" y="67149"/>
                      <a:pt x="3588" y="67404"/>
                    </a:cubicBezTo>
                    <a:cubicBezTo>
                      <a:pt x="1547" y="67480"/>
                      <a:pt x="-46" y="69195"/>
                      <a:pt x="30" y="71233"/>
                    </a:cubicBezTo>
                    <a:cubicBezTo>
                      <a:pt x="102" y="73166"/>
                      <a:pt x="1653" y="74716"/>
                      <a:pt x="3588" y="74788"/>
                    </a:cubicBezTo>
                    <a:cubicBezTo>
                      <a:pt x="20515" y="75926"/>
                      <a:pt x="36715" y="82093"/>
                      <a:pt x="50109" y="92496"/>
                    </a:cubicBezTo>
                    <a:cubicBezTo>
                      <a:pt x="56259" y="97766"/>
                      <a:pt x="60941" y="104534"/>
                      <a:pt x="63701" y="112145"/>
                    </a:cubicBezTo>
                    <a:cubicBezTo>
                      <a:pt x="65827" y="119337"/>
                      <a:pt x="66636" y="126853"/>
                      <a:pt x="66090" y="134333"/>
                    </a:cubicBezTo>
                    <a:cubicBezTo>
                      <a:pt x="66114" y="135238"/>
                      <a:pt x="66868" y="135952"/>
                      <a:pt x="67774" y="135928"/>
                    </a:cubicBezTo>
                    <a:cubicBezTo>
                      <a:pt x="68327" y="135914"/>
                      <a:pt x="68835" y="135623"/>
                      <a:pt x="69126" y="135154"/>
                    </a:cubicBezTo>
                    <a:lnTo>
                      <a:pt x="69220" y="134945"/>
                    </a:lnTo>
                    <a:cubicBezTo>
                      <a:pt x="70897" y="136040"/>
                      <a:pt x="73144" y="135569"/>
                      <a:pt x="74240" y="133894"/>
                    </a:cubicBezTo>
                    <a:cubicBezTo>
                      <a:pt x="74439" y="133590"/>
                      <a:pt x="74591" y="133257"/>
                      <a:pt x="74691" y="132908"/>
                    </a:cubicBezTo>
                    <a:cubicBezTo>
                      <a:pt x="82016" y="107206"/>
                      <a:pt x="93397" y="75980"/>
                      <a:pt x="123550" y="71073"/>
                    </a:cubicBezTo>
                    <a:cubicBezTo>
                      <a:pt x="127776" y="70386"/>
                      <a:pt x="126609" y="63871"/>
                      <a:pt x="122566" y="6380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864" name="Google Shape;864;p14"/>
            <p:cNvGrpSpPr/>
            <p:nvPr/>
          </p:nvGrpSpPr>
          <p:grpSpPr>
            <a:xfrm>
              <a:off x="270107" y="172338"/>
              <a:ext cx="618432" cy="448429"/>
              <a:chOff x="749957" y="2916238"/>
              <a:chExt cx="618432" cy="448429"/>
            </a:xfrm>
          </p:grpSpPr>
          <p:sp>
            <p:nvSpPr>
              <p:cNvPr id="865" name="Google Shape;865;p14"/>
              <p:cNvSpPr/>
              <p:nvPr/>
            </p:nvSpPr>
            <p:spPr>
              <a:xfrm>
                <a:off x="1155133" y="2916238"/>
                <a:ext cx="213256" cy="229698"/>
              </a:xfrm>
              <a:custGeom>
                <a:avLst/>
                <a:gdLst/>
                <a:ahLst/>
                <a:cxnLst/>
                <a:rect l="l" t="t" r="r" b="b"/>
                <a:pathLst>
                  <a:path w="213256" h="229698" extrusionOk="0">
                    <a:moveTo>
                      <a:pt x="207123" y="107819"/>
                    </a:moveTo>
                    <a:cubicBezTo>
                      <a:pt x="152750" y="105420"/>
                      <a:pt x="110085" y="60359"/>
                      <a:pt x="110705" y="5986"/>
                    </a:cubicBezTo>
                    <a:cubicBezTo>
                      <a:pt x="110976" y="-1642"/>
                      <a:pt x="100933" y="-1699"/>
                      <a:pt x="98423" y="4325"/>
                    </a:cubicBezTo>
                    <a:cubicBezTo>
                      <a:pt x="87978" y="29401"/>
                      <a:pt x="92536" y="58263"/>
                      <a:pt x="81212" y="82870"/>
                    </a:cubicBezTo>
                    <a:cubicBezTo>
                      <a:pt x="67932" y="111725"/>
                      <a:pt x="33769" y="113474"/>
                      <a:pt x="6046" y="113906"/>
                    </a:cubicBezTo>
                    <a:cubicBezTo>
                      <a:pt x="2597" y="114033"/>
                      <a:pt x="-96" y="116929"/>
                      <a:pt x="32" y="120375"/>
                    </a:cubicBezTo>
                    <a:cubicBezTo>
                      <a:pt x="153" y="123643"/>
                      <a:pt x="2776" y="126263"/>
                      <a:pt x="6046" y="126384"/>
                    </a:cubicBezTo>
                    <a:cubicBezTo>
                      <a:pt x="34653" y="128307"/>
                      <a:pt x="62033" y="138729"/>
                      <a:pt x="84668" y="156312"/>
                    </a:cubicBezTo>
                    <a:cubicBezTo>
                      <a:pt x="95063" y="165217"/>
                      <a:pt x="102976" y="176657"/>
                      <a:pt x="107640" y="189519"/>
                    </a:cubicBezTo>
                    <a:cubicBezTo>
                      <a:pt x="111233" y="201673"/>
                      <a:pt x="112601" y="214376"/>
                      <a:pt x="111678" y="227016"/>
                    </a:cubicBezTo>
                    <a:cubicBezTo>
                      <a:pt x="111718" y="228546"/>
                      <a:pt x="112992" y="229753"/>
                      <a:pt x="114523" y="229713"/>
                    </a:cubicBezTo>
                    <a:cubicBezTo>
                      <a:pt x="115457" y="229689"/>
                      <a:pt x="116315" y="229197"/>
                      <a:pt x="116808" y="228404"/>
                    </a:cubicBezTo>
                    <a:cubicBezTo>
                      <a:pt x="116869" y="228289"/>
                      <a:pt x="116907" y="228167"/>
                      <a:pt x="116967" y="228051"/>
                    </a:cubicBezTo>
                    <a:cubicBezTo>
                      <a:pt x="119801" y="229902"/>
                      <a:pt x="123599" y="229107"/>
                      <a:pt x="125451" y="226276"/>
                    </a:cubicBezTo>
                    <a:cubicBezTo>
                      <a:pt x="125788" y="225762"/>
                      <a:pt x="126045" y="225199"/>
                      <a:pt x="126214" y="224608"/>
                    </a:cubicBezTo>
                    <a:cubicBezTo>
                      <a:pt x="138593" y="181172"/>
                      <a:pt x="157826" y="128398"/>
                      <a:pt x="208788" y="120106"/>
                    </a:cubicBezTo>
                    <a:cubicBezTo>
                      <a:pt x="215929" y="118944"/>
                      <a:pt x="213957" y="107934"/>
                      <a:pt x="207123" y="10781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6" name="Google Shape;866;p14"/>
              <p:cNvSpPr/>
              <p:nvPr/>
            </p:nvSpPr>
            <p:spPr>
              <a:xfrm>
                <a:off x="749957" y="3228754"/>
                <a:ext cx="126183" cy="135913"/>
              </a:xfrm>
              <a:custGeom>
                <a:avLst/>
                <a:gdLst/>
                <a:ahLst/>
                <a:cxnLst/>
                <a:rect l="l" t="t" r="r" b="b"/>
                <a:pathLst>
                  <a:path w="126183" h="135913" extrusionOk="0">
                    <a:moveTo>
                      <a:pt x="122566" y="63804"/>
                    </a:moveTo>
                    <a:cubicBezTo>
                      <a:pt x="90393" y="62384"/>
                      <a:pt x="65148" y="35721"/>
                      <a:pt x="65516" y="3549"/>
                    </a:cubicBezTo>
                    <a:cubicBezTo>
                      <a:pt x="65675" y="-965"/>
                      <a:pt x="59733" y="-999"/>
                      <a:pt x="58248" y="2566"/>
                    </a:cubicBezTo>
                    <a:cubicBezTo>
                      <a:pt x="52067" y="17403"/>
                      <a:pt x="54765" y="34481"/>
                      <a:pt x="48065" y="49040"/>
                    </a:cubicBezTo>
                    <a:cubicBezTo>
                      <a:pt x="40206" y="66115"/>
                      <a:pt x="19991" y="67149"/>
                      <a:pt x="3588" y="67405"/>
                    </a:cubicBezTo>
                    <a:cubicBezTo>
                      <a:pt x="1547" y="67481"/>
                      <a:pt x="-46" y="69195"/>
                      <a:pt x="30" y="71234"/>
                    </a:cubicBezTo>
                    <a:cubicBezTo>
                      <a:pt x="102" y="73167"/>
                      <a:pt x="1653" y="74716"/>
                      <a:pt x="3588" y="74788"/>
                    </a:cubicBezTo>
                    <a:cubicBezTo>
                      <a:pt x="20515" y="75926"/>
                      <a:pt x="36715" y="82093"/>
                      <a:pt x="50109" y="92497"/>
                    </a:cubicBezTo>
                    <a:cubicBezTo>
                      <a:pt x="56260" y="97766"/>
                      <a:pt x="60942" y="104535"/>
                      <a:pt x="63702" y="112146"/>
                    </a:cubicBezTo>
                    <a:cubicBezTo>
                      <a:pt x="65827" y="119337"/>
                      <a:pt x="66637" y="126853"/>
                      <a:pt x="66091" y="134332"/>
                    </a:cubicBezTo>
                    <a:cubicBezTo>
                      <a:pt x="66114" y="135238"/>
                      <a:pt x="66868" y="135952"/>
                      <a:pt x="67773" y="135929"/>
                    </a:cubicBezTo>
                    <a:cubicBezTo>
                      <a:pt x="68326" y="135914"/>
                      <a:pt x="68835" y="135623"/>
                      <a:pt x="69126" y="135153"/>
                    </a:cubicBezTo>
                    <a:lnTo>
                      <a:pt x="69220" y="134944"/>
                    </a:lnTo>
                    <a:cubicBezTo>
                      <a:pt x="70897" y="136039"/>
                      <a:pt x="73145" y="135569"/>
                      <a:pt x="74241" y="133894"/>
                    </a:cubicBezTo>
                    <a:cubicBezTo>
                      <a:pt x="74440" y="133590"/>
                      <a:pt x="74592" y="133257"/>
                      <a:pt x="74692" y="132908"/>
                    </a:cubicBezTo>
                    <a:cubicBezTo>
                      <a:pt x="82016" y="107207"/>
                      <a:pt x="93397" y="75979"/>
                      <a:pt x="123551" y="71073"/>
                    </a:cubicBezTo>
                    <a:cubicBezTo>
                      <a:pt x="127776" y="70386"/>
                      <a:pt x="126609" y="63872"/>
                      <a:pt x="122566" y="6380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867" name="Google Shape;867;p14"/>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400"/>
              <a:buNone/>
              <a:defRPr sz="3000"/>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868" name="Google Shape;868;p14"/>
          <p:cNvSpPr txBox="1">
            <a:spLocks noGrp="1"/>
          </p:cNvSpPr>
          <p:nvPr>
            <p:ph type="subTitle" idx="1"/>
          </p:nvPr>
        </p:nvSpPr>
        <p:spPr>
          <a:xfrm>
            <a:off x="712719" y="1648150"/>
            <a:ext cx="5100600" cy="2682300"/>
          </a:xfrm>
          <a:prstGeom prst="rect">
            <a:avLst/>
          </a:prstGeom>
        </p:spPr>
        <p:txBody>
          <a:bodyPr spcFirstLastPara="1" wrap="square" lIns="91425" tIns="91425" rIns="91425" bIns="91425" anchor="t" anchorCtr="0">
            <a:noAutofit/>
          </a:bodyPr>
          <a:lstStyle>
            <a:lvl1pPr lvl="0" rtl="0">
              <a:spcBef>
                <a:spcPts val="0"/>
              </a:spcBef>
              <a:spcAft>
                <a:spcPts val="0"/>
              </a:spcAft>
              <a:buSzPts val="1100"/>
              <a:buFont typeface="Nunito Light"/>
              <a:buChar char="●"/>
              <a:defRPr/>
            </a:lvl1pPr>
            <a:lvl2pPr lvl="1" algn="ctr" rtl="0">
              <a:lnSpc>
                <a:spcPct val="100000"/>
              </a:lnSpc>
              <a:spcBef>
                <a:spcPts val="100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spTree>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1014"/>
        <p:cNvGrpSpPr/>
        <p:nvPr/>
      </p:nvGrpSpPr>
      <p:grpSpPr>
        <a:xfrm>
          <a:off x="0" y="0"/>
          <a:ext cx="0" cy="0"/>
          <a:chOff x="0" y="0"/>
          <a:chExt cx="0" cy="0"/>
        </a:xfrm>
      </p:grpSpPr>
      <p:grpSp>
        <p:nvGrpSpPr>
          <p:cNvPr id="1015" name="Google Shape;1015;p16"/>
          <p:cNvGrpSpPr/>
          <p:nvPr/>
        </p:nvGrpSpPr>
        <p:grpSpPr>
          <a:xfrm>
            <a:off x="-272763" y="-1040063"/>
            <a:ext cx="9961319" cy="6681536"/>
            <a:chOff x="-272763" y="-1040063"/>
            <a:chExt cx="9961319" cy="6681536"/>
          </a:xfrm>
        </p:grpSpPr>
        <p:sp>
          <p:nvSpPr>
            <p:cNvPr id="1016" name="Google Shape;1016;p16"/>
            <p:cNvSpPr/>
            <p:nvPr/>
          </p:nvSpPr>
          <p:spPr>
            <a:xfrm rot="10800000" flipH="1">
              <a:off x="-272763" y="-1040063"/>
              <a:ext cx="3180095" cy="2000013"/>
            </a:xfrm>
            <a:custGeom>
              <a:avLst/>
              <a:gdLst/>
              <a:ahLst/>
              <a:cxnLst/>
              <a:rect l="l" t="t" r="r" b="b"/>
              <a:pathLst>
                <a:path w="3180095" h="2000013" extrusionOk="0">
                  <a:moveTo>
                    <a:pt x="3172796" y="1942841"/>
                  </a:moveTo>
                  <a:cubicBezTo>
                    <a:pt x="3147735" y="1765812"/>
                    <a:pt x="3104043" y="1586710"/>
                    <a:pt x="3015254" y="1430001"/>
                  </a:cubicBezTo>
                  <a:cubicBezTo>
                    <a:pt x="2927762" y="1275581"/>
                    <a:pt x="2794142" y="1154673"/>
                    <a:pt x="2625187" y="1096150"/>
                  </a:cubicBezTo>
                  <a:cubicBezTo>
                    <a:pt x="2569089" y="1075896"/>
                    <a:pt x="2509039" y="1068985"/>
                    <a:pt x="2449801" y="1075967"/>
                  </a:cubicBezTo>
                  <a:cubicBezTo>
                    <a:pt x="2389172" y="1083208"/>
                    <a:pt x="2330390" y="1101014"/>
                    <a:pt x="2269808" y="1108549"/>
                  </a:cubicBezTo>
                  <a:cubicBezTo>
                    <a:pt x="2213476" y="1115557"/>
                    <a:pt x="2157983" y="1111477"/>
                    <a:pt x="2106156" y="1086989"/>
                  </a:cubicBezTo>
                  <a:cubicBezTo>
                    <a:pt x="2066370" y="1067576"/>
                    <a:pt x="2032759" y="1037511"/>
                    <a:pt x="2009064" y="1000142"/>
                  </a:cubicBezTo>
                  <a:cubicBezTo>
                    <a:pt x="1982503" y="959744"/>
                    <a:pt x="1964402" y="914405"/>
                    <a:pt x="1944329" y="870635"/>
                  </a:cubicBezTo>
                  <a:cubicBezTo>
                    <a:pt x="1921287" y="818760"/>
                    <a:pt x="1893140" y="769302"/>
                    <a:pt x="1860303" y="722991"/>
                  </a:cubicBezTo>
                  <a:cubicBezTo>
                    <a:pt x="1804418" y="646096"/>
                    <a:pt x="1729889" y="583787"/>
                    <a:pt x="1636672" y="559154"/>
                  </a:cubicBezTo>
                  <a:cubicBezTo>
                    <a:pt x="1551497" y="536646"/>
                    <a:pt x="1461515" y="544818"/>
                    <a:pt x="1375796" y="559733"/>
                  </a:cubicBezTo>
                  <a:cubicBezTo>
                    <a:pt x="1279146" y="576549"/>
                    <a:pt x="1184885" y="604305"/>
                    <a:pt x="1088600" y="622617"/>
                  </a:cubicBezTo>
                  <a:cubicBezTo>
                    <a:pt x="1029641" y="634617"/>
                    <a:pt x="968634" y="631951"/>
                    <a:pt x="910949" y="614853"/>
                  </a:cubicBezTo>
                  <a:cubicBezTo>
                    <a:pt x="857964" y="597356"/>
                    <a:pt x="809001" y="569485"/>
                    <a:pt x="766921" y="532867"/>
                  </a:cubicBezTo>
                  <a:cubicBezTo>
                    <a:pt x="673714" y="454640"/>
                    <a:pt x="604880" y="351547"/>
                    <a:pt x="531201" y="255929"/>
                  </a:cubicBezTo>
                  <a:cubicBezTo>
                    <a:pt x="461487" y="165455"/>
                    <a:pt x="383090" y="68624"/>
                    <a:pt x="274693" y="23559"/>
                  </a:cubicBezTo>
                  <a:cubicBezTo>
                    <a:pt x="183506" y="-14353"/>
                    <a:pt x="88476" y="-2547"/>
                    <a:pt x="27" y="31137"/>
                  </a:cubicBezTo>
                  <a:lnTo>
                    <a:pt x="27" y="2000029"/>
                  </a:lnTo>
                  <a:lnTo>
                    <a:pt x="3180123" y="2000029"/>
                  </a:lnTo>
                  <a:cubicBezTo>
                    <a:pt x="3177856" y="1980948"/>
                    <a:pt x="3175490" y="1961877"/>
                    <a:pt x="3172796" y="1942841"/>
                  </a:cubicBezTo>
                  <a:close/>
                </a:path>
              </a:pathLst>
            </a:custGeom>
            <a:solidFill>
              <a:srgbClr val="FFFFFF">
                <a:alpha val="59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7" name="Google Shape;1017;p16"/>
            <p:cNvSpPr/>
            <p:nvPr/>
          </p:nvSpPr>
          <p:spPr>
            <a:xfrm rot="10800000" flipH="1">
              <a:off x="7381875" y="3795063"/>
              <a:ext cx="2306681" cy="1846410"/>
            </a:xfrm>
            <a:custGeom>
              <a:avLst/>
              <a:gdLst/>
              <a:ahLst/>
              <a:cxnLst/>
              <a:rect l="l" t="t" r="r" b="b"/>
              <a:pathLst>
                <a:path w="1910295" h="1428557" extrusionOk="0">
                  <a:moveTo>
                    <a:pt x="1480" y="127504"/>
                  </a:moveTo>
                  <a:cubicBezTo>
                    <a:pt x="7493" y="222312"/>
                    <a:pt x="31556" y="315102"/>
                    <a:pt x="72378" y="400899"/>
                  </a:cubicBezTo>
                  <a:cubicBezTo>
                    <a:pt x="110845" y="483518"/>
                    <a:pt x="167193" y="556573"/>
                    <a:pt x="237353" y="614791"/>
                  </a:cubicBezTo>
                  <a:cubicBezTo>
                    <a:pt x="307983" y="672515"/>
                    <a:pt x="393879" y="708491"/>
                    <a:pt x="484596" y="718341"/>
                  </a:cubicBezTo>
                  <a:cubicBezTo>
                    <a:pt x="578735" y="727954"/>
                    <a:pt x="674929" y="720933"/>
                    <a:pt x="767344" y="744935"/>
                  </a:cubicBezTo>
                  <a:cubicBezTo>
                    <a:pt x="855881" y="767931"/>
                    <a:pt x="924709" y="824671"/>
                    <a:pt x="980750" y="895276"/>
                  </a:cubicBezTo>
                  <a:cubicBezTo>
                    <a:pt x="1016957" y="940892"/>
                    <a:pt x="1048977" y="989883"/>
                    <a:pt x="1082712" y="1037324"/>
                  </a:cubicBezTo>
                  <a:cubicBezTo>
                    <a:pt x="1116422" y="1084727"/>
                    <a:pt x="1151031" y="1131585"/>
                    <a:pt x="1189078" y="1175639"/>
                  </a:cubicBezTo>
                  <a:cubicBezTo>
                    <a:pt x="1269228" y="1268442"/>
                    <a:pt x="1365456" y="1345055"/>
                    <a:pt x="1481068" y="1388602"/>
                  </a:cubicBezTo>
                  <a:cubicBezTo>
                    <a:pt x="1545696" y="1413206"/>
                    <a:pt x="1614025" y="1426708"/>
                    <a:pt x="1683163" y="1428538"/>
                  </a:cubicBezTo>
                  <a:cubicBezTo>
                    <a:pt x="1747187" y="1429140"/>
                    <a:pt x="1811055" y="1422121"/>
                    <a:pt x="1873418" y="1407629"/>
                  </a:cubicBezTo>
                  <a:cubicBezTo>
                    <a:pt x="1885767" y="1404934"/>
                    <a:pt x="1898046" y="1401964"/>
                    <a:pt x="1910323" y="1398997"/>
                  </a:cubicBezTo>
                  <a:lnTo>
                    <a:pt x="1910323" y="16"/>
                  </a:lnTo>
                  <a:lnTo>
                    <a:pt x="4711" y="16"/>
                  </a:lnTo>
                  <a:cubicBezTo>
                    <a:pt x="-148" y="42332"/>
                    <a:pt x="-1229" y="84997"/>
                    <a:pt x="1481" y="127504"/>
                  </a:cubicBezTo>
                  <a:close/>
                </a:path>
              </a:pathLst>
            </a:custGeom>
            <a:solidFill>
              <a:srgbClr val="FFFFFF">
                <a:alpha val="59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b="1">
                <a:solidFill>
                  <a:schemeClr val="dk1"/>
                </a:solidFill>
                <a:latin typeface="Assistant"/>
                <a:ea typeface="Assistant"/>
                <a:cs typeface="Assistant"/>
                <a:sym typeface="Assistant"/>
              </a:endParaRPr>
            </a:p>
          </p:txBody>
        </p:sp>
      </p:grpSp>
      <p:grpSp>
        <p:nvGrpSpPr>
          <p:cNvPr id="1018" name="Google Shape;1018;p16"/>
          <p:cNvGrpSpPr/>
          <p:nvPr/>
        </p:nvGrpSpPr>
        <p:grpSpPr>
          <a:xfrm>
            <a:off x="156613" y="207838"/>
            <a:ext cx="8591624" cy="3519718"/>
            <a:chOff x="156613" y="207838"/>
            <a:chExt cx="8591624" cy="3519718"/>
          </a:xfrm>
        </p:grpSpPr>
        <p:grpSp>
          <p:nvGrpSpPr>
            <p:cNvPr id="1019" name="Google Shape;1019;p16"/>
            <p:cNvGrpSpPr/>
            <p:nvPr/>
          </p:nvGrpSpPr>
          <p:grpSpPr>
            <a:xfrm flipH="1">
              <a:off x="156613" y="2922597"/>
              <a:ext cx="409524" cy="804959"/>
              <a:chOff x="787644" y="1192072"/>
              <a:chExt cx="409524" cy="804959"/>
            </a:xfrm>
          </p:grpSpPr>
          <p:sp>
            <p:nvSpPr>
              <p:cNvPr id="1020" name="Google Shape;1020;p16"/>
              <p:cNvSpPr/>
              <p:nvPr/>
            </p:nvSpPr>
            <p:spPr>
              <a:xfrm>
                <a:off x="983912" y="1192072"/>
                <a:ext cx="213256" cy="229698"/>
              </a:xfrm>
              <a:custGeom>
                <a:avLst/>
                <a:gdLst/>
                <a:ahLst/>
                <a:cxnLst/>
                <a:rect l="l" t="t" r="r" b="b"/>
                <a:pathLst>
                  <a:path w="213256" h="229698" extrusionOk="0">
                    <a:moveTo>
                      <a:pt x="207124" y="107820"/>
                    </a:moveTo>
                    <a:cubicBezTo>
                      <a:pt x="152750" y="105421"/>
                      <a:pt x="110085" y="60360"/>
                      <a:pt x="110705" y="5986"/>
                    </a:cubicBezTo>
                    <a:cubicBezTo>
                      <a:pt x="110976" y="-1642"/>
                      <a:pt x="100932" y="-1699"/>
                      <a:pt x="98423" y="4326"/>
                    </a:cubicBezTo>
                    <a:cubicBezTo>
                      <a:pt x="87977" y="29401"/>
                      <a:pt x="92537" y="58264"/>
                      <a:pt x="81212" y="82870"/>
                    </a:cubicBezTo>
                    <a:cubicBezTo>
                      <a:pt x="67932" y="111726"/>
                      <a:pt x="33769" y="113474"/>
                      <a:pt x="6046" y="113906"/>
                    </a:cubicBezTo>
                    <a:cubicBezTo>
                      <a:pt x="2597" y="114033"/>
                      <a:pt x="-96" y="116930"/>
                      <a:pt x="32" y="120375"/>
                    </a:cubicBezTo>
                    <a:cubicBezTo>
                      <a:pt x="153" y="123642"/>
                      <a:pt x="2776" y="126263"/>
                      <a:pt x="6046" y="126383"/>
                    </a:cubicBezTo>
                    <a:cubicBezTo>
                      <a:pt x="34653" y="128308"/>
                      <a:pt x="62032" y="138730"/>
                      <a:pt x="84669" y="156312"/>
                    </a:cubicBezTo>
                    <a:cubicBezTo>
                      <a:pt x="95063" y="165217"/>
                      <a:pt x="102976" y="176656"/>
                      <a:pt x="107640" y="189519"/>
                    </a:cubicBezTo>
                    <a:cubicBezTo>
                      <a:pt x="111233" y="201673"/>
                      <a:pt x="112601" y="214376"/>
                      <a:pt x="111677" y="227016"/>
                    </a:cubicBezTo>
                    <a:cubicBezTo>
                      <a:pt x="111718" y="228546"/>
                      <a:pt x="112991" y="229753"/>
                      <a:pt x="114523" y="229713"/>
                    </a:cubicBezTo>
                    <a:cubicBezTo>
                      <a:pt x="115456" y="229689"/>
                      <a:pt x="116315" y="229197"/>
                      <a:pt x="116807" y="228404"/>
                    </a:cubicBezTo>
                    <a:cubicBezTo>
                      <a:pt x="116868" y="228288"/>
                      <a:pt x="116907" y="228167"/>
                      <a:pt x="116968" y="228051"/>
                    </a:cubicBezTo>
                    <a:cubicBezTo>
                      <a:pt x="119802" y="229901"/>
                      <a:pt x="123600" y="229106"/>
                      <a:pt x="125452" y="226275"/>
                    </a:cubicBezTo>
                    <a:cubicBezTo>
                      <a:pt x="125788" y="225761"/>
                      <a:pt x="126045" y="225199"/>
                      <a:pt x="126214" y="224609"/>
                    </a:cubicBezTo>
                    <a:cubicBezTo>
                      <a:pt x="138593" y="181172"/>
                      <a:pt x="157826" y="128398"/>
                      <a:pt x="208788" y="120106"/>
                    </a:cubicBezTo>
                    <a:cubicBezTo>
                      <a:pt x="215929" y="118943"/>
                      <a:pt x="213957" y="107935"/>
                      <a:pt x="207124" y="10782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1" name="Google Shape;1021;p16"/>
              <p:cNvSpPr/>
              <p:nvPr/>
            </p:nvSpPr>
            <p:spPr>
              <a:xfrm>
                <a:off x="787644" y="1861118"/>
                <a:ext cx="126183" cy="135913"/>
              </a:xfrm>
              <a:custGeom>
                <a:avLst/>
                <a:gdLst/>
                <a:ahLst/>
                <a:cxnLst/>
                <a:rect l="l" t="t" r="r" b="b"/>
                <a:pathLst>
                  <a:path w="126183" h="135913" extrusionOk="0">
                    <a:moveTo>
                      <a:pt x="122566" y="63804"/>
                    </a:moveTo>
                    <a:cubicBezTo>
                      <a:pt x="90393" y="62385"/>
                      <a:pt x="65148" y="35722"/>
                      <a:pt x="65515" y="3549"/>
                    </a:cubicBezTo>
                    <a:cubicBezTo>
                      <a:pt x="65674" y="-966"/>
                      <a:pt x="59733" y="-999"/>
                      <a:pt x="58247" y="2566"/>
                    </a:cubicBezTo>
                    <a:cubicBezTo>
                      <a:pt x="52067" y="17404"/>
                      <a:pt x="54765" y="34481"/>
                      <a:pt x="48064" y="49041"/>
                    </a:cubicBezTo>
                    <a:cubicBezTo>
                      <a:pt x="40206" y="66115"/>
                      <a:pt x="19991" y="67149"/>
                      <a:pt x="3588" y="67404"/>
                    </a:cubicBezTo>
                    <a:cubicBezTo>
                      <a:pt x="1547" y="67480"/>
                      <a:pt x="-46" y="69195"/>
                      <a:pt x="30" y="71233"/>
                    </a:cubicBezTo>
                    <a:cubicBezTo>
                      <a:pt x="102" y="73166"/>
                      <a:pt x="1653" y="74716"/>
                      <a:pt x="3588" y="74788"/>
                    </a:cubicBezTo>
                    <a:cubicBezTo>
                      <a:pt x="20515" y="75926"/>
                      <a:pt x="36715" y="82093"/>
                      <a:pt x="50109" y="92496"/>
                    </a:cubicBezTo>
                    <a:cubicBezTo>
                      <a:pt x="56259" y="97766"/>
                      <a:pt x="60941" y="104534"/>
                      <a:pt x="63701" y="112145"/>
                    </a:cubicBezTo>
                    <a:cubicBezTo>
                      <a:pt x="65827" y="119337"/>
                      <a:pt x="66636" y="126853"/>
                      <a:pt x="66090" y="134333"/>
                    </a:cubicBezTo>
                    <a:cubicBezTo>
                      <a:pt x="66114" y="135238"/>
                      <a:pt x="66868" y="135952"/>
                      <a:pt x="67774" y="135928"/>
                    </a:cubicBezTo>
                    <a:cubicBezTo>
                      <a:pt x="68327" y="135914"/>
                      <a:pt x="68835" y="135623"/>
                      <a:pt x="69126" y="135154"/>
                    </a:cubicBezTo>
                    <a:lnTo>
                      <a:pt x="69220" y="134945"/>
                    </a:lnTo>
                    <a:cubicBezTo>
                      <a:pt x="70897" y="136040"/>
                      <a:pt x="73144" y="135569"/>
                      <a:pt x="74240" y="133894"/>
                    </a:cubicBezTo>
                    <a:cubicBezTo>
                      <a:pt x="74439" y="133590"/>
                      <a:pt x="74591" y="133257"/>
                      <a:pt x="74691" y="132908"/>
                    </a:cubicBezTo>
                    <a:cubicBezTo>
                      <a:pt x="82016" y="107206"/>
                      <a:pt x="93397" y="75980"/>
                      <a:pt x="123550" y="71073"/>
                    </a:cubicBezTo>
                    <a:cubicBezTo>
                      <a:pt x="127776" y="70386"/>
                      <a:pt x="126609" y="63871"/>
                      <a:pt x="122566" y="6380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022" name="Google Shape;1022;p16"/>
            <p:cNvGrpSpPr/>
            <p:nvPr/>
          </p:nvGrpSpPr>
          <p:grpSpPr>
            <a:xfrm flipH="1">
              <a:off x="8129804" y="207838"/>
              <a:ext cx="618432" cy="448429"/>
              <a:chOff x="749957" y="2916238"/>
              <a:chExt cx="618432" cy="448429"/>
            </a:xfrm>
          </p:grpSpPr>
          <p:sp>
            <p:nvSpPr>
              <p:cNvPr id="1023" name="Google Shape;1023;p16"/>
              <p:cNvSpPr/>
              <p:nvPr/>
            </p:nvSpPr>
            <p:spPr>
              <a:xfrm>
                <a:off x="1155133" y="2916238"/>
                <a:ext cx="213256" cy="229698"/>
              </a:xfrm>
              <a:custGeom>
                <a:avLst/>
                <a:gdLst/>
                <a:ahLst/>
                <a:cxnLst/>
                <a:rect l="l" t="t" r="r" b="b"/>
                <a:pathLst>
                  <a:path w="213256" h="229698" extrusionOk="0">
                    <a:moveTo>
                      <a:pt x="207123" y="107819"/>
                    </a:moveTo>
                    <a:cubicBezTo>
                      <a:pt x="152750" y="105420"/>
                      <a:pt x="110085" y="60359"/>
                      <a:pt x="110705" y="5986"/>
                    </a:cubicBezTo>
                    <a:cubicBezTo>
                      <a:pt x="110976" y="-1642"/>
                      <a:pt x="100933" y="-1699"/>
                      <a:pt x="98423" y="4325"/>
                    </a:cubicBezTo>
                    <a:cubicBezTo>
                      <a:pt x="87978" y="29401"/>
                      <a:pt x="92536" y="58263"/>
                      <a:pt x="81212" y="82870"/>
                    </a:cubicBezTo>
                    <a:cubicBezTo>
                      <a:pt x="67932" y="111725"/>
                      <a:pt x="33769" y="113474"/>
                      <a:pt x="6046" y="113906"/>
                    </a:cubicBezTo>
                    <a:cubicBezTo>
                      <a:pt x="2597" y="114033"/>
                      <a:pt x="-96" y="116929"/>
                      <a:pt x="32" y="120375"/>
                    </a:cubicBezTo>
                    <a:cubicBezTo>
                      <a:pt x="153" y="123643"/>
                      <a:pt x="2776" y="126263"/>
                      <a:pt x="6046" y="126384"/>
                    </a:cubicBezTo>
                    <a:cubicBezTo>
                      <a:pt x="34653" y="128307"/>
                      <a:pt x="62033" y="138729"/>
                      <a:pt x="84668" y="156312"/>
                    </a:cubicBezTo>
                    <a:cubicBezTo>
                      <a:pt x="95063" y="165217"/>
                      <a:pt x="102976" y="176657"/>
                      <a:pt x="107640" y="189519"/>
                    </a:cubicBezTo>
                    <a:cubicBezTo>
                      <a:pt x="111233" y="201673"/>
                      <a:pt x="112601" y="214376"/>
                      <a:pt x="111678" y="227016"/>
                    </a:cubicBezTo>
                    <a:cubicBezTo>
                      <a:pt x="111718" y="228546"/>
                      <a:pt x="112992" y="229753"/>
                      <a:pt x="114523" y="229713"/>
                    </a:cubicBezTo>
                    <a:cubicBezTo>
                      <a:pt x="115457" y="229689"/>
                      <a:pt x="116315" y="229197"/>
                      <a:pt x="116808" y="228404"/>
                    </a:cubicBezTo>
                    <a:cubicBezTo>
                      <a:pt x="116869" y="228289"/>
                      <a:pt x="116907" y="228167"/>
                      <a:pt x="116967" y="228051"/>
                    </a:cubicBezTo>
                    <a:cubicBezTo>
                      <a:pt x="119801" y="229902"/>
                      <a:pt x="123599" y="229107"/>
                      <a:pt x="125451" y="226276"/>
                    </a:cubicBezTo>
                    <a:cubicBezTo>
                      <a:pt x="125788" y="225762"/>
                      <a:pt x="126045" y="225199"/>
                      <a:pt x="126214" y="224608"/>
                    </a:cubicBezTo>
                    <a:cubicBezTo>
                      <a:pt x="138593" y="181172"/>
                      <a:pt x="157826" y="128398"/>
                      <a:pt x="208788" y="120106"/>
                    </a:cubicBezTo>
                    <a:cubicBezTo>
                      <a:pt x="215929" y="118944"/>
                      <a:pt x="213957" y="107934"/>
                      <a:pt x="207123" y="10781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4" name="Google Shape;1024;p16"/>
              <p:cNvSpPr/>
              <p:nvPr/>
            </p:nvSpPr>
            <p:spPr>
              <a:xfrm>
                <a:off x="749957" y="3228754"/>
                <a:ext cx="126183" cy="135913"/>
              </a:xfrm>
              <a:custGeom>
                <a:avLst/>
                <a:gdLst/>
                <a:ahLst/>
                <a:cxnLst/>
                <a:rect l="l" t="t" r="r" b="b"/>
                <a:pathLst>
                  <a:path w="126183" h="135913" extrusionOk="0">
                    <a:moveTo>
                      <a:pt x="122566" y="63804"/>
                    </a:moveTo>
                    <a:cubicBezTo>
                      <a:pt x="90393" y="62384"/>
                      <a:pt x="65148" y="35721"/>
                      <a:pt x="65516" y="3549"/>
                    </a:cubicBezTo>
                    <a:cubicBezTo>
                      <a:pt x="65675" y="-965"/>
                      <a:pt x="59733" y="-999"/>
                      <a:pt x="58248" y="2566"/>
                    </a:cubicBezTo>
                    <a:cubicBezTo>
                      <a:pt x="52067" y="17403"/>
                      <a:pt x="54765" y="34481"/>
                      <a:pt x="48065" y="49040"/>
                    </a:cubicBezTo>
                    <a:cubicBezTo>
                      <a:pt x="40206" y="66115"/>
                      <a:pt x="19991" y="67149"/>
                      <a:pt x="3588" y="67405"/>
                    </a:cubicBezTo>
                    <a:cubicBezTo>
                      <a:pt x="1547" y="67481"/>
                      <a:pt x="-46" y="69195"/>
                      <a:pt x="30" y="71234"/>
                    </a:cubicBezTo>
                    <a:cubicBezTo>
                      <a:pt x="102" y="73167"/>
                      <a:pt x="1653" y="74716"/>
                      <a:pt x="3588" y="74788"/>
                    </a:cubicBezTo>
                    <a:cubicBezTo>
                      <a:pt x="20515" y="75926"/>
                      <a:pt x="36715" y="82093"/>
                      <a:pt x="50109" y="92497"/>
                    </a:cubicBezTo>
                    <a:cubicBezTo>
                      <a:pt x="56260" y="97766"/>
                      <a:pt x="60942" y="104535"/>
                      <a:pt x="63702" y="112146"/>
                    </a:cubicBezTo>
                    <a:cubicBezTo>
                      <a:pt x="65827" y="119337"/>
                      <a:pt x="66637" y="126853"/>
                      <a:pt x="66091" y="134332"/>
                    </a:cubicBezTo>
                    <a:cubicBezTo>
                      <a:pt x="66114" y="135238"/>
                      <a:pt x="66868" y="135952"/>
                      <a:pt x="67773" y="135929"/>
                    </a:cubicBezTo>
                    <a:cubicBezTo>
                      <a:pt x="68326" y="135914"/>
                      <a:pt x="68835" y="135623"/>
                      <a:pt x="69126" y="135153"/>
                    </a:cubicBezTo>
                    <a:lnTo>
                      <a:pt x="69220" y="134944"/>
                    </a:lnTo>
                    <a:cubicBezTo>
                      <a:pt x="70897" y="136039"/>
                      <a:pt x="73145" y="135569"/>
                      <a:pt x="74241" y="133894"/>
                    </a:cubicBezTo>
                    <a:cubicBezTo>
                      <a:pt x="74440" y="133590"/>
                      <a:pt x="74592" y="133257"/>
                      <a:pt x="74692" y="132908"/>
                    </a:cubicBezTo>
                    <a:cubicBezTo>
                      <a:pt x="82016" y="107207"/>
                      <a:pt x="93397" y="75979"/>
                      <a:pt x="123551" y="71073"/>
                    </a:cubicBezTo>
                    <a:cubicBezTo>
                      <a:pt x="127776" y="70386"/>
                      <a:pt x="126609" y="63872"/>
                      <a:pt x="122566" y="6380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1025" name="Google Shape;1025;p16"/>
          <p:cNvGrpSpPr/>
          <p:nvPr/>
        </p:nvGrpSpPr>
        <p:grpSpPr>
          <a:xfrm>
            <a:off x="-326079" y="1660645"/>
            <a:ext cx="9602049" cy="1037660"/>
            <a:chOff x="-326079" y="1660645"/>
            <a:chExt cx="9602049" cy="1037660"/>
          </a:xfrm>
        </p:grpSpPr>
        <p:grpSp>
          <p:nvGrpSpPr>
            <p:cNvPr id="1026" name="Google Shape;1026;p16"/>
            <p:cNvGrpSpPr/>
            <p:nvPr/>
          </p:nvGrpSpPr>
          <p:grpSpPr>
            <a:xfrm flipH="1">
              <a:off x="8544842" y="2303699"/>
              <a:ext cx="731128" cy="394605"/>
              <a:chOff x="1006523" y="1673424"/>
              <a:chExt cx="731128" cy="394605"/>
            </a:xfrm>
          </p:grpSpPr>
          <p:sp>
            <p:nvSpPr>
              <p:cNvPr id="1027" name="Google Shape;1027;p16"/>
              <p:cNvSpPr/>
              <p:nvPr/>
            </p:nvSpPr>
            <p:spPr>
              <a:xfrm>
                <a:off x="1010947" y="1679127"/>
                <a:ext cx="720146" cy="385761"/>
              </a:xfrm>
              <a:custGeom>
                <a:avLst/>
                <a:gdLst/>
                <a:ahLst/>
                <a:cxnLst/>
                <a:rect l="l" t="t" r="r" b="b"/>
                <a:pathLst>
                  <a:path w="720146" h="385761" extrusionOk="0">
                    <a:moveTo>
                      <a:pt x="714509" y="372279"/>
                    </a:moveTo>
                    <a:cubicBezTo>
                      <a:pt x="476403" y="370249"/>
                      <a:pt x="238355" y="374749"/>
                      <a:pt x="366" y="385777"/>
                    </a:cubicBezTo>
                    <a:lnTo>
                      <a:pt x="190" y="381807"/>
                    </a:lnTo>
                    <a:cubicBezTo>
                      <a:pt x="23494" y="337553"/>
                      <a:pt x="75353" y="316562"/>
                      <a:pt x="122907" y="332136"/>
                    </a:cubicBezTo>
                    <a:cubicBezTo>
                      <a:pt x="110459" y="305139"/>
                      <a:pt x="97657" y="275937"/>
                      <a:pt x="102601" y="246558"/>
                    </a:cubicBezTo>
                    <a:cubicBezTo>
                      <a:pt x="107545" y="217179"/>
                      <a:pt x="138710" y="190535"/>
                      <a:pt x="166255" y="201828"/>
                    </a:cubicBezTo>
                    <a:cubicBezTo>
                      <a:pt x="193712" y="213121"/>
                      <a:pt x="199627" y="251763"/>
                      <a:pt x="225318" y="266585"/>
                    </a:cubicBezTo>
                    <a:cubicBezTo>
                      <a:pt x="201658" y="224149"/>
                      <a:pt x="210133" y="171743"/>
                      <a:pt x="220904" y="124455"/>
                    </a:cubicBezTo>
                    <a:cubicBezTo>
                      <a:pt x="227349" y="95870"/>
                      <a:pt x="234765" y="66756"/>
                      <a:pt x="251186" y="42406"/>
                    </a:cubicBezTo>
                    <a:cubicBezTo>
                      <a:pt x="267519" y="18056"/>
                      <a:pt x="294711" y="-1001"/>
                      <a:pt x="324022" y="58"/>
                    </a:cubicBezTo>
                    <a:cubicBezTo>
                      <a:pt x="351743" y="1028"/>
                      <a:pt x="376552" y="19908"/>
                      <a:pt x="391119" y="43464"/>
                    </a:cubicBezTo>
                    <a:cubicBezTo>
                      <a:pt x="404555" y="67819"/>
                      <a:pt x="412877" y="94658"/>
                      <a:pt x="415574" y="122337"/>
                    </a:cubicBezTo>
                    <a:cubicBezTo>
                      <a:pt x="424312" y="182362"/>
                      <a:pt x="424846" y="243295"/>
                      <a:pt x="417163" y="303463"/>
                    </a:cubicBezTo>
                    <a:cubicBezTo>
                      <a:pt x="434979" y="242196"/>
                      <a:pt x="471189" y="187872"/>
                      <a:pt x="520899" y="147834"/>
                    </a:cubicBezTo>
                    <a:cubicBezTo>
                      <a:pt x="548179" y="126043"/>
                      <a:pt x="585259" y="108398"/>
                      <a:pt x="617218" y="122602"/>
                    </a:cubicBezTo>
                    <a:cubicBezTo>
                      <a:pt x="653592" y="138747"/>
                      <a:pt x="662597" y="186653"/>
                      <a:pt x="658006" y="226266"/>
                    </a:cubicBezTo>
                    <a:cubicBezTo>
                      <a:pt x="652915" y="269428"/>
                      <a:pt x="637831" y="310811"/>
                      <a:pt x="613952" y="347134"/>
                    </a:cubicBezTo>
                    <a:cubicBezTo>
                      <a:pt x="641674" y="313080"/>
                      <a:pt x="706563" y="324990"/>
                      <a:pt x="720336" y="36672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8" name="Google Shape;1028;p16"/>
              <p:cNvSpPr/>
              <p:nvPr/>
            </p:nvSpPr>
            <p:spPr>
              <a:xfrm>
                <a:off x="1006523" y="1673424"/>
                <a:ext cx="731128" cy="394605"/>
              </a:xfrm>
              <a:custGeom>
                <a:avLst/>
                <a:gdLst/>
                <a:ahLst/>
                <a:cxnLst/>
                <a:rect l="l" t="t" r="r" b="b"/>
                <a:pathLst>
                  <a:path w="731128" h="394605" extrusionOk="0">
                    <a:moveTo>
                      <a:pt x="730915" y="370736"/>
                    </a:moveTo>
                    <a:cubicBezTo>
                      <a:pt x="717966" y="334312"/>
                      <a:pt x="672867" y="317997"/>
                      <a:pt x="638450" y="331138"/>
                    </a:cubicBezTo>
                    <a:cubicBezTo>
                      <a:pt x="653422" y="302431"/>
                      <a:pt x="663395" y="271388"/>
                      <a:pt x="667943" y="239337"/>
                    </a:cubicBezTo>
                    <a:cubicBezTo>
                      <a:pt x="672240" y="208473"/>
                      <a:pt x="670821" y="172937"/>
                      <a:pt x="652509" y="146368"/>
                    </a:cubicBezTo>
                    <a:cubicBezTo>
                      <a:pt x="602956" y="74470"/>
                      <a:pt x="513277" y="147786"/>
                      <a:pt x="475750" y="193356"/>
                    </a:cubicBezTo>
                    <a:cubicBezTo>
                      <a:pt x="458396" y="214435"/>
                      <a:pt x="443791" y="237631"/>
                      <a:pt x="432286" y="262387"/>
                    </a:cubicBezTo>
                    <a:cubicBezTo>
                      <a:pt x="434488" y="224025"/>
                      <a:pt x="433396" y="185545"/>
                      <a:pt x="429023" y="147369"/>
                    </a:cubicBezTo>
                    <a:cubicBezTo>
                      <a:pt x="423997" y="103966"/>
                      <a:pt x="416603" y="55387"/>
                      <a:pt x="383188" y="23884"/>
                    </a:cubicBezTo>
                    <a:cubicBezTo>
                      <a:pt x="355093" y="-4468"/>
                      <a:pt x="310460" y="-7987"/>
                      <a:pt x="278263" y="15611"/>
                    </a:cubicBezTo>
                    <a:cubicBezTo>
                      <a:pt x="240486" y="42625"/>
                      <a:pt x="227920" y="89005"/>
                      <a:pt x="218343" y="132031"/>
                    </a:cubicBezTo>
                    <a:cubicBezTo>
                      <a:pt x="210023" y="169410"/>
                      <a:pt x="203739" y="209460"/>
                      <a:pt x="213250" y="246612"/>
                    </a:cubicBezTo>
                    <a:cubicBezTo>
                      <a:pt x="206835" y="235746"/>
                      <a:pt x="199671" y="225339"/>
                      <a:pt x="191809" y="215468"/>
                    </a:cubicBezTo>
                    <a:cubicBezTo>
                      <a:pt x="178661" y="199787"/>
                      <a:pt x="156697" y="194729"/>
                      <a:pt x="138008" y="203080"/>
                    </a:cubicBezTo>
                    <a:cubicBezTo>
                      <a:pt x="117536" y="212768"/>
                      <a:pt x="103422" y="232222"/>
                      <a:pt x="100574" y="254679"/>
                    </a:cubicBezTo>
                    <a:cubicBezTo>
                      <a:pt x="97247" y="280637"/>
                      <a:pt x="106487" y="305681"/>
                      <a:pt x="117010" y="329182"/>
                    </a:cubicBezTo>
                    <a:cubicBezTo>
                      <a:pt x="70130" y="319832"/>
                      <a:pt x="22760" y="342838"/>
                      <a:pt x="1151" y="385450"/>
                    </a:cubicBezTo>
                    <a:cubicBezTo>
                      <a:pt x="531" y="386691"/>
                      <a:pt x="608" y="388165"/>
                      <a:pt x="1352" y="389336"/>
                    </a:cubicBezTo>
                    <a:cubicBezTo>
                      <a:pt x="62" y="390312"/>
                      <a:pt x="-193" y="392149"/>
                      <a:pt x="784" y="393439"/>
                    </a:cubicBezTo>
                    <a:cubicBezTo>
                      <a:pt x="1339" y="394172"/>
                      <a:pt x="2205" y="394602"/>
                      <a:pt x="3125" y="394600"/>
                    </a:cubicBezTo>
                    <a:cubicBezTo>
                      <a:pt x="96756" y="394988"/>
                      <a:pt x="190477" y="389755"/>
                      <a:pt x="284088" y="387705"/>
                    </a:cubicBezTo>
                    <a:cubicBezTo>
                      <a:pt x="377777" y="385652"/>
                      <a:pt x="471482" y="384446"/>
                      <a:pt x="565203" y="384087"/>
                    </a:cubicBezTo>
                    <a:cubicBezTo>
                      <a:pt x="590828" y="384014"/>
                      <a:pt x="616454" y="384003"/>
                      <a:pt x="642079" y="384051"/>
                    </a:cubicBezTo>
                    <a:cubicBezTo>
                      <a:pt x="668174" y="385578"/>
                      <a:pt x="694344" y="385294"/>
                      <a:pt x="720399" y="383199"/>
                    </a:cubicBezTo>
                    <a:cubicBezTo>
                      <a:pt x="722663" y="382771"/>
                      <a:pt x="724283" y="380767"/>
                      <a:pt x="724226" y="378465"/>
                    </a:cubicBezTo>
                    <a:cubicBezTo>
                      <a:pt x="728342" y="378802"/>
                      <a:pt x="732677" y="375694"/>
                      <a:pt x="730915" y="370736"/>
                    </a:cubicBezTo>
                    <a:close/>
                    <a:moveTo>
                      <a:pt x="653062" y="371055"/>
                    </a:moveTo>
                    <a:cubicBezTo>
                      <a:pt x="629633" y="370964"/>
                      <a:pt x="606204" y="370938"/>
                      <a:pt x="582775" y="370977"/>
                    </a:cubicBezTo>
                    <a:cubicBezTo>
                      <a:pt x="535917" y="371087"/>
                      <a:pt x="489060" y="371453"/>
                      <a:pt x="442205" y="372075"/>
                    </a:cubicBezTo>
                    <a:cubicBezTo>
                      <a:pt x="348490" y="373312"/>
                      <a:pt x="254801" y="375743"/>
                      <a:pt x="161140" y="379368"/>
                    </a:cubicBezTo>
                    <a:cubicBezTo>
                      <a:pt x="110377" y="381270"/>
                      <a:pt x="59526" y="383365"/>
                      <a:pt x="8937" y="388065"/>
                    </a:cubicBezTo>
                    <a:cubicBezTo>
                      <a:pt x="32428" y="347461"/>
                      <a:pt x="81168" y="328851"/>
                      <a:pt x="125768" y="343457"/>
                    </a:cubicBezTo>
                    <a:cubicBezTo>
                      <a:pt x="131019" y="345282"/>
                      <a:pt x="134204" y="339130"/>
                      <a:pt x="132306" y="334958"/>
                    </a:cubicBezTo>
                    <a:cubicBezTo>
                      <a:pt x="121286" y="310743"/>
                      <a:pt x="109365" y="284378"/>
                      <a:pt x="112509" y="257100"/>
                    </a:cubicBezTo>
                    <a:cubicBezTo>
                      <a:pt x="114888" y="236463"/>
                      <a:pt x="130503" y="215044"/>
                      <a:pt x="152002" y="211517"/>
                    </a:cubicBezTo>
                    <a:cubicBezTo>
                      <a:pt x="172478" y="208158"/>
                      <a:pt x="185124" y="225320"/>
                      <a:pt x="194772" y="240541"/>
                    </a:cubicBezTo>
                    <a:cubicBezTo>
                      <a:pt x="202382" y="255199"/>
                      <a:pt x="213268" y="267909"/>
                      <a:pt x="226588" y="277684"/>
                    </a:cubicBezTo>
                    <a:cubicBezTo>
                      <a:pt x="229638" y="279355"/>
                      <a:pt x="233467" y="278238"/>
                      <a:pt x="235139" y="275189"/>
                    </a:cubicBezTo>
                    <a:cubicBezTo>
                      <a:pt x="236172" y="273304"/>
                      <a:pt x="236172" y="271023"/>
                      <a:pt x="235139" y="269139"/>
                    </a:cubicBezTo>
                    <a:cubicBezTo>
                      <a:pt x="215455" y="232283"/>
                      <a:pt x="219578" y="189328"/>
                      <a:pt x="227546" y="149807"/>
                    </a:cubicBezTo>
                    <a:cubicBezTo>
                      <a:pt x="235420" y="110756"/>
                      <a:pt x="243996" y="66177"/>
                      <a:pt x="273050" y="36772"/>
                    </a:cubicBezTo>
                    <a:cubicBezTo>
                      <a:pt x="286565" y="22158"/>
                      <a:pt x="305207" y="13328"/>
                      <a:pt x="325083" y="12125"/>
                    </a:cubicBezTo>
                    <a:cubicBezTo>
                      <a:pt x="344658" y="12570"/>
                      <a:pt x="363212" y="20948"/>
                      <a:pt x="376483" y="35335"/>
                    </a:cubicBezTo>
                    <a:cubicBezTo>
                      <a:pt x="406720" y="65794"/>
                      <a:pt x="412478" y="113178"/>
                      <a:pt x="416754" y="153816"/>
                    </a:cubicBezTo>
                    <a:cubicBezTo>
                      <a:pt x="422103" y="205489"/>
                      <a:pt x="421532" y="257603"/>
                      <a:pt x="415052" y="309147"/>
                    </a:cubicBezTo>
                    <a:cubicBezTo>
                      <a:pt x="414122" y="316649"/>
                      <a:pt x="425893" y="317708"/>
                      <a:pt x="427902" y="310885"/>
                    </a:cubicBezTo>
                    <a:cubicBezTo>
                      <a:pt x="446804" y="246663"/>
                      <a:pt x="488310" y="182671"/>
                      <a:pt x="546067" y="146817"/>
                    </a:cubicBezTo>
                    <a:cubicBezTo>
                      <a:pt x="573838" y="129578"/>
                      <a:pt x="612575" y="119662"/>
                      <a:pt x="637169" y="147721"/>
                    </a:cubicBezTo>
                    <a:cubicBezTo>
                      <a:pt x="656379" y="169638"/>
                      <a:pt x="658947" y="202751"/>
                      <a:pt x="656040" y="230472"/>
                    </a:cubicBezTo>
                    <a:cubicBezTo>
                      <a:pt x="651159" y="273011"/>
                      <a:pt x="636331" y="313806"/>
                      <a:pt x="612755" y="349560"/>
                    </a:cubicBezTo>
                    <a:cubicBezTo>
                      <a:pt x="608794" y="355665"/>
                      <a:pt x="618123" y="363078"/>
                      <a:pt x="622963" y="357430"/>
                    </a:cubicBezTo>
                    <a:cubicBezTo>
                      <a:pt x="648142" y="328049"/>
                      <a:pt x="703126" y="336288"/>
                      <a:pt x="717787" y="372463"/>
                    </a:cubicBezTo>
                    <a:cubicBezTo>
                      <a:pt x="696266" y="370574"/>
                      <a:pt x="674644" y="370103"/>
                      <a:pt x="653062" y="37105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029" name="Google Shape;1029;p16"/>
            <p:cNvGrpSpPr/>
            <p:nvPr/>
          </p:nvGrpSpPr>
          <p:grpSpPr>
            <a:xfrm flipH="1">
              <a:off x="-326079" y="1660645"/>
              <a:ext cx="786187" cy="418163"/>
              <a:chOff x="8037685" y="2312945"/>
              <a:chExt cx="786187" cy="418163"/>
            </a:xfrm>
          </p:grpSpPr>
          <p:sp>
            <p:nvSpPr>
              <p:cNvPr id="1030" name="Google Shape;1030;p16"/>
              <p:cNvSpPr/>
              <p:nvPr/>
            </p:nvSpPr>
            <p:spPr>
              <a:xfrm>
                <a:off x="8042069" y="2318829"/>
                <a:ext cx="775539" cy="409819"/>
              </a:xfrm>
              <a:custGeom>
                <a:avLst/>
                <a:gdLst/>
                <a:ahLst/>
                <a:cxnLst/>
                <a:rect l="l" t="t" r="r" b="b"/>
                <a:pathLst>
                  <a:path w="775539" h="409819" extrusionOk="0">
                    <a:moveTo>
                      <a:pt x="750265" y="310935"/>
                    </a:moveTo>
                    <a:cubicBezTo>
                      <a:pt x="775162" y="325492"/>
                      <a:pt x="784873" y="363605"/>
                      <a:pt x="765362" y="384691"/>
                    </a:cubicBezTo>
                    <a:lnTo>
                      <a:pt x="763067" y="392013"/>
                    </a:lnTo>
                    <a:cubicBezTo>
                      <a:pt x="509871" y="385201"/>
                      <a:pt x="256494" y="391150"/>
                      <a:pt x="3898" y="409835"/>
                    </a:cubicBezTo>
                    <a:lnTo>
                      <a:pt x="190" y="403483"/>
                    </a:lnTo>
                    <a:cubicBezTo>
                      <a:pt x="27024" y="350968"/>
                      <a:pt x="89406" y="327438"/>
                      <a:pt x="144272" y="349136"/>
                    </a:cubicBezTo>
                    <a:cubicBezTo>
                      <a:pt x="124437" y="316809"/>
                      <a:pt x="113616" y="279769"/>
                      <a:pt x="112931" y="241855"/>
                    </a:cubicBezTo>
                    <a:cubicBezTo>
                      <a:pt x="111985" y="234399"/>
                      <a:pt x="114121" y="226880"/>
                      <a:pt x="118846" y="221034"/>
                    </a:cubicBezTo>
                    <a:cubicBezTo>
                      <a:pt x="124624" y="216762"/>
                      <a:pt x="131874" y="214982"/>
                      <a:pt x="138975" y="216093"/>
                    </a:cubicBezTo>
                    <a:cubicBezTo>
                      <a:pt x="182553" y="218476"/>
                      <a:pt x="223368" y="238171"/>
                      <a:pt x="252334" y="270793"/>
                    </a:cubicBezTo>
                    <a:cubicBezTo>
                      <a:pt x="245006" y="216358"/>
                      <a:pt x="239886" y="159806"/>
                      <a:pt x="256130" y="107400"/>
                    </a:cubicBezTo>
                    <a:cubicBezTo>
                      <a:pt x="272463" y="54906"/>
                      <a:pt x="315105" y="7088"/>
                      <a:pt x="369754" y="736"/>
                    </a:cubicBezTo>
                    <a:cubicBezTo>
                      <a:pt x="430848" y="-6410"/>
                      <a:pt x="487792" y="40614"/>
                      <a:pt x="512600" y="96813"/>
                    </a:cubicBezTo>
                    <a:cubicBezTo>
                      <a:pt x="537408" y="153101"/>
                      <a:pt x="537320" y="216711"/>
                      <a:pt x="536790" y="278115"/>
                    </a:cubicBezTo>
                    <a:cubicBezTo>
                      <a:pt x="555507" y="262146"/>
                      <a:pt x="565836" y="238855"/>
                      <a:pt x="579609" y="218563"/>
                    </a:cubicBezTo>
                    <a:cubicBezTo>
                      <a:pt x="593470" y="198360"/>
                      <a:pt x="614482" y="179392"/>
                      <a:pt x="638937" y="180715"/>
                    </a:cubicBezTo>
                    <a:cubicBezTo>
                      <a:pt x="667100" y="182215"/>
                      <a:pt x="687494" y="211153"/>
                      <a:pt x="689613" y="239208"/>
                    </a:cubicBezTo>
                    <a:cubicBezTo>
                      <a:pt x="691820" y="267352"/>
                      <a:pt x="680519" y="294525"/>
                      <a:pt x="669396" y="320463"/>
                    </a:cubicBezTo>
                    <a:cubicBezTo>
                      <a:pt x="692173" y="302818"/>
                      <a:pt x="725368" y="296466"/>
                      <a:pt x="750265" y="31093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1" name="Google Shape;1031;p16"/>
              <p:cNvSpPr/>
              <p:nvPr/>
            </p:nvSpPr>
            <p:spPr>
              <a:xfrm>
                <a:off x="8037685" y="2312945"/>
                <a:ext cx="786187" cy="418163"/>
              </a:xfrm>
              <a:custGeom>
                <a:avLst/>
                <a:gdLst/>
                <a:ahLst/>
                <a:cxnLst/>
                <a:rect l="l" t="t" r="r" b="b"/>
                <a:pathLst>
                  <a:path w="786187" h="418163" extrusionOk="0">
                    <a:moveTo>
                      <a:pt x="766037" y="317095"/>
                    </a:moveTo>
                    <a:cubicBezTo>
                      <a:pt x="743998" y="298026"/>
                      <a:pt x="712593" y="299177"/>
                      <a:pt x="687166" y="310877"/>
                    </a:cubicBezTo>
                    <a:cubicBezTo>
                      <a:pt x="696508" y="287395"/>
                      <a:pt x="703936" y="262563"/>
                      <a:pt x="699570" y="237360"/>
                    </a:cubicBezTo>
                    <a:cubicBezTo>
                      <a:pt x="696098" y="213279"/>
                      <a:pt x="680363" y="192728"/>
                      <a:pt x="658013" y="183082"/>
                    </a:cubicBezTo>
                    <a:cubicBezTo>
                      <a:pt x="632437" y="173794"/>
                      <a:pt x="606937" y="187611"/>
                      <a:pt x="589902" y="206466"/>
                    </a:cubicBezTo>
                    <a:cubicBezTo>
                      <a:pt x="573237" y="224915"/>
                      <a:pt x="563368" y="248278"/>
                      <a:pt x="547790" y="267376"/>
                    </a:cubicBezTo>
                    <a:cubicBezTo>
                      <a:pt x="547749" y="176742"/>
                      <a:pt x="539343" y="74249"/>
                      <a:pt x="455690" y="20887"/>
                    </a:cubicBezTo>
                    <a:cubicBezTo>
                      <a:pt x="421764" y="-1935"/>
                      <a:pt x="378681" y="-6338"/>
                      <a:pt x="340834" y="9147"/>
                    </a:cubicBezTo>
                    <a:cubicBezTo>
                      <a:pt x="302174" y="25813"/>
                      <a:pt x="273831" y="61054"/>
                      <a:pt x="258738" y="99595"/>
                    </a:cubicBezTo>
                    <a:cubicBezTo>
                      <a:pt x="238860" y="150351"/>
                      <a:pt x="241866" y="206570"/>
                      <a:pt x="248477" y="260004"/>
                    </a:cubicBezTo>
                    <a:cubicBezTo>
                      <a:pt x="233929" y="246841"/>
                      <a:pt x="217215" y="236286"/>
                      <a:pt x="199072" y="228806"/>
                    </a:cubicBezTo>
                    <a:cubicBezTo>
                      <a:pt x="187230" y="223900"/>
                      <a:pt x="174861" y="220374"/>
                      <a:pt x="162211" y="218299"/>
                    </a:cubicBezTo>
                    <a:cubicBezTo>
                      <a:pt x="151032" y="215532"/>
                      <a:pt x="139367" y="215366"/>
                      <a:pt x="128115" y="217817"/>
                    </a:cubicBezTo>
                    <a:cubicBezTo>
                      <a:pt x="104897" y="225395"/>
                      <a:pt x="111382" y="258254"/>
                      <a:pt x="114100" y="276407"/>
                    </a:cubicBezTo>
                    <a:cubicBezTo>
                      <a:pt x="117829" y="300655"/>
                      <a:pt x="125675" y="324090"/>
                      <a:pt x="137299" y="345698"/>
                    </a:cubicBezTo>
                    <a:cubicBezTo>
                      <a:pt x="82986" y="331623"/>
                      <a:pt x="26181" y="357152"/>
                      <a:pt x="678" y="407096"/>
                    </a:cubicBezTo>
                    <a:cubicBezTo>
                      <a:pt x="-1816" y="412338"/>
                      <a:pt x="5927" y="416964"/>
                      <a:pt x="8539" y="411688"/>
                    </a:cubicBezTo>
                    <a:cubicBezTo>
                      <a:pt x="34309" y="361783"/>
                      <a:pt x="93577" y="339314"/>
                      <a:pt x="145986" y="359583"/>
                    </a:cubicBezTo>
                    <a:cubicBezTo>
                      <a:pt x="150487" y="361495"/>
                      <a:pt x="156178" y="357345"/>
                      <a:pt x="153206" y="352367"/>
                    </a:cubicBezTo>
                    <a:cubicBezTo>
                      <a:pt x="141378" y="332662"/>
                      <a:pt x="132788" y="311188"/>
                      <a:pt x="127764" y="288765"/>
                    </a:cubicBezTo>
                    <a:cubicBezTo>
                      <a:pt x="125188" y="277190"/>
                      <a:pt x="123642" y="265410"/>
                      <a:pt x="123144" y="253563"/>
                    </a:cubicBezTo>
                    <a:cubicBezTo>
                      <a:pt x="122376" y="247849"/>
                      <a:pt x="122688" y="242041"/>
                      <a:pt x="124066" y="236442"/>
                    </a:cubicBezTo>
                    <a:cubicBezTo>
                      <a:pt x="127124" y="228451"/>
                      <a:pt x="134280" y="227502"/>
                      <a:pt x="141784" y="227678"/>
                    </a:cubicBezTo>
                    <a:cubicBezTo>
                      <a:pt x="184384" y="229629"/>
                      <a:pt x="224343" y="248872"/>
                      <a:pt x="252414" y="280954"/>
                    </a:cubicBezTo>
                    <a:cubicBezTo>
                      <a:pt x="255670" y="284602"/>
                      <a:pt x="263447" y="281931"/>
                      <a:pt x="262765" y="276670"/>
                    </a:cubicBezTo>
                    <a:cubicBezTo>
                      <a:pt x="251682" y="191062"/>
                      <a:pt x="246329" y="80815"/>
                      <a:pt x="330690" y="28614"/>
                    </a:cubicBezTo>
                    <a:cubicBezTo>
                      <a:pt x="409624" y="-20229"/>
                      <a:pt x="493411" y="49359"/>
                      <a:pt x="518467" y="124469"/>
                    </a:cubicBezTo>
                    <a:cubicBezTo>
                      <a:pt x="535570" y="175741"/>
                      <a:pt x="535070" y="230597"/>
                      <a:pt x="534639" y="284011"/>
                    </a:cubicBezTo>
                    <a:cubicBezTo>
                      <a:pt x="534740" y="287663"/>
                      <a:pt x="537784" y="290542"/>
                      <a:pt x="541439" y="290441"/>
                    </a:cubicBezTo>
                    <a:cubicBezTo>
                      <a:pt x="543068" y="290396"/>
                      <a:pt x="544623" y="289753"/>
                      <a:pt x="545807" y="288633"/>
                    </a:cubicBezTo>
                    <a:cubicBezTo>
                      <a:pt x="563065" y="273252"/>
                      <a:pt x="573482" y="252824"/>
                      <a:pt x="585793" y="233637"/>
                    </a:cubicBezTo>
                    <a:cubicBezTo>
                      <a:pt x="598573" y="213718"/>
                      <a:pt x="619063" y="190118"/>
                      <a:pt x="645447" y="193377"/>
                    </a:cubicBezTo>
                    <a:cubicBezTo>
                      <a:pt x="667976" y="196160"/>
                      <a:pt x="682906" y="218496"/>
                      <a:pt x="686717" y="239321"/>
                    </a:cubicBezTo>
                    <a:cubicBezTo>
                      <a:pt x="691959" y="267974"/>
                      <a:pt x="679149" y="297263"/>
                      <a:pt x="668162" y="323022"/>
                    </a:cubicBezTo>
                    <a:cubicBezTo>
                      <a:pt x="665970" y="328162"/>
                      <a:pt x="671136" y="336305"/>
                      <a:pt x="677065" y="331919"/>
                    </a:cubicBezTo>
                    <a:cubicBezTo>
                      <a:pt x="698430" y="316117"/>
                      <a:pt x="730043" y="307866"/>
                      <a:pt x="753736" y="323932"/>
                    </a:cubicBezTo>
                    <a:cubicBezTo>
                      <a:pt x="772975" y="336977"/>
                      <a:pt x="781077" y="367511"/>
                      <a:pt x="765224" y="386075"/>
                    </a:cubicBezTo>
                    <a:cubicBezTo>
                      <a:pt x="763725" y="387775"/>
                      <a:pt x="763267" y="390154"/>
                      <a:pt x="764026" y="392288"/>
                    </a:cubicBezTo>
                    <a:cubicBezTo>
                      <a:pt x="741819" y="390287"/>
                      <a:pt x="719514" y="389557"/>
                      <a:pt x="697223" y="390103"/>
                    </a:cubicBezTo>
                    <a:cubicBezTo>
                      <a:pt x="672341" y="389689"/>
                      <a:pt x="647457" y="389396"/>
                      <a:pt x="622572" y="389226"/>
                    </a:cubicBezTo>
                    <a:cubicBezTo>
                      <a:pt x="572799" y="388888"/>
                      <a:pt x="523029" y="389087"/>
                      <a:pt x="473262" y="389823"/>
                    </a:cubicBezTo>
                    <a:cubicBezTo>
                      <a:pt x="373030" y="391310"/>
                      <a:pt x="272666" y="394407"/>
                      <a:pt x="172615" y="400753"/>
                    </a:cubicBezTo>
                    <a:cubicBezTo>
                      <a:pt x="117791" y="404230"/>
                      <a:pt x="62018" y="405585"/>
                      <a:pt x="7600" y="413305"/>
                    </a:cubicBezTo>
                    <a:cubicBezTo>
                      <a:pt x="4789" y="413704"/>
                      <a:pt x="5527" y="418194"/>
                      <a:pt x="8260" y="418179"/>
                    </a:cubicBezTo>
                    <a:cubicBezTo>
                      <a:pt x="57904" y="417916"/>
                      <a:pt x="107660" y="412725"/>
                      <a:pt x="157266" y="410618"/>
                    </a:cubicBezTo>
                    <a:cubicBezTo>
                      <a:pt x="206249" y="408536"/>
                      <a:pt x="255230" y="406435"/>
                      <a:pt x="304237" y="404971"/>
                    </a:cubicBezTo>
                    <a:cubicBezTo>
                      <a:pt x="402997" y="402021"/>
                      <a:pt x="501789" y="400848"/>
                      <a:pt x="600615" y="401451"/>
                    </a:cubicBezTo>
                    <a:cubicBezTo>
                      <a:pt x="627695" y="401602"/>
                      <a:pt x="654775" y="401899"/>
                      <a:pt x="681853" y="402343"/>
                    </a:cubicBezTo>
                    <a:cubicBezTo>
                      <a:pt x="709937" y="402802"/>
                      <a:pt x="739556" y="406247"/>
                      <a:pt x="767470" y="403188"/>
                    </a:cubicBezTo>
                    <a:cubicBezTo>
                      <a:pt x="770727" y="402633"/>
                      <a:pt x="772988" y="399639"/>
                      <a:pt x="772630" y="396357"/>
                    </a:cubicBezTo>
                    <a:cubicBezTo>
                      <a:pt x="773240" y="396035"/>
                      <a:pt x="773791" y="395611"/>
                      <a:pt x="774258" y="395104"/>
                    </a:cubicBezTo>
                    <a:cubicBezTo>
                      <a:pt x="794064" y="372205"/>
                      <a:pt x="788375" y="336422"/>
                      <a:pt x="766037" y="3170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1032" name="Google Shape;1032;p16"/>
          <p:cNvGrpSpPr/>
          <p:nvPr/>
        </p:nvGrpSpPr>
        <p:grpSpPr>
          <a:xfrm>
            <a:off x="-539981" y="4065641"/>
            <a:ext cx="2260423" cy="1431619"/>
            <a:chOff x="-539981" y="4065641"/>
            <a:chExt cx="2260423" cy="1431619"/>
          </a:xfrm>
        </p:grpSpPr>
        <p:grpSp>
          <p:nvGrpSpPr>
            <p:cNvPr id="1033" name="Google Shape;1033;p16"/>
            <p:cNvGrpSpPr/>
            <p:nvPr/>
          </p:nvGrpSpPr>
          <p:grpSpPr>
            <a:xfrm rot="-479395">
              <a:off x="494525" y="4838595"/>
              <a:ext cx="1191482" cy="578667"/>
              <a:chOff x="531274" y="4797216"/>
              <a:chExt cx="1191473" cy="578663"/>
            </a:xfrm>
          </p:grpSpPr>
          <p:grpSp>
            <p:nvGrpSpPr>
              <p:cNvPr id="1034" name="Google Shape;1034;p16"/>
              <p:cNvGrpSpPr/>
              <p:nvPr/>
            </p:nvGrpSpPr>
            <p:grpSpPr>
              <a:xfrm rot="10250686" flipH="1">
                <a:off x="563481" y="4893174"/>
                <a:ext cx="1126941" cy="386597"/>
                <a:chOff x="-373874" y="4605765"/>
                <a:chExt cx="1127010" cy="386620"/>
              </a:xfrm>
            </p:grpSpPr>
            <p:sp>
              <p:nvSpPr>
                <p:cNvPr id="1035" name="Google Shape;1035;p16"/>
                <p:cNvSpPr/>
                <p:nvPr/>
              </p:nvSpPr>
              <p:spPr>
                <a:xfrm>
                  <a:off x="473828" y="4615252"/>
                  <a:ext cx="277342" cy="208687"/>
                </a:xfrm>
                <a:custGeom>
                  <a:avLst/>
                  <a:gdLst/>
                  <a:ahLst/>
                  <a:cxnLst/>
                  <a:rect l="l" t="t" r="r" b="b"/>
                  <a:pathLst>
                    <a:path w="161480" h="121506" extrusionOk="0">
                      <a:moveTo>
                        <a:pt x="0" y="121506"/>
                      </a:moveTo>
                      <a:cubicBezTo>
                        <a:pt x="31131" y="85682"/>
                        <a:pt x="63128" y="46904"/>
                        <a:pt x="69401" y="0"/>
                      </a:cubicBezTo>
                      <a:cubicBezTo>
                        <a:pt x="87497" y="4113"/>
                        <a:pt x="104842" y="11018"/>
                        <a:pt x="120813" y="20468"/>
                      </a:cubicBezTo>
                      <a:cubicBezTo>
                        <a:pt x="139485" y="31603"/>
                        <a:pt x="156795" y="48060"/>
                        <a:pt x="161480" y="69121"/>
                      </a:cubicBezTo>
                      <a:lnTo>
                        <a:pt x="161388" y="69151"/>
                      </a:lnTo>
                      <a:cubicBezTo>
                        <a:pt x="108513" y="89323"/>
                        <a:pt x="54648" y="106797"/>
                        <a:pt x="0" y="12150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6" name="Google Shape;1036;p16"/>
                <p:cNvSpPr/>
                <p:nvPr/>
              </p:nvSpPr>
              <p:spPr>
                <a:xfrm>
                  <a:off x="183635" y="4605765"/>
                  <a:ext cx="409404" cy="280535"/>
                </a:xfrm>
                <a:custGeom>
                  <a:avLst/>
                  <a:gdLst/>
                  <a:ahLst/>
                  <a:cxnLst/>
                  <a:rect l="l" t="t" r="r" b="b"/>
                  <a:pathLst>
                    <a:path w="238372" h="163339" extrusionOk="0">
                      <a:moveTo>
                        <a:pt x="168972" y="127030"/>
                      </a:moveTo>
                      <a:cubicBezTo>
                        <a:pt x="113320" y="142073"/>
                        <a:pt x="56919" y="154192"/>
                        <a:pt x="0" y="163339"/>
                      </a:cubicBezTo>
                      <a:cubicBezTo>
                        <a:pt x="45153" y="128306"/>
                        <a:pt x="74997" y="77157"/>
                        <a:pt x="83278" y="20610"/>
                      </a:cubicBezTo>
                      <a:lnTo>
                        <a:pt x="83063" y="19963"/>
                      </a:lnTo>
                      <a:cubicBezTo>
                        <a:pt x="94380" y="15786"/>
                        <a:pt x="105901" y="12183"/>
                        <a:pt x="117582" y="9169"/>
                      </a:cubicBezTo>
                      <a:cubicBezTo>
                        <a:pt x="156978" y="-1669"/>
                        <a:pt x="198395" y="-2918"/>
                        <a:pt x="238373" y="5525"/>
                      </a:cubicBezTo>
                      <a:cubicBezTo>
                        <a:pt x="232101" y="52428"/>
                        <a:pt x="200103" y="91207"/>
                        <a:pt x="168972" y="12703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7" name="Google Shape;1037;p16"/>
                <p:cNvSpPr/>
                <p:nvPr/>
              </p:nvSpPr>
              <p:spPr>
                <a:xfrm>
                  <a:off x="-19974" y="4640050"/>
                  <a:ext cx="346652" cy="271755"/>
                </a:xfrm>
                <a:custGeom>
                  <a:avLst/>
                  <a:gdLst/>
                  <a:ahLst/>
                  <a:cxnLst/>
                  <a:rect l="l" t="t" r="r" b="b"/>
                  <a:pathLst>
                    <a:path w="201835" h="158227" extrusionOk="0">
                      <a:moveTo>
                        <a:pt x="0" y="158227"/>
                      </a:moveTo>
                      <a:cubicBezTo>
                        <a:pt x="28420" y="140633"/>
                        <a:pt x="46948" y="110734"/>
                        <a:pt x="50054" y="77453"/>
                      </a:cubicBezTo>
                      <a:lnTo>
                        <a:pt x="49132" y="75759"/>
                      </a:lnTo>
                      <a:cubicBezTo>
                        <a:pt x="57664" y="71183"/>
                        <a:pt x="66135" y="66575"/>
                        <a:pt x="74543" y="61938"/>
                      </a:cubicBezTo>
                      <a:cubicBezTo>
                        <a:pt x="115879" y="39238"/>
                        <a:pt x="157491" y="15985"/>
                        <a:pt x="201621" y="0"/>
                      </a:cubicBezTo>
                      <a:lnTo>
                        <a:pt x="201836" y="647"/>
                      </a:lnTo>
                      <a:cubicBezTo>
                        <a:pt x="193554" y="57194"/>
                        <a:pt x="163711" y="108342"/>
                        <a:pt x="118558" y="143376"/>
                      </a:cubicBezTo>
                      <a:lnTo>
                        <a:pt x="118527" y="143437"/>
                      </a:lnTo>
                      <a:cubicBezTo>
                        <a:pt x="79211" y="149824"/>
                        <a:pt x="39702" y="154754"/>
                        <a:pt x="0" y="15822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8" name="Google Shape;1038;p16"/>
                <p:cNvSpPr/>
                <p:nvPr/>
              </p:nvSpPr>
              <p:spPr>
                <a:xfrm>
                  <a:off x="-169591" y="4770158"/>
                  <a:ext cx="235591" cy="152250"/>
                </a:xfrm>
                <a:custGeom>
                  <a:avLst/>
                  <a:gdLst/>
                  <a:ahLst/>
                  <a:cxnLst/>
                  <a:rect l="l" t="t" r="r" b="b"/>
                  <a:pathLst>
                    <a:path w="137171" h="88646" extrusionOk="0">
                      <a:moveTo>
                        <a:pt x="1323" y="88647"/>
                      </a:moveTo>
                      <a:cubicBezTo>
                        <a:pt x="903" y="88271"/>
                        <a:pt x="462" y="87921"/>
                        <a:pt x="0" y="87599"/>
                      </a:cubicBezTo>
                      <a:cubicBezTo>
                        <a:pt x="12710" y="80336"/>
                        <a:pt x="22252" y="68591"/>
                        <a:pt x="26757" y="54663"/>
                      </a:cubicBezTo>
                      <a:lnTo>
                        <a:pt x="26419" y="53954"/>
                      </a:lnTo>
                      <a:cubicBezTo>
                        <a:pt x="63837" y="38146"/>
                        <a:pt x="100397" y="19443"/>
                        <a:pt x="136250" y="0"/>
                      </a:cubicBezTo>
                      <a:lnTo>
                        <a:pt x="137171" y="1694"/>
                      </a:lnTo>
                      <a:cubicBezTo>
                        <a:pt x="134065" y="34975"/>
                        <a:pt x="115537" y="64874"/>
                        <a:pt x="87118" y="82468"/>
                      </a:cubicBezTo>
                      <a:cubicBezTo>
                        <a:pt x="84593" y="82742"/>
                        <a:pt x="82007" y="82985"/>
                        <a:pt x="79452" y="83167"/>
                      </a:cubicBezTo>
                      <a:cubicBezTo>
                        <a:pt x="56918" y="85111"/>
                        <a:pt x="34414" y="86531"/>
                        <a:pt x="11912" y="87951"/>
                      </a:cubicBezTo>
                      <a:cubicBezTo>
                        <a:pt x="8403" y="88193"/>
                        <a:pt x="4832" y="88404"/>
                        <a:pt x="1323" y="8864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9" name="Google Shape;1039;p16"/>
                <p:cNvSpPr/>
                <p:nvPr/>
              </p:nvSpPr>
              <p:spPr>
                <a:xfrm>
                  <a:off x="-362666" y="4862819"/>
                  <a:ext cx="239040" cy="72095"/>
                </a:xfrm>
                <a:custGeom>
                  <a:avLst/>
                  <a:gdLst/>
                  <a:ahLst/>
                  <a:cxnLst/>
                  <a:rect l="l" t="t" r="r" b="b"/>
                  <a:pathLst>
                    <a:path w="139179" h="41977" extrusionOk="0">
                      <a:moveTo>
                        <a:pt x="113745" y="34693"/>
                      </a:moveTo>
                      <a:cubicBezTo>
                        <a:pt x="75880" y="37111"/>
                        <a:pt x="38036" y="39539"/>
                        <a:pt x="213" y="41977"/>
                      </a:cubicBezTo>
                      <a:lnTo>
                        <a:pt x="0" y="40408"/>
                      </a:lnTo>
                      <a:cubicBezTo>
                        <a:pt x="47852" y="33084"/>
                        <a:pt x="94533" y="19498"/>
                        <a:pt x="138842" y="0"/>
                      </a:cubicBezTo>
                      <a:lnTo>
                        <a:pt x="139179" y="709"/>
                      </a:lnTo>
                      <a:cubicBezTo>
                        <a:pt x="134674" y="14637"/>
                        <a:pt x="125132" y="26382"/>
                        <a:pt x="112422" y="33644"/>
                      </a:cubicBezTo>
                      <a:cubicBezTo>
                        <a:pt x="112884" y="33967"/>
                        <a:pt x="113326" y="34317"/>
                        <a:pt x="113745" y="3469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0" name="Google Shape;1040;p16"/>
                <p:cNvSpPr/>
                <p:nvPr/>
              </p:nvSpPr>
              <p:spPr>
                <a:xfrm>
                  <a:off x="-373874" y="4922400"/>
                  <a:ext cx="240756" cy="59197"/>
                </a:xfrm>
                <a:custGeom>
                  <a:avLst/>
                  <a:gdLst/>
                  <a:ahLst/>
                  <a:cxnLst/>
                  <a:rect l="l" t="t" r="r" b="b"/>
                  <a:pathLst>
                    <a:path w="140178" h="34467" extrusionOk="0">
                      <a:moveTo>
                        <a:pt x="6740" y="7285"/>
                      </a:moveTo>
                      <a:cubicBezTo>
                        <a:pt x="44605" y="4867"/>
                        <a:pt x="82449" y="2438"/>
                        <a:pt x="120272" y="0"/>
                      </a:cubicBezTo>
                      <a:cubicBezTo>
                        <a:pt x="131054" y="8535"/>
                        <a:pt x="138173" y="20863"/>
                        <a:pt x="140178" y="34468"/>
                      </a:cubicBezTo>
                      <a:cubicBezTo>
                        <a:pt x="119710" y="32597"/>
                        <a:pt x="99273" y="30203"/>
                        <a:pt x="78869" y="27439"/>
                      </a:cubicBezTo>
                      <a:cubicBezTo>
                        <a:pt x="51941" y="24747"/>
                        <a:pt x="25496" y="18452"/>
                        <a:pt x="244" y="8724"/>
                      </a:cubicBezTo>
                      <a:lnTo>
                        <a:pt x="0" y="6599"/>
                      </a:lnTo>
                      <a:cubicBezTo>
                        <a:pt x="2124" y="6356"/>
                        <a:pt x="4341" y="6081"/>
                        <a:pt x="6527" y="571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1" name="Google Shape;1041;p16"/>
                <p:cNvSpPr/>
                <p:nvPr/>
              </p:nvSpPr>
              <p:spPr>
                <a:xfrm>
                  <a:off x="-167320" y="4911789"/>
                  <a:ext cx="199333" cy="79625"/>
                </a:xfrm>
                <a:custGeom>
                  <a:avLst/>
                  <a:gdLst/>
                  <a:ahLst/>
                  <a:cxnLst/>
                  <a:rect l="l" t="t" r="r" b="b"/>
                  <a:pathLst>
                    <a:path w="116060" h="46361" extrusionOk="0">
                      <a:moveTo>
                        <a:pt x="19906" y="40646"/>
                      </a:moveTo>
                      <a:cubicBezTo>
                        <a:pt x="17901" y="27041"/>
                        <a:pt x="10782" y="14714"/>
                        <a:pt x="0" y="6178"/>
                      </a:cubicBezTo>
                      <a:cubicBezTo>
                        <a:pt x="3509" y="5936"/>
                        <a:pt x="7080" y="5724"/>
                        <a:pt x="10590" y="5482"/>
                      </a:cubicBezTo>
                      <a:cubicBezTo>
                        <a:pt x="33092" y="4063"/>
                        <a:pt x="55595" y="2642"/>
                        <a:pt x="78130" y="698"/>
                      </a:cubicBezTo>
                      <a:cubicBezTo>
                        <a:pt x="80685" y="517"/>
                        <a:pt x="83271" y="274"/>
                        <a:pt x="85795" y="0"/>
                      </a:cubicBezTo>
                      <a:cubicBezTo>
                        <a:pt x="101543" y="10917"/>
                        <a:pt x="112403" y="27553"/>
                        <a:pt x="116061" y="46361"/>
                      </a:cubicBezTo>
                      <a:cubicBezTo>
                        <a:pt x="83956" y="45585"/>
                        <a:pt x="51905" y="43679"/>
                        <a:pt x="19906" y="4064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2" name="Google Shape;1042;p16"/>
                <p:cNvSpPr/>
                <p:nvPr/>
              </p:nvSpPr>
              <p:spPr>
                <a:xfrm>
                  <a:off x="-19974" y="4886388"/>
                  <a:ext cx="312465" cy="105997"/>
                </a:xfrm>
                <a:custGeom>
                  <a:avLst/>
                  <a:gdLst/>
                  <a:ahLst/>
                  <a:cxnLst/>
                  <a:rect l="l" t="t" r="r" b="b"/>
                  <a:pathLst>
                    <a:path w="181930" h="61716" extrusionOk="0">
                      <a:moveTo>
                        <a:pt x="181930" y="57513"/>
                      </a:moveTo>
                      <a:cubicBezTo>
                        <a:pt x="131472" y="61342"/>
                        <a:pt x="80849" y="62557"/>
                        <a:pt x="30265" y="61152"/>
                      </a:cubicBezTo>
                      <a:cubicBezTo>
                        <a:pt x="26607" y="42343"/>
                        <a:pt x="15747" y="25707"/>
                        <a:pt x="0" y="14790"/>
                      </a:cubicBezTo>
                      <a:cubicBezTo>
                        <a:pt x="39651" y="11266"/>
                        <a:pt x="79160" y="6336"/>
                        <a:pt x="118526" y="0"/>
                      </a:cubicBezTo>
                      <a:cubicBezTo>
                        <a:pt x="146833" y="8484"/>
                        <a:pt x="169976" y="28988"/>
                        <a:pt x="181809" y="5606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3" name="Google Shape;1043;p16"/>
                <p:cNvSpPr/>
                <p:nvPr/>
              </p:nvSpPr>
              <p:spPr>
                <a:xfrm>
                  <a:off x="183582" y="4823926"/>
                  <a:ext cx="442249" cy="161244"/>
                </a:xfrm>
                <a:custGeom>
                  <a:avLst/>
                  <a:gdLst/>
                  <a:ahLst/>
                  <a:cxnLst/>
                  <a:rect l="l" t="t" r="r" b="b"/>
                  <a:pathLst>
                    <a:path w="257496" h="93883" extrusionOk="0">
                      <a:moveTo>
                        <a:pt x="244807" y="61652"/>
                      </a:moveTo>
                      <a:cubicBezTo>
                        <a:pt x="212960" y="73949"/>
                        <a:pt x="179602" y="81903"/>
                        <a:pt x="145632" y="85299"/>
                      </a:cubicBezTo>
                      <a:cubicBezTo>
                        <a:pt x="118325" y="88930"/>
                        <a:pt x="90915" y="91791"/>
                        <a:pt x="63404" y="93883"/>
                      </a:cubicBezTo>
                      <a:lnTo>
                        <a:pt x="63283" y="92437"/>
                      </a:lnTo>
                      <a:cubicBezTo>
                        <a:pt x="51450" y="65358"/>
                        <a:pt x="28307" y="44854"/>
                        <a:pt x="0" y="36370"/>
                      </a:cubicBezTo>
                      <a:lnTo>
                        <a:pt x="31" y="36309"/>
                      </a:lnTo>
                      <a:cubicBezTo>
                        <a:pt x="56950" y="27161"/>
                        <a:pt x="113351" y="15042"/>
                        <a:pt x="169003" y="0"/>
                      </a:cubicBezTo>
                      <a:cubicBezTo>
                        <a:pt x="168448" y="646"/>
                        <a:pt x="167863" y="1353"/>
                        <a:pt x="167308" y="1999"/>
                      </a:cubicBezTo>
                      <a:cubicBezTo>
                        <a:pt x="202013" y="8170"/>
                        <a:pt x="233459" y="26309"/>
                        <a:pt x="256176" y="53262"/>
                      </a:cubicBezTo>
                      <a:lnTo>
                        <a:pt x="257496" y="55696"/>
                      </a:lnTo>
                      <a:cubicBezTo>
                        <a:pt x="253338" y="57846"/>
                        <a:pt x="249119" y="59811"/>
                        <a:pt x="244807" y="6165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4" name="Google Shape;1044;p16"/>
                <p:cNvSpPr/>
                <p:nvPr/>
              </p:nvSpPr>
              <p:spPr>
                <a:xfrm>
                  <a:off x="470917" y="4733960"/>
                  <a:ext cx="282220" cy="185629"/>
                </a:xfrm>
                <a:custGeom>
                  <a:avLst/>
                  <a:gdLst/>
                  <a:ahLst/>
                  <a:cxnLst/>
                  <a:rect l="l" t="t" r="r" b="b"/>
                  <a:pathLst>
                    <a:path w="164320" h="108081" extrusionOk="0">
                      <a:moveTo>
                        <a:pt x="163635" y="2002"/>
                      </a:moveTo>
                      <a:cubicBezTo>
                        <a:pt x="165901" y="18332"/>
                        <a:pt x="162514" y="34945"/>
                        <a:pt x="154038" y="49086"/>
                      </a:cubicBezTo>
                      <a:cubicBezTo>
                        <a:pt x="139139" y="74698"/>
                        <a:pt x="116896" y="95249"/>
                        <a:pt x="90189" y="108081"/>
                      </a:cubicBezTo>
                      <a:lnTo>
                        <a:pt x="88869" y="105647"/>
                      </a:lnTo>
                      <a:cubicBezTo>
                        <a:pt x="66151" y="78694"/>
                        <a:pt x="34706" y="60555"/>
                        <a:pt x="0" y="54384"/>
                      </a:cubicBezTo>
                      <a:cubicBezTo>
                        <a:pt x="555" y="53738"/>
                        <a:pt x="1141" y="53031"/>
                        <a:pt x="1696" y="52385"/>
                      </a:cubicBezTo>
                      <a:cubicBezTo>
                        <a:pt x="56343" y="37676"/>
                        <a:pt x="110208" y="20202"/>
                        <a:pt x="163084" y="30"/>
                      </a:cubicBezTo>
                      <a:lnTo>
                        <a:pt x="163176" y="0"/>
                      </a:lnTo>
                      <a:cubicBezTo>
                        <a:pt x="163376" y="656"/>
                        <a:pt x="163529" y="1324"/>
                        <a:pt x="163635" y="200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045" name="Google Shape;1045;p16"/>
              <p:cNvSpPr/>
              <p:nvPr/>
            </p:nvSpPr>
            <p:spPr>
              <a:xfrm rot="10252013" flipH="1">
                <a:off x="555978" y="4885304"/>
                <a:ext cx="1142066" cy="402487"/>
              </a:xfrm>
              <a:custGeom>
                <a:avLst/>
                <a:gdLst/>
                <a:ahLst/>
                <a:cxnLst/>
                <a:rect l="l" t="t" r="r" b="b"/>
                <a:pathLst>
                  <a:path w="665243" h="234445" extrusionOk="0">
                    <a:moveTo>
                      <a:pt x="664664" y="83685"/>
                    </a:moveTo>
                    <a:cubicBezTo>
                      <a:pt x="659198" y="42807"/>
                      <a:pt x="614423" y="19205"/>
                      <a:pt x="578928" y="8752"/>
                    </a:cubicBezTo>
                    <a:cubicBezTo>
                      <a:pt x="485501" y="-18760"/>
                      <a:pt x="391463" y="23497"/>
                      <a:pt x="310716" y="67494"/>
                    </a:cubicBezTo>
                    <a:cubicBezTo>
                      <a:pt x="262172" y="93944"/>
                      <a:pt x="214056" y="121236"/>
                      <a:pt x="163646" y="144057"/>
                    </a:cubicBezTo>
                    <a:cubicBezTo>
                      <a:pt x="112011" y="167586"/>
                      <a:pt x="57559" y="184362"/>
                      <a:pt x="1635" y="193970"/>
                    </a:cubicBezTo>
                    <a:cubicBezTo>
                      <a:pt x="-400" y="194317"/>
                      <a:pt x="-417" y="197022"/>
                      <a:pt x="932" y="198083"/>
                    </a:cubicBezTo>
                    <a:cubicBezTo>
                      <a:pt x="954" y="199771"/>
                      <a:pt x="1985" y="201282"/>
                      <a:pt x="3550" y="201916"/>
                    </a:cubicBezTo>
                    <a:cubicBezTo>
                      <a:pt x="27137" y="211000"/>
                      <a:pt x="51783" y="217047"/>
                      <a:pt x="76896" y="219912"/>
                    </a:cubicBezTo>
                    <a:cubicBezTo>
                      <a:pt x="99016" y="223054"/>
                      <a:pt x="121214" y="225576"/>
                      <a:pt x="143462" y="227690"/>
                    </a:cubicBezTo>
                    <a:cubicBezTo>
                      <a:pt x="144044" y="228582"/>
                      <a:pt x="145238" y="228834"/>
                      <a:pt x="146131" y="228253"/>
                    </a:cubicBezTo>
                    <a:cubicBezTo>
                      <a:pt x="146246" y="228177"/>
                      <a:pt x="146353" y="228090"/>
                      <a:pt x="146450" y="227992"/>
                    </a:cubicBezTo>
                    <a:cubicBezTo>
                      <a:pt x="149123" y="228240"/>
                      <a:pt x="151787" y="228567"/>
                      <a:pt x="154462" y="228801"/>
                    </a:cubicBezTo>
                    <a:cubicBezTo>
                      <a:pt x="207122" y="233418"/>
                      <a:pt x="259992" y="235205"/>
                      <a:pt x="312843" y="234153"/>
                    </a:cubicBezTo>
                    <a:cubicBezTo>
                      <a:pt x="365697" y="233029"/>
                      <a:pt x="418447" y="228967"/>
                      <a:pt x="470849" y="221983"/>
                    </a:cubicBezTo>
                    <a:cubicBezTo>
                      <a:pt x="516740" y="215927"/>
                      <a:pt x="564203" y="207866"/>
                      <a:pt x="603863" y="182462"/>
                    </a:cubicBezTo>
                    <a:cubicBezTo>
                      <a:pt x="635719" y="162056"/>
                      <a:pt x="670147" y="124689"/>
                      <a:pt x="664664" y="83685"/>
                    </a:cubicBezTo>
                    <a:close/>
                    <a:moveTo>
                      <a:pt x="638866" y="52287"/>
                    </a:moveTo>
                    <a:cubicBezTo>
                      <a:pt x="646398" y="59834"/>
                      <a:pt x="651677" y="69331"/>
                      <a:pt x="654109" y="79712"/>
                    </a:cubicBezTo>
                    <a:cubicBezTo>
                      <a:pt x="615135" y="91732"/>
                      <a:pt x="576996" y="106256"/>
                      <a:pt x="537740" y="117531"/>
                    </a:cubicBezTo>
                    <a:cubicBezTo>
                      <a:pt x="527853" y="120371"/>
                      <a:pt x="517945" y="123134"/>
                      <a:pt x="508015" y="125821"/>
                    </a:cubicBezTo>
                    <a:cubicBezTo>
                      <a:pt x="521372" y="110291"/>
                      <a:pt x="533660" y="93873"/>
                      <a:pt x="544794" y="76680"/>
                    </a:cubicBezTo>
                    <a:cubicBezTo>
                      <a:pt x="557192" y="58269"/>
                      <a:pt x="565348" y="37335"/>
                      <a:pt x="568673" y="15389"/>
                    </a:cubicBezTo>
                    <a:cubicBezTo>
                      <a:pt x="595117" y="20726"/>
                      <a:pt x="619477" y="33531"/>
                      <a:pt x="638866" y="52287"/>
                    </a:cubicBezTo>
                    <a:close/>
                    <a:moveTo>
                      <a:pt x="517290" y="9549"/>
                    </a:moveTo>
                    <a:cubicBezTo>
                      <a:pt x="533106" y="9570"/>
                      <a:pt x="548879" y="11203"/>
                      <a:pt x="564363" y="14423"/>
                    </a:cubicBezTo>
                    <a:cubicBezTo>
                      <a:pt x="558988" y="35756"/>
                      <a:pt x="550318" y="56120"/>
                      <a:pt x="538665" y="74780"/>
                    </a:cubicBezTo>
                    <a:cubicBezTo>
                      <a:pt x="525614" y="93739"/>
                      <a:pt x="511362" y="111843"/>
                      <a:pt x="495997" y="128981"/>
                    </a:cubicBezTo>
                    <a:cubicBezTo>
                      <a:pt x="468861" y="136148"/>
                      <a:pt x="441586" y="142783"/>
                      <a:pt x="414142" y="148668"/>
                    </a:cubicBezTo>
                    <a:cubicBezTo>
                      <a:pt x="389699" y="153816"/>
                      <a:pt x="365159" y="158426"/>
                      <a:pt x="340522" y="162496"/>
                    </a:cubicBezTo>
                    <a:cubicBezTo>
                      <a:pt x="359296" y="146154"/>
                      <a:pt x="375187" y="126770"/>
                      <a:pt x="387529" y="105155"/>
                    </a:cubicBezTo>
                    <a:cubicBezTo>
                      <a:pt x="401628" y="82112"/>
                      <a:pt x="410412" y="56215"/>
                      <a:pt x="413244" y="29350"/>
                    </a:cubicBezTo>
                    <a:cubicBezTo>
                      <a:pt x="446483" y="16653"/>
                      <a:pt x="481711" y="9949"/>
                      <a:pt x="517290" y="9549"/>
                    </a:cubicBezTo>
                    <a:close/>
                    <a:moveTo>
                      <a:pt x="409429" y="30797"/>
                    </a:moveTo>
                    <a:cubicBezTo>
                      <a:pt x="403580" y="56206"/>
                      <a:pt x="394359" y="80719"/>
                      <a:pt x="382012" y="103684"/>
                    </a:cubicBezTo>
                    <a:cubicBezTo>
                      <a:pt x="368220" y="126937"/>
                      <a:pt x="350321" y="147494"/>
                      <a:pt x="329187" y="164355"/>
                    </a:cubicBezTo>
                    <a:cubicBezTo>
                      <a:pt x="293470" y="170082"/>
                      <a:pt x="257604" y="174731"/>
                      <a:pt x="221589" y="178300"/>
                    </a:cubicBezTo>
                    <a:cubicBezTo>
                      <a:pt x="244843" y="160567"/>
                      <a:pt x="259495" y="133812"/>
                      <a:pt x="261912" y="104667"/>
                    </a:cubicBezTo>
                    <a:cubicBezTo>
                      <a:pt x="309562" y="78965"/>
                      <a:pt x="358092" y="49966"/>
                      <a:pt x="409429" y="30797"/>
                    </a:cubicBezTo>
                    <a:close/>
                    <a:moveTo>
                      <a:pt x="257946" y="106807"/>
                    </a:moveTo>
                    <a:cubicBezTo>
                      <a:pt x="255380" y="120817"/>
                      <a:pt x="250473" y="134295"/>
                      <a:pt x="243433" y="146677"/>
                    </a:cubicBezTo>
                    <a:cubicBezTo>
                      <a:pt x="235380" y="159716"/>
                      <a:pt x="224550" y="170818"/>
                      <a:pt x="211716" y="179193"/>
                    </a:cubicBezTo>
                    <a:cubicBezTo>
                      <a:pt x="194365" y="180800"/>
                      <a:pt x="176994" y="182221"/>
                      <a:pt x="159596" y="183318"/>
                    </a:cubicBezTo>
                    <a:cubicBezTo>
                      <a:pt x="150027" y="183957"/>
                      <a:pt x="140458" y="184589"/>
                      <a:pt x="130889" y="185215"/>
                    </a:cubicBezTo>
                    <a:cubicBezTo>
                      <a:pt x="134643" y="182199"/>
                      <a:pt x="138142" y="178879"/>
                      <a:pt x="141350" y="175289"/>
                    </a:cubicBezTo>
                    <a:cubicBezTo>
                      <a:pt x="145090" y="170544"/>
                      <a:pt x="148054" y="165236"/>
                      <a:pt x="150134" y="159564"/>
                    </a:cubicBezTo>
                    <a:cubicBezTo>
                      <a:pt x="187276" y="143976"/>
                      <a:pt x="223267" y="125415"/>
                      <a:pt x="257946" y="106806"/>
                    </a:cubicBezTo>
                    <a:close/>
                    <a:moveTo>
                      <a:pt x="56293" y="190275"/>
                    </a:moveTo>
                    <a:cubicBezTo>
                      <a:pt x="86874" y="183210"/>
                      <a:pt x="116794" y="173537"/>
                      <a:pt x="145725" y="161363"/>
                    </a:cubicBezTo>
                    <a:cubicBezTo>
                      <a:pt x="143740" y="165516"/>
                      <a:pt x="141292" y="169431"/>
                      <a:pt x="138427" y="173033"/>
                    </a:cubicBezTo>
                    <a:cubicBezTo>
                      <a:pt x="134394" y="178348"/>
                      <a:pt x="129213" y="182684"/>
                      <a:pt x="123271" y="185719"/>
                    </a:cubicBezTo>
                    <a:cubicBezTo>
                      <a:pt x="100941" y="187186"/>
                      <a:pt x="78615" y="188705"/>
                      <a:pt x="56293" y="190275"/>
                    </a:cubicBezTo>
                    <a:close/>
                    <a:moveTo>
                      <a:pt x="2257" y="198564"/>
                    </a:moveTo>
                    <a:lnTo>
                      <a:pt x="2257" y="198564"/>
                    </a:lnTo>
                    <a:close/>
                    <a:moveTo>
                      <a:pt x="20532" y="199347"/>
                    </a:moveTo>
                    <a:cubicBezTo>
                      <a:pt x="55633" y="197519"/>
                      <a:pt x="90796" y="195715"/>
                      <a:pt x="125935" y="193501"/>
                    </a:cubicBezTo>
                    <a:cubicBezTo>
                      <a:pt x="133437" y="200493"/>
                      <a:pt x="138818" y="209457"/>
                      <a:pt x="141462" y="219365"/>
                    </a:cubicBezTo>
                    <a:cubicBezTo>
                      <a:pt x="123256" y="217662"/>
                      <a:pt x="105070" y="215744"/>
                      <a:pt x="86928" y="213356"/>
                    </a:cubicBezTo>
                    <a:cubicBezTo>
                      <a:pt x="64358" y="211077"/>
                      <a:pt x="42098" y="206381"/>
                      <a:pt x="20532" y="199346"/>
                    </a:cubicBezTo>
                    <a:close/>
                    <a:moveTo>
                      <a:pt x="145794" y="219749"/>
                    </a:moveTo>
                    <a:cubicBezTo>
                      <a:pt x="143703" y="209776"/>
                      <a:pt x="138920" y="200566"/>
                      <a:pt x="131964" y="193120"/>
                    </a:cubicBezTo>
                    <a:cubicBezTo>
                      <a:pt x="158439" y="191412"/>
                      <a:pt x="184895" y="189452"/>
                      <a:pt x="211291" y="186994"/>
                    </a:cubicBezTo>
                    <a:cubicBezTo>
                      <a:pt x="223955" y="196527"/>
                      <a:pt x="233181" y="209913"/>
                      <a:pt x="237583" y="225140"/>
                    </a:cubicBezTo>
                    <a:cubicBezTo>
                      <a:pt x="214875" y="224517"/>
                      <a:pt x="192176" y="223508"/>
                      <a:pt x="169512" y="221847"/>
                    </a:cubicBezTo>
                    <a:cubicBezTo>
                      <a:pt x="161596" y="221260"/>
                      <a:pt x="153698" y="220465"/>
                      <a:pt x="145794" y="219749"/>
                    </a:cubicBezTo>
                    <a:close/>
                    <a:moveTo>
                      <a:pt x="241572" y="225264"/>
                    </a:moveTo>
                    <a:cubicBezTo>
                      <a:pt x="237979" y="210200"/>
                      <a:pt x="229857" y="196599"/>
                      <a:pt x="218299" y="186290"/>
                    </a:cubicBezTo>
                    <a:cubicBezTo>
                      <a:pt x="237284" y="184459"/>
                      <a:pt x="256242" y="182420"/>
                      <a:pt x="275146" y="179988"/>
                    </a:cubicBezTo>
                    <a:cubicBezTo>
                      <a:pt x="293595" y="177652"/>
                      <a:pt x="311987" y="174935"/>
                      <a:pt x="330334" y="171961"/>
                    </a:cubicBezTo>
                    <a:cubicBezTo>
                      <a:pt x="355739" y="180079"/>
                      <a:pt x="376845" y="198015"/>
                      <a:pt x="388956" y="221778"/>
                    </a:cubicBezTo>
                    <a:cubicBezTo>
                      <a:pt x="371150" y="223059"/>
                      <a:pt x="353328" y="224128"/>
                      <a:pt x="335481" y="224738"/>
                    </a:cubicBezTo>
                    <a:cubicBezTo>
                      <a:pt x="304186" y="225938"/>
                      <a:pt x="272869" y="226038"/>
                      <a:pt x="241572" y="225264"/>
                    </a:cubicBezTo>
                    <a:close/>
                    <a:moveTo>
                      <a:pt x="392494" y="221514"/>
                    </a:moveTo>
                    <a:cubicBezTo>
                      <a:pt x="382176" y="198793"/>
                      <a:pt x="363998" y="180563"/>
                      <a:pt x="341307" y="170178"/>
                    </a:cubicBezTo>
                    <a:cubicBezTo>
                      <a:pt x="392714" y="161479"/>
                      <a:pt x="443615" y="150301"/>
                      <a:pt x="494009" y="136641"/>
                    </a:cubicBezTo>
                    <a:cubicBezTo>
                      <a:pt x="494375" y="136975"/>
                      <a:pt x="494808" y="137227"/>
                      <a:pt x="495280" y="137381"/>
                    </a:cubicBezTo>
                    <a:cubicBezTo>
                      <a:pt x="528443" y="143862"/>
                      <a:pt x="558706" y="160668"/>
                      <a:pt x="581738" y="185394"/>
                    </a:cubicBezTo>
                    <a:cubicBezTo>
                      <a:pt x="551835" y="198831"/>
                      <a:pt x="520042" y="207589"/>
                      <a:pt x="487476" y="211359"/>
                    </a:cubicBezTo>
                    <a:cubicBezTo>
                      <a:pt x="455937" y="215848"/>
                      <a:pt x="424252" y="219149"/>
                      <a:pt x="392494" y="221514"/>
                    </a:cubicBezTo>
                    <a:close/>
                    <a:moveTo>
                      <a:pt x="614763" y="164526"/>
                    </a:moveTo>
                    <a:cubicBezTo>
                      <a:pt x="606002" y="171695"/>
                      <a:pt x="596520" y="177935"/>
                      <a:pt x="586470" y="183145"/>
                    </a:cubicBezTo>
                    <a:cubicBezTo>
                      <a:pt x="566228" y="158242"/>
                      <a:pt x="538428" y="140607"/>
                      <a:pt x="507273" y="132908"/>
                    </a:cubicBezTo>
                    <a:cubicBezTo>
                      <a:pt x="513336" y="131206"/>
                      <a:pt x="519408" y="129544"/>
                      <a:pt x="525452" y="127771"/>
                    </a:cubicBezTo>
                    <a:cubicBezTo>
                      <a:pt x="569539" y="115909"/>
                      <a:pt x="612749" y="101002"/>
                      <a:pt x="654771" y="83157"/>
                    </a:cubicBezTo>
                    <a:cubicBezTo>
                      <a:pt x="659503" y="112925"/>
                      <a:pt x="639030" y="144519"/>
                      <a:pt x="614763" y="16452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046" name="Google Shape;1046;p16"/>
            <p:cNvGrpSpPr/>
            <p:nvPr/>
          </p:nvGrpSpPr>
          <p:grpSpPr>
            <a:xfrm rot="-2069740">
              <a:off x="233076" y="4533683"/>
              <a:ext cx="1159235" cy="448375"/>
              <a:chOff x="-214172" y="5156855"/>
              <a:chExt cx="1683830" cy="532260"/>
            </a:xfrm>
          </p:grpSpPr>
          <p:sp>
            <p:nvSpPr>
              <p:cNvPr id="1047" name="Google Shape;1047;p16"/>
              <p:cNvSpPr/>
              <p:nvPr/>
            </p:nvSpPr>
            <p:spPr>
              <a:xfrm>
                <a:off x="-192913" y="5502826"/>
                <a:ext cx="278733" cy="128253"/>
              </a:xfrm>
              <a:custGeom>
                <a:avLst/>
                <a:gdLst/>
                <a:ahLst/>
                <a:cxnLst/>
                <a:rect l="l" t="t" r="r" b="b"/>
                <a:pathLst>
                  <a:path w="162290" h="74674" extrusionOk="0">
                    <a:moveTo>
                      <a:pt x="162290" y="74674"/>
                    </a:moveTo>
                    <a:cubicBezTo>
                      <a:pt x="107397" y="62823"/>
                      <a:pt x="53215" y="47891"/>
                      <a:pt x="0" y="29949"/>
                    </a:cubicBezTo>
                    <a:lnTo>
                      <a:pt x="1690" y="24834"/>
                    </a:lnTo>
                    <a:cubicBezTo>
                      <a:pt x="2904" y="23712"/>
                      <a:pt x="4166" y="22541"/>
                      <a:pt x="5379" y="21417"/>
                    </a:cubicBezTo>
                    <a:lnTo>
                      <a:pt x="6112" y="22243"/>
                    </a:lnTo>
                    <a:cubicBezTo>
                      <a:pt x="36023" y="14520"/>
                      <a:pt x="66016" y="7106"/>
                      <a:pt x="96091" y="0"/>
                    </a:cubicBezTo>
                    <a:cubicBezTo>
                      <a:pt x="117280" y="11147"/>
                      <a:pt x="135854" y="26675"/>
                      <a:pt x="150580" y="45553"/>
                    </a:cubicBezTo>
                    <a:cubicBezTo>
                      <a:pt x="157902" y="53508"/>
                      <a:pt x="162067" y="63864"/>
                      <a:pt x="162290" y="7467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8" name="Google Shape;1048;p16"/>
              <p:cNvSpPr/>
              <p:nvPr/>
            </p:nvSpPr>
            <p:spPr>
              <a:xfrm>
                <a:off x="-27886" y="5447725"/>
                <a:ext cx="450507" cy="222397"/>
              </a:xfrm>
              <a:custGeom>
                <a:avLst/>
                <a:gdLst/>
                <a:ahLst/>
                <a:cxnLst/>
                <a:rect l="l" t="t" r="r" b="b"/>
                <a:pathLst>
                  <a:path w="262304" h="129489" extrusionOk="0">
                    <a:moveTo>
                      <a:pt x="262304" y="129490"/>
                    </a:moveTo>
                    <a:cubicBezTo>
                      <a:pt x="196336" y="128562"/>
                      <a:pt x="130631" y="120946"/>
                      <a:pt x="66199" y="106758"/>
                    </a:cubicBezTo>
                    <a:cubicBezTo>
                      <a:pt x="65975" y="95948"/>
                      <a:pt x="61811" y="85592"/>
                      <a:pt x="54488" y="77636"/>
                    </a:cubicBezTo>
                    <a:cubicBezTo>
                      <a:pt x="39763" y="58759"/>
                      <a:pt x="21189" y="43230"/>
                      <a:pt x="0" y="32084"/>
                    </a:cubicBezTo>
                    <a:cubicBezTo>
                      <a:pt x="48736" y="20562"/>
                      <a:pt x="97653" y="9868"/>
                      <a:pt x="146751" y="0"/>
                    </a:cubicBezTo>
                    <a:cubicBezTo>
                      <a:pt x="145828" y="928"/>
                      <a:pt x="144809" y="1758"/>
                      <a:pt x="143837" y="2636"/>
                    </a:cubicBezTo>
                    <a:cubicBezTo>
                      <a:pt x="170611" y="18208"/>
                      <a:pt x="195670" y="36558"/>
                      <a:pt x="218597" y="57382"/>
                    </a:cubicBezTo>
                    <a:cubicBezTo>
                      <a:pt x="239638" y="76845"/>
                      <a:pt x="254783" y="101832"/>
                      <a:pt x="262304" y="12949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9" name="Google Shape;1049;p16"/>
              <p:cNvSpPr/>
              <p:nvPr/>
            </p:nvSpPr>
            <p:spPr>
              <a:xfrm>
                <a:off x="219141" y="5386277"/>
                <a:ext cx="567629" cy="283951"/>
              </a:xfrm>
              <a:custGeom>
                <a:avLst/>
                <a:gdLst/>
                <a:ahLst/>
                <a:cxnLst/>
                <a:rect l="l" t="t" r="r" b="b"/>
                <a:pathLst>
                  <a:path w="330497" h="165328" extrusionOk="0">
                    <a:moveTo>
                      <a:pt x="330497" y="137827"/>
                    </a:moveTo>
                    <a:cubicBezTo>
                      <a:pt x="272942" y="153562"/>
                      <a:pt x="213768" y="162623"/>
                      <a:pt x="154141" y="164832"/>
                    </a:cubicBezTo>
                    <a:cubicBezTo>
                      <a:pt x="142267" y="165253"/>
                      <a:pt x="130343" y="165432"/>
                      <a:pt x="118467" y="165269"/>
                    </a:cubicBezTo>
                    <a:cubicBezTo>
                      <a:pt x="110946" y="137611"/>
                      <a:pt x="95801" y="112625"/>
                      <a:pt x="74760" y="93162"/>
                    </a:cubicBezTo>
                    <a:cubicBezTo>
                      <a:pt x="51832" y="72337"/>
                      <a:pt x="26774" y="53987"/>
                      <a:pt x="0" y="38416"/>
                    </a:cubicBezTo>
                    <a:cubicBezTo>
                      <a:pt x="972" y="37538"/>
                      <a:pt x="1991" y="36707"/>
                      <a:pt x="2913" y="35780"/>
                    </a:cubicBezTo>
                    <a:cubicBezTo>
                      <a:pt x="69215" y="22410"/>
                      <a:pt x="135796" y="10484"/>
                      <a:pt x="202656" y="0"/>
                    </a:cubicBezTo>
                    <a:cubicBezTo>
                      <a:pt x="202209" y="433"/>
                      <a:pt x="201739" y="840"/>
                      <a:pt x="201248" y="1220"/>
                    </a:cubicBezTo>
                    <a:cubicBezTo>
                      <a:pt x="258731" y="30404"/>
                      <a:pt x="304359" y="78562"/>
                      <a:pt x="330399" y="13753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0" name="Google Shape;1050;p16"/>
              <p:cNvSpPr/>
              <p:nvPr/>
            </p:nvSpPr>
            <p:spPr>
              <a:xfrm>
                <a:off x="564763" y="5342510"/>
                <a:ext cx="505051" cy="280487"/>
              </a:xfrm>
              <a:custGeom>
                <a:avLst/>
                <a:gdLst/>
                <a:ahLst/>
                <a:cxnLst/>
                <a:rect l="l" t="t" r="r" b="b"/>
                <a:pathLst>
                  <a:path w="294062" h="163311" extrusionOk="0">
                    <a:moveTo>
                      <a:pt x="129250" y="163312"/>
                    </a:moveTo>
                    <a:lnTo>
                      <a:pt x="129152" y="163020"/>
                    </a:lnTo>
                    <a:cubicBezTo>
                      <a:pt x="103111" y="104047"/>
                      <a:pt x="57484" y="55888"/>
                      <a:pt x="0" y="26705"/>
                    </a:cubicBezTo>
                    <a:cubicBezTo>
                      <a:pt x="491" y="26325"/>
                      <a:pt x="962" y="25917"/>
                      <a:pt x="1408" y="25485"/>
                    </a:cubicBezTo>
                    <a:cubicBezTo>
                      <a:pt x="64653" y="15676"/>
                      <a:pt x="128080" y="7181"/>
                      <a:pt x="191688" y="0"/>
                    </a:cubicBezTo>
                    <a:cubicBezTo>
                      <a:pt x="231621" y="26514"/>
                      <a:pt x="272436" y="55362"/>
                      <a:pt x="294063" y="97744"/>
                    </a:cubicBezTo>
                    <a:cubicBezTo>
                      <a:pt x="286190" y="101951"/>
                      <a:pt x="278219" y="106060"/>
                      <a:pt x="270248" y="109976"/>
                    </a:cubicBezTo>
                    <a:cubicBezTo>
                      <a:pt x="225094" y="132294"/>
                      <a:pt x="177871" y="150157"/>
                      <a:pt x="129250" y="16331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1" name="Google Shape;1051;p16"/>
              <p:cNvSpPr/>
              <p:nvPr/>
            </p:nvSpPr>
            <p:spPr>
              <a:xfrm>
                <a:off x="893968" y="5319612"/>
                <a:ext cx="346775" cy="190773"/>
              </a:xfrm>
              <a:custGeom>
                <a:avLst/>
                <a:gdLst/>
                <a:ahLst/>
                <a:cxnLst/>
                <a:rect l="l" t="t" r="r" b="b"/>
                <a:pathLst>
                  <a:path w="201907" h="111076" extrusionOk="0">
                    <a:moveTo>
                      <a:pt x="102375" y="111076"/>
                    </a:moveTo>
                    <a:cubicBezTo>
                      <a:pt x="80749" y="68695"/>
                      <a:pt x="39933" y="39847"/>
                      <a:pt x="0" y="13333"/>
                    </a:cubicBezTo>
                    <a:cubicBezTo>
                      <a:pt x="24863" y="10491"/>
                      <a:pt x="49823" y="7843"/>
                      <a:pt x="74736" y="5440"/>
                    </a:cubicBezTo>
                    <a:cubicBezTo>
                      <a:pt x="97070" y="3286"/>
                      <a:pt x="119550" y="1278"/>
                      <a:pt x="142081" y="0"/>
                    </a:cubicBezTo>
                    <a:cubicBezTo>
                      <a:pt x="140914" y="685"/>
                      <a:pt x="139699" y="1418"/>
                      <a:pt x="138533" y="2103"/>
                    </a:cubicBezTo>
                    <a:cubicBezTo>
                      <a:pt x="162579" y="16878"/>
                      <a:pt x="183983" y="35574"/>
                      <a:pt x="201857" y="57415"/>
                    </a:cubicBezTo>
                    <a:lnTo>
                      <a:pt x="201907" y="57561"/>
                    </a:lnTo>
                    <a:cubicBezTo>
                      <a:pt x="168418" y="74346"/>
                      <a:pt x="135570" y="93513"/>
                      <a:pt x="102375" y="11107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2" name="Google Shape;1052;p16"/>
              <p:cNvSpPr/>
              <p:nvPr/>
            </p:nvSpPr>
            <p:spPr>
              <a:xfrm>
                <a:off x="1131884" y="5316612"/>
                <a:ext cx="320128" cy="101860"/>
              </a:xfrm>
              <a:custGeom>
                <a:avLst/>
                <a:gdLst/>
                <a:ahLst/>
                <a:cxnLst/>
                <a:rect l="l" t="t" r="r" b="b"/>
                <a:pathLst>
                  <a:path w="186392" h="59307" extrusionOk="0">
                    <a:moveTo>
                      <a:pt x="186393" y="16631"/>
                    </a:moveTo>
                    <a:cubicBezTo>
                      <a:pt x="143401" y="24315"/>
                      <a:pt x="101887" y="38717"/>
                      <a:pt x="63374" y="59308"/>
                    </a:cubicBezTo>
                    <a:lnTo>
                      <a:pt x="63324" y="59162"/>
                    </a:lnTo>
                    <a:cubicBezTo>
                      <a:pt x="45450" y="37321"/>
                      <a:pt x="24046" y="18625"/>
                      <a:pt x="0" y="3850"/>
                    </a:cubicBezTo>
                    <a:cubicBezTo>
                      <a:pt x="1166" y="3165"/>
                      <a:pt x="2381" y="2432"/>
                      <a:pt x="3548" y="1747"/>
                    </a:cubicBezTo>
                    <a:cubicBezTo>
                      <a:pt x="65057" y="-1924"/>
                      <a:pt x="126725" y="-777"/>
                      <a:pt x="186096" y="1468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3" name="Google Shape;1053;p16"/>
              <p:cNvSpPr/>
              <p:nvPr/>
            </p:nvSpPr>
            <p:spPr>
              <a:xfrm>
                <a:off x="1137978" y="5235630"/>
                <a:ext cx="328158" cy="109549"/>
              </a:xfrm>
              <a:custGeom>
                <a:avLst/>
                <a:gdLst/>
                <a:ahLst/>
                <a:cxnLst/>
                <a:rect l="l" t="t" r="r" b="b"/>
                <a:pathLst>
                  <a:path w="191067" h="63784" extrusionOk="0">
                    <a:moveTo>
                      <a:pt x="182548" y="61838"/>
                    </a:moveTo>
                    <a:cubicBezTo>
                      <a:pt x="123177" y="46377"/>
                      <a:pt x="61509" y="45230"/>
                      <a:pt x="0" y="48901"/>
                    </a:cubicBezTo>
                    <a:cubicBezTo>
                      <a:pt x="19769" y="36537"/>
                      <a:pt x="36560" y="19954"/>
                      <a:pt x="49170" y="341"/>
                    </a:cubicBezTo>
                    <a:lnTo>
                      <a:pt x="49316" y="0"/>
                    </a:lnTo>
                    <a:cubicBezTo>
                      <a:pt x="98457" y="16309"/>
                      <a:pt x="145925" y="37285"/>
                      <a:pt x="191068" y="62643"/>
                    </a:cubicBezTo>
                    <a:cubicBezTo>
                      <a:pt x="188294" y="62991"/>
                      <a:pt x="185570" y="63388"/>
                      <a:pt x="182845" y="6378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4" name="Google Shape;1054;p16"/>
              <p:cNvSpPr/>
              <p:nvPr/>
            </p:nvSpPr>
            <p:spPr>
              <a:xfrm>
                <a:off x="885509" y="5183367"/>
                <a:ext cx="337181" cy="159150"/>
              </a:xfrm>
              <a:custGeom>
                <a:avLst/>
                <a:gdLst/>
                <a:ahLst/>
                <a:cxnLst/>
                <a:rect l="l" t="t" r="r" b="b"/>
                <a:pathLst>
                  <a:path w="196321" h="92664" extrusionOk="0">
                    <a:moveTo>
                      <a:pt x="4925" y="92665"/>
                    </a:moveTo>
                    <a:cubicBezTo>
                      <a:pt x="3267" y="91501"/>
                      <a:pt x="1658" y="90386"/>
                      <a:pt x="0" y="89319"/>
                    </a:cubicBezTo>
                    <a:cubicBezTo>
                      <a:pt x="33220" y="69880"/>
                      <a:pt x="59288" y="40248"/>
                      <a:pt x="74333" y="4821"/>
                    </a:cubicBezTo>
                    <a:lnTo>
                      <a:pt x="75147" y="0"/>
                    </a:lnTo>
                    <a:cubicBezTo>
                      <a:pt x="116254" y="7044"/>
                      <a:pt x="156764" y="17217"/>
                      <a:pt x="196321" y="30430"/>
                    </a:cubicBezTo>
                    <a:lnTo>
                      <a:pt x="196176" y="30772"/>
                    </a:lnTo>
                    <a:cubicBezTo>
                      <a:pt x="183565" y="50385"/>
                      <a:pt x="166774" y="66967"/>
                      <a:pt x="147005" y="79332"/>
                    </a:cubicBezTo>
                    <a:cubicBezTo>
                      <a:pt x="124474" y="80610"/>
                      <a:pt x="101994" y="82618"/>
                      <a:pt x="79660" y="84772"/>
                    </a:cubicBezTo>
                    <a:cubicBezTo>
                      <a:pt x="54747" y="87175"/>
                      <a:pt x="29787" y="89823"/>
                      <a:pt x="4925" y="9266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5" name="Google Shape;1055;p16"/>
              <p:cNvSpPr/>
              <p:nvPr/>
            </p:nvSpPr>
            <p:spPr>
              <a:xfrm>
                <a:off x="567181" y="5162575"/>
                <a:ext cx="447412" cy="223715"/>
              </a:xfrm>
              <a:custGeom>
                <a:avLst/>
                <a:gdLst/>
                <a:ahLst/>
                <a:cxnLst/>
                <a:rect l="l" t="t" r="r" b="b"/>
                <a:pathLst>
                  <a:path w="260502" h="130256" extrusionOk="0">
                    <a:moveTo>
                      <a:pt x="0" y="130257"/>
                    </a:moveTo>
                    <a:cubicBezTo>
                      <a:pt x="41806" y="95576"/>
                      <a:pt x="76640" y="53265"/>
                      <a:pt x="102647" y="5577"/>
                    </a:cubicBezTo>
                    <a:lnTo>
                      <a:pt x="102487" y="175"/>
                    </a:lnTo>
                    <a:cubicBezTo>
                      <a:pt x="155419" y="-915"/>
                      <a:pt x="208334" y="3081"/>
                      <a:pt x="260502" y="12108"/>
                    </a:cubicBezTo>
                    <a:lnTo>
                      <a:pt x="259689" y="16928"/>
                    </a:lnTo>
                    <a:cubicBezTo>
                      <a:pt x="244643" y="52356"/>
                      <a:pt x="218575" y="81988"/>
                      <a:pt x="185355" y="101427"/>
                    </a:cubicBezTo>
                    <a:cubicBezTo>
                      <a:pt x="187013" y="102494"/>
                      <a:pt x="188622" y="103608"/>
                      <a:pt x="190280" y="104772"/>
                    </a:cubicBezTo>
                    <a:cubicBezTo>
                      <a:pt x="126688" y="111905"/>
                      <a:pt x="63261" y="120400"/>
                      <a:pt x="0" y="13025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6" name="Google Shape;1056;p16"/>
              <p:cNvSpPr/>
              <p:nvPr/>
            </p:nvSpPr>
            <p:spPr>
              <a:xfrm>
                <a:off x="224144" y="5162875"/>
                <a:ext cx="519353" cy="284866"/>
              </a:xfrm>
              <a:custGeom>
                <a:avLst/>
                <a:gdLst/>
                <a:ahLst/>
                <a:cxnLst/>
                <a:rect l="l" t="t" r="r" b="b"/>
                <a:pathLst>
                  <a:path w="302389" h="165861" extrusionOk="0">
                    <a:moveTo>
                      <a:pt x="0" y="165861"/>
                    </a:moveTo>
                    <a:cubicBezTo>
                      <a:pt x="41310" y="129348"/>
                      <a:pt x="73320" y="83512"/>
                      <a:pt x="93376" y="32154"/>
                    </a:cubicBezTo>
                    <a:cubicBezTo>
                      <a:pt x="135380" y="19895"/>
                      <a:pt x="178311" y="11071"/>
                      <a:pt x="221745" y="5767"/>
                    </a:cubicBezTo>
                    <a:cubicBezTo>
                      <a:pt x="248456" y="2531"/>
                      <a:pt x="275284" y="608"/>
                      <a:pt x="302229" y="0"/>
                    </a:cubicBezTo>
                    <a:lnTo>
                      <a:pt x="302390" y="5402"/>
                    </a:lnTo>
                    <a:cubicBezTo>
                      <a:pt x="276382" y="53090"/>
                      <a:pt x="241549" y="95401"/>
                      <a:pt x="199742" y="130082"/>
                    </a:cubicBezTo>
                    <a:cubicBezTo>
                      <a:pt x="132946" y="140532"/>
                      <a:pt x="66366" y="152459"/>
                      <a:pt x="0" y="16586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7" name="Google Shape;1057;p16"/>
              <p:cNvSpPr/>
              <p:nvPr/>
            </p:nvSpPr>
            <p:spPr>
              <a:xfrm>
                <a:off x="-30313" y="5218097"/>
                <a:ext cx="414845" cy="284744"/>
              </a:xfrm>
              <a:custGeom>
                <a:avLst/>
                <a:gdLst/>
                <a:ahLst/>
                <a:cxnLst/>
                <a:rect l="l" t="t" r="r" b="b"/>
                <a:pathLst>
                  <a:path w="241540" h="165790" extrusionOk="0">
                    <a:moveTo>
                      <a:pt x="0" y="165064"/>
                    </a:moveTo>
                    <a:cubicBezTo>
                      <a:pt x="25455" y="139523"/>
                      <a:pt x="46728" y="110130"/>
                      <a:pt x="63035" y="77968"/>
                    </a:cubicBezTo>
                    <a:lnTo>
                      <a:pt x="62008" y="76170"/>
                    </a:lnTo>
                    <a:cubicBezTo>
                      <a:pt x="118674" y="43860"/>
                      <a:pt x="178928" y="18296"/>
                      <a:pt x="241540" y="0"/>
                    </a:cubicBezTo>
                    <a:cubicBezTo>
                      <a:pt x="221485" y="51357"/>
                      <a:pt x="189475" y="97193"/>
                      <a:pt x="148164" y="133707"/>
                    </a:cubicBezTo>
                    <a:cubicBezTo>
                      <a:pt x="99082" y="143526"/>
                      <a:pt x="50166" y="154221"/>
                      <a:pt x="1413" y="165791"/>
                    </a:cubicBezTo>
                    <a:cubicBezTo>
                      <a:pt x="974" y="165548"/>
                      <a:pt x="438" y="165307"/>
                      <a:pt x="0" y="1650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8" name="Google Shape;1058;p16"/>
              <p:cNvSpPr/>
              <p:nvPr/>
            </p:nvSpPr>
            <p:spPr>
              <a:xfrm>
                <a:off x="-183673" y="5348909"/>
                <a:ext cx="261630" cy="192125"/>
              </a:xfrm>
              <a:custGeom>
                <a:avLst/>
                <a:gdLst/>
                <a:ahLst/>
                <a:cxnLst/>
                <a:rect l="l" t="t" r="r" b="b"/>
                <a:pathLst>
                  <a:path w="152332" h="111863" extrusionOk="0">
                    <a:moveTo>
                      <a:pt x="89298" y="88894"/>
                    </a:moveTo>
                    <a:cubicBezTo>
                      <a:pt x="89736" y="89137"/>
                      <a:pt x="90273" y="89378"/>
                      <a:pt x="90712" y="89621"/>
                    </a:cubicBezTo>
                    <a:cubicBezTo>
                      <a:pt x="60653" y="96711"/>
                      <a:pt x="30660" y="104125"/>
                      <a:pt x="732" y="111864"/>
                    </a:cubicBezTo>
                    <a:lnTo>
                      <a:pt x="0" y="111038"/>
                    </a:lnTo>
                    <a:cubicBezTo>
                      <a:pt x="46025" y="68363"/>
                      <a:pt x="96792" y="31107"/>
                      <a:pt x="151306" y="0"/>
                    </a:cubicBezTo>
                    <a:lnTo>
                      <a:pt x="152333" y="1798"/>
                    </a:lnTo>
                    <a:cubicBezTo>
                      <a:pt x="136026" y="33961"/>
                      <a:pt x="114754" y="63353"/>
                      <a:pt x="89298" y="8889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9" name="Google Shape;1059;p16"/>
              <p:cNvSpPr/>
              <p:nvPr/>
            </p:nvSpPr>
            <p:spPr>
              <a:xfrm>
                <a:off x="-214172" y="5156855"/>
                <a:ext cx="1683830" cy="532260"/>
              </a:xfrm>
              <a:custGeom>
                <a:avLst/>
                <a:gdLst/>
                <a:ahLst/>
                <a:cxnLst/>
                <a:rect l="l" t="t" r="r" b="b"/>
                <a:pathLst>
                  <a:path w="980396" h="309904" extrusionOk="0">
                    <a:moveTo>
                      <a:pt x="977854" y="105867"/>
                    </a:moveTo>
                    <a:cubicBezTo>
                      <a:pt x="854794" y="37216"/>
                      <a:pt x="716371" y="799"/>
                      <a:pt x="575459" y="3"/>
                    </a:cubicBezTo>
                    <a:cubicBezTo>
                      <a:pt x="441018" y="-345"/>
                      <a:pt x="308546" y="32296"/>
                      <a:pt x="189656" y="95063"/>
                    </a:cubicBezTo>
                    <a:cubicBezTo>
                      <a:pt x="123272" y="129522"/>
                      <a:pt x="62484" y="173828"/>
                      <a:pt x="9356" y="226475"/>
                    </a:cubicBezTo>
                    <a:cubicBezTo>
                      <a:pt x="8862" y="226933"/>
                      <a:pt x="8629" y="227608"/>
                      <a:pt x="8737" y="228273"/>
                    </a:cubicBezTo>
                    <a:cubicBezTo>
                      <a:pt x="7659" y="227908"/>
                      <a:pt x="6573" y="227572"/>
                      <a:pt x="5496" y="227205"/>
                    </a:cubicBezTo>
                    <a:cubicBezTo>
                      <a:pt x="-22" y="225387"/>
                      <a:pt x="-2352" y="234032"/>
                      <a:pt x="3105" y="235877"/>
                    </a:cubicBezTo>
                    <a:cubicBezTo>
                      <a:pt x="57403" y="254473"/>
                      <a:pt x="112717" y="269958"/>
                      <a:pt x="168778" y="282257"/>
                    </a:cubicBezTo>
                    <a:lnTo>
                      <a:pt x="168764" y="282339"/>
                    </a:lnTo>
                    <a:cubicBezTo>
                      <a:pt x="168180" y="284759"/>
                      <a:pt x="171894" y="285790"/>
                      <a:pt x="172498" y="283368"/>
                    </a:cubicBezTo>
                    <a:cubicBezTo>
                      <a:pt x="172522" y="283271"/>
                      <a:pt x="172514" y="283178"/>
                      <a:pt x="172537" y="283081"/>
                    </a:cubicBezTo>
                    <a:cubicBezTo>
                      <a:pt x="236253" y="296980"/>
                      <a:pt x="301193" y="304511"/>
                      <a:pt x="366399" y="305564"/>
                    </a:cubicBezTo>
                    <a:cubicBezTo>
                      <a:pt x="366598" y="306518"/>
                      <a:pt x="366883" y="307423"/>
                      <a:pt x="367062" y="308389"/>
                    </a:cubicBezTo>
                    <a:cubicBezTo>
                      <a:pt x="367554" y="311043"/>
                      <a:pt x="371584" y="309915"/>
                      <a:pt x="371107" y="307274"/>
                    </a:cubicBezTo>
                    <a:cubicBezTo>
                      <a:pt x="371003" y="306701"/>
                      <a:pt x="370832" y="306167"/>
                      <a:pt x="370721" y="305598"/>
                    </a:cubicBezTo>
                    <a:cubicBezTo>
                      <a:pt x="382753" y="305656"/>
                      <a:pt x="394792" y="305547"/>
                      <a:pt x="406838" y="305060"/>
                    </a:cubicBezTo>
                    <a:cubicBezTo>
                      <a:pt x="472337" y="302358"/>
                      <a:pt x="537240" y="291479"/>
                      <a:pt x="600039" y="272675"/>
                    </a:cubicBezTo>
                    <a:cubicBezTo>
                      <a:pt x="661884" y="253280"/>
                      <a:pt x="721487" y="227352"/>
                      <a:pt x="777839" y="195331"/>
                    </a:cubicBezTo>
                    <a:cubicBezTo>
                      <a:pt x="840091" y="161134"/>
                      <a:pt x="903628" y="124530"/>
                      <a:pt x="975280" y="115374"/>
                    </a:cubicBezTo>
                    <a:cubicBezTo>
                      <a:pt x="979900" y="114783"/>
                      <a:pt x="982720" y="108589"/>
                      <a:pt x="977854" y="105867"/>
                    </a:cubicBezTo>
                    <a:close/>
                    <a:moveTo>
                      <a:pt x="842875" y="149115"/>
                    </a:moveTo>
                    <a:cubicBezTo>
                      <a:pt x="826440" y="129835"/>
                      <a:pt x="807221" y="113113"/>
                      <a:pt x="785854" y="99501"/>
                    </a:cubicBezTo>
                    <a:cubicBezTo>
                      <a:pt x="811431" y="97944"/>
                      <a:pt x="837043" y="97440"/>
                      <a:pt x="862690" y="97990"/>
                    </a:cubicBezTo>
                    <a:cubicBezTo>
                      <a:pt x="893564" y="99218"/>
                      <a:pt x="924302" y="102768"/>
                      <a:pt x="954643" y="108609"/>
                    </a:cubicBezTo>
                    <a:cubicBezTo>
                      <a:pt x="915763" y="117120"/>
                      <a:pt x="878181" y="130741"/>
                      <a:pt x="842875" y="149115"/>
                    </a:cubicBezTo>
                    <a:close/>
                    <a:moveTo>
                      <a:pt x="784999" y="93288"/>
                    </a:moveTo>
                    <a:cubicBezTo>
                      <a:pt x="736967" y="95929"/>
                      <a:pt x="688994" y="100840"/>
                      <a:pt x="641168" y="106437"/>
                    </a:cubicBezTo>
                    <a:cubicBezTo>
                      <a:pt x="673613" y="87052"/>
                      <a:pt x="698830" y="57589"/>
                      <a:pt x="712973" y="22539"/>
                    </a:cubicBezTo>
                    <a:cubicBezTo>
                      <a:pt x="752267" y="29362"/>
                      <a:pt x="791009" y="39047"/>
                      <a:pt x="828892" y="51515"/>
                    </a:cubicBezTo>
                    <a:cubicBezTo>
                      <a:pt x="822661" y="59422"/>
                      <a:pt x="816130" y="67087"/>
                      <a:pt x="809144" y="74337"/>
                    </a:cubicBezTo>
                    <a:cubicBezTo>
                      <a:pt x="801726" y="81418"/>
                      <a:pt x="793640" y="87764"/>
                      <a:pt x="784999" y="93288"/>
                    </a:cubicBezTo>
                    <a:close/>
                    <a:moveTo>
                      <a:pt x="793909" y="92825"/>
                    </a:moveTo>
                    <a:cubicBezTo>
                      <a:pt x="809178" y="82101"/>
                      <a:pt x="822123" y="68404"/>
                      <a:pt x="831970" y="52555"/>
                    </a:cubicBezTo>
                    <a:cubicBezTo>
                      <a:pt x="874028" y="66567"/>
                      <a:pt x="914877" y="83974"/>
                      <a:pt x="954117" y="104602"/>
                    </a:cubicBezTo>
                    <a:cubicBezTo>
                      <a:pt x="902440" y="90930"/>
                      <a:pt x="846970" y="90242"/>
                      <a:pt x="793909" y="92825"/>
                    </a:cubicBezTo>
                    <a:close/>
                    <a:moveTo>
                      <a:pt x="709792" y="21962"/>
                    </a:moveTo>
                    <a:cubicBezTo>
                      <a:pt x="693819" y="56141"/>
                      <a:pt x="668220" y="84917"/>
                      <a:pt x="636133" y="104761"/>
                    </a:cubicBezTo>
                    <a:cubicBezTo>
                      <a:pt x="635355" y="105275"/>
                      <a:pt x="635038" y="106260"/>
                      <a:pt x="635370" y="107132"/>
                    </a:cubicBezTo>
                    <a:cubicBezTo>
                      <a:pt x="623153" y="108575"/>
                      <a:pt x="610944" y="110039"/>
                      <a:pt x="598742" y="111523"/>
                    </a:cubicBezTo>
                    <a:cubicBezTo>
                      <a:pt x="552633" y="117172"/>
                      <a:pt x="506633" y="123531"/>
                      <a:pt x="460740" y="130601"/>
                    </a:cubicBezTo>
                    <a:cubicBezTo>
                      <a:pt x="479339" y="114431"/>
                      <a:pt x="496529" y="96710"/>
                      <a:pt x="512125" y="77628"/>
                    </a:cubicBezTo>
                    <a:cubicBezTo>
                      <a:pt x="520523" y="67278"/>
                      <a:pt x="528473" y="56567"/>
                      <a:pt x="535839" y="45459"/>
                    </a:cubicBezTo>
                    <a:cubicBezTo>
                      <a:pt x="543828" y="34877"/>
                      <a:pt x="550303" y="23235"/>
                      <a:pt x="555080" y="10866"/>
                    </a:cubicBezTo>
                    <a:cubicBezTo>
                      <a:pt x="555106" y="10782"/>
                      <a:pt x="555002" y="10740"/>
                      <a:pt x="554991" y="10661"/>
                    </a:cubicBezTo>
                    <a:cubicBezTo>
                      <a:pt x="606833" y="9519"/>
                      <a:pt x="658666" y="13303"/>
                      <a:pt x="709792" y="21962"/>
                    </a:cubicBezTo>
                    <a:close/>
                    <a:moveTo>
                      <a:pt x="553693" y="10680"/>
                    </a:moveTo>
                    <a:cubicBezTo>
                      <a:pt x="546274" y="20730"/>
                      <a:pt x="539411" y="31178"/>
                      <a:pt x="533133" y="41977"/>
                    </a:cubicBezTo>
                    <a:cubicBezTo>
                      <a:pt x="524974" y="54084"/>
                      <a:pt x="516262" y="65829"/>
                      <a:pt x="506943" y="77069"/>
                    </a:cubicBezTo>
                    <a:cubicBezTo>
                      <a:pt x="490388" y="96936"/>
                      <a:pt x="472101" y="115293"/>
                      <a:pt x="452297" y="131923"/>
                    </a:cubicBezTo>
                    <a:cubicBezTo>
                      <a:pt x="388320" y="141892"/>
                      <a:pt x="324552" y="153241"/>
                      <a:pt x="260995" y="165969"/>
                    </a:cubicBezTo>
                    <a:cubicBezTo>
                      <a:pt x="298197" y="132281"/>
                      <a:pt x="326779" y="90163"/>
                      <a:pt x="344345" y="43149"/>
                    </a:cubicBezTo>
                    <a:cubicBezTo>
                      <a:pt x="347101" y="42311"/>
                      <a:pt x="349835" y="41414"/>
                      <a:pt x="352600" y="40603"/>
                    </a:cubicBezTo>
                    <a:cubicBezTo>
                      <a:pt x="418127" y="22311"/>
                      <a:pt x="485679" y="12259"/>
                      <a:pt x="553693" y="10680"/>
                    </a:cubicBezTo>
                    <a:close/>
                    <a:moveTo>
                      <a:pt x="341465" y="44037"/>
                    </a:moveTo>
                    <a:cubicBezTo>
                      <a:pt x="330913" y="66398"/>
                      <a:pt x="318740" y="87958"/>
                      <a:pt x="305044" y="108544"/>
                    </a:cubicBezTo>
                    <a:cubicBezTo>
                      <a:pt x="289804" y="130174"/>
                      <a:pt x="272173" y="150017"/>
                      <a:pt x="252485" y="167696"/>
                    </a:cubicBezTo>
                    <a:cubicBezTo>
                      <a:pt x="243562" y="169499"/>
                      <a:pt x="234633" y="171270"/>
                      <a:pt x="225718" y="173127"/>
                    </a:cubicBezTo>
                    <a:cubicBezTo>
                      <a:pt x="187078" y="181172"/>
                      <a:pt x="148569" y="189779"/>
                      <a:pt x="110191" y="198947"/>
                    </a:cubicBezTo>
                    <a:cubicBezTo>
                      <a:pt x="133162" y="175804"/>
                      <a:pt x="152073" y="148958"/>
                      <a:pt x="166129" y="119535"/>
                    </a:cubicBezTo>
                    <a:cubicBezTo>
                      <a:pt x="221676" y="88111"/>
                      <a:pt x="280465" y="62797"/>
                      <a:pt x="341465" y="44037"/>
                    </a:cubicBezTo>
                    <a:close/>
                    <a:moveTo>
                      <a:pt x="22681" y="220762"/>
                    </a:moveTo>
                    <a:cubicBezTo>
                      <a:pt x="65706" y="183484"/>
                      <a:pt x="112234" y="150453"/>
                      <a:pt x="161614" y="122127"/>
                    </a:cubicBezTo>
                    <a:cubicBezTo>
                      <a:pt x="154054" y="134701"/>
                      <a:pt x="146713" y="147350"/>
                      <a:pt x="138106" y="159298"/>
                    </a:cubicBezTo>
                    <a:cubicBezTo>
                      <a:pt x="127449" y="173992"/>
                      <a:pt x="115671" y="187840"/>
                      <a:pt x="102878" y="200718"/>
                    </a:cubicBezTo>
                    <a:cubicBezTo>
                      <a:pt x="76086" y="207144"/>
                      <a:pt x="49353" y="213825"/>
                      <a:pt x="22681" y="220762"/>
                    </a:cubicBezTo>
                    <a:close/>
                    <a:moveTo>
                      <a:pt x="14470" y="227894"/>
                    </a:moveTo>
                    <a:cubicBezTo>
                      <a:pt x="14963" y="228132"/>
                      <a:pt x="15517" y="228211"/>
                      <a:pt x="16056" y="228120"/>
                    </a:cubicBezTo>
                    <a:cubicBezTo>
                      <a:pt x="46172" y="220604"/>
                      <a:pt x="76360" y="213329"/>
                      <a:pt x="106619" y="206295"/>
                    </a:cubicBezTo>
                    <a:cubicBezTo>
                      <a:pt x="120468" y="213859"/>
                      <a:pt x="133199" y="223311"/>
                      <a:pt x="144446" y="234380"/>
                    </a:cubicBezTo>
                    <a:cubicBezTo>
                      <a:pt x="154318" y="244212"/>
                      <a:pt x="167311" y="257648"/>
                      <a:pt x="169245" y="272385"/>
                    </a:cubicBezTo>
                    <a:cubicBezTo>
                      <a:pt x="116257" y="261067"/>
                      <a:pt x="63950" y="246762"/>
                      <a:pt x="12577" y="229539"/>
                    </a:cubicBezTo>
                    <a:cubicBezTo>
                      <a:pt x="13201" y="228982"/>
                      <a:pt x="13845" y="228450"/>
                      <a:pt x="14470" y="227894"/>
                    </a:cubicBezTo>
                    <a:close/>
                    <a:moveTo>
                      <a:pt x="229560" y="283948"/>
                    </a:moveTo>
                    <a:cubicBezTo>
                      <a:pt x="210673" y="280754"/>
                      <a:pt x="191862" y="277183"/>
                      <a:pt x="173126" y="273235"/>
                    </a:cubicBezTo>
                    <a:cubicBezTo>
                      <a:pt x="171903" y="259658"/>
                      <a:pt x="162146" y="247597"/>
                      <a:pt x="153102" y="237659"/>
                    </a:cubicBezTo>
                    <a:cubicBezTo>
                      <a:pt x="141208" y="224765"/>
                      <a:pt x="127421" y="213756"/>
                      <a:pt x="112214" y="205010"/>
                    </a:cubicBezTo>
                    <a:cubicBezTo>
                      <a:pt x="157281" y="194586"/>
                      <a:pt x="202492" y="184741"/>
                      <a:pt x="247846" y="175474"/>
                    </a:cubicBezTo>
                    <a:cubicBezTo>
                      <a:pt x="247917" y="175537"/>
                      <a:pt x="247992" y="175594"/>
                      <a:pt x="248071" y="175647"/>
                    </a:cubicBezTo>
                    <a:cubicBezTo>
                      <a:pt x="294992" y="205311"/>
                      <a:pt x="347104" y="239727"/>
                      <a:pt x="363772" y="295109"/>
                    </a:cubicBezTo>
                    <a:cubicBezTo>
                      <a:pt x="318819" y="294749"/>
                      <a:pt x="273956" y="291019"/>
                      <a:pt x="229560" y="283948"/>
                    </a:cubicBezTo>
                    <a:close/>
                    <a:moveTo>
                      <a:pt x="368274" y="295114"/>
                    </a:moveTo>
                    <a:cubicBezTo>
                      <a:pt x="352428" y="239215"/>
                      <a:pt x="301384" y="204122"/>
                      <a:pt x="254086" y="174232"/>
                    </a:cubicBezTo>
                    <a:cubicBezTo>
                      <a:pt x="319088" y="161075"/>
                      <a:pt x="384345" y="149278"/>
                      <a:pt x="449859" y="138841"/>
                    </a:cubicBezTo>
                    <a:cubicBezTo>
                      <a:pt x="477941" y="153261"/>
                      <a:pt x="503406" y="172288"/>
                      <a:pt x="525194" y="195131"/>
                    </a:cubicBezTo>
                    <a:cubicBezTo>
                      <a:pt x="545299" y="217290"/>
                      <a:pt x="562256" y="242112"/>
                      <a:pt x="575587" y="268897"/>
                    </a:cubicBezTo>
                    <a:cubicBezTo>
                      <a:pt x="507923" y="286645"/>
                      <a:pt x="438226" y="295459"/>
                      <a:pt x="368274" y="295114"/>
                    </a:cubicBezTo>
                    <a:close/>
                    <a:moveTo>
                      <a:pt x="579251" y="267956"/>
                    </a:moveTo>
                    <a:cubicBezTo>
                      <a:pt x="556778" y="212499"/>
                      <a:pt x="509530" y="165788"/>
                      <a:pt x="457346" y="137663"/>
                    </a:cubicBezTo>
                    <a:cubicBezTo>
                      <a:pt x="518986" y="127989"/>
                      <a:pt x="580806" y="119680"/>
                      <a:pt x="642807" y="112738"/>
                    </a:cubicBezTo>
                    <a:cubicBezTo>
                      <a:pt x="679934" y="137470"/>
                      <a:pt x="717870" y="164243"/>
                      <a:pt x="740549" y="203335"/>
                    </a:cubicBezTo>
                    <a:cubicBezTo>
                      <a:pt x="705262" y="222131"/>
                      <a:pt x="668680" y="238387"/>
                      <a:pt x="631080" y="251979"/>
                    </a:cubicBezTo>
                    <a:cubicBezTo>
                      <a:pt x="613942" y="257963"/>
                      <a:pt x="596666" y="263289"/>
                      <a:pt x="579251" y="267956"/>
                    </a:cubicBezTo>
                    <a:close/>
                    <a:moveTo>
                      <a:pt x="742919" y="202113"/>
                    </a:moveTo>
                    <a:cubicBezTo>
                      <a:pt x="721347" y="163401"/>
                      <a:pt x="685485" y="136475"/>
                      <a:pt x="649113" y="112037"/>
                    </a:cubicBezTo>
                    <a:cubicBezTo>
                      <a:pt x="686203" y="107971"/>
                      <a:pt x="723341" y="104421"/>
                      <a:pt x="760530" y="101387"/>
                    </a:cubicBezTo>
                    <a:cubicBezTo>
                      <a:pt x="766661" y="100846"/>
                      <a:pt x="772801" y="100436"/>
                      <a:pt x="778940" y="100016"/>
                    </a:cubicBezTo>
                    <a:cubicBezTo>
                      <a:pt x="779089" y="100229"/>
                      <a:pt x="779274" y="100414"/>
                      <a:pt x="779487" y="100563"/>
                    </a:cubicBezTo>
                    <a:cubicBezTo>
                      <a:pt x="801575" y="114429"/>
                      <a:pt x="821434" y="131564"/>
                      <a:pt x="838387" y="151383"/>
                    </a:cubicBezTo>
                    <a:cubicBezTo>
                      <a:pt x="827681" y="156767"/>
                      <a:pt x="817059" y="162310"/>
                      <a:pt x="806523" y="168013"/>
                    </a:cubicBezTo>
                    <a:cubicBezTo>
                      <a:pt x="785298" y="179512"/>
                      <a:pt x="764203" y="191045"/>
                      <a:pt x="742919" y="20211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060" name="Google Shape;1060;p16"/>
            <p:cNvGrpSpPr/>
            <p:nvPr/>
          </p:nvGrpSpPr>
          <p:grpSpPr>
            <a:xfrm rot="5658069">
              <a:off x="-534419" y="4150727"/>
              <a:ext cx="1297196" cy="1214453"/>
              <a:chOff x="7899456" y="4631516"/>
              <a:chExt cx="1297174" cy="1214433"/>
            </a:xfrm>
          </p:grpSpPr>
          <p:grpSp>
            <p:nvGrpSpPr>
              <p:cNvPr id="1061" name="Google Shape;1061;p16"/>
              <p:cNvGrpSpPr/>
              <p:nvPr/>
            </p:nvGrpSpPr>
            <p:grpSpPr>
              <a:xfrm rot="-4383162" flipH="1">
                <a:off x="8084109" y="4711211"/>
                <a:ext cx="928299" cy="1055411"/>
                <a:chOff x="-286470" y="3869088"/>
                <a:chExt cx="928273" cy="1055381"/>
              </a:xfrm>
            </p:grpSpPr>
            <p:sp>
              <p:nvSpPr>
                <p:cNvPr id="1062" name="Google Shape;1062;p16"/>
                <p:cNvSpPr/>
                <p:nvPr/>
              </p:nvSpPr>
              <p:spPr>
                <a:xfrm>
                  <a:off x="-139129" y="4787956"/>
                  <a:ext cx="346519" cy="136514"/>
                </a:xfrm>
                <a:custGeom>
                  <a:avLst/>
                  <a:gdLst/>
                  <a:ahLst/>
                  <a:cxnLst/>
                  <a:rect l="l" t="t" r="r" b="b"/>
                  <a:pathLst>
                    <a:path w="201758" h="79484" extrusionOk="0">
                      <a:moveTo>
                        <a:pt x="1045" y="74404"/>
                      </a:moveTo>
                      <a:cubicBezTo>
                        <a:pt x="6595" y="53342"/>
                        <a:pt x="12871" y="32500"/>
                        <a:pt x="19875" y="11878"/>
                      </a:cubicBezTo>
                      <a:cubicBezTo>
                        <a:pt x="79078" y="-4635"/>
                        <a:pt x="141762" y="-3917"/>
                        <a:pt x="200571" y="13949"/>
                      </a:cubicBezTo>
                      <a:lnTo>
                        <a:pt x="201759" y="13983"/>
                      </a:lnTo>
                      <a:cubicBezTo>
                        <a:pt x="201679" y="16589"/>
                        <a:pt x="201217" y="19170"/>
                        <a:pt x="200386" y="21641"/>
                      </a:cubicBezTo>
                      <a:cubicBezTo>
                        <a:pt x="196092" y="34599"/>
                        <a:pt x="182452" y="41761"/>
                        <a:pt x="169783" y="46944"/>
                      </a:cubicBezTo>
                      <a:cubicBezTo>
                        <a:pt x="115927" y="69010"/>
                        <a:pt x="58198" y="80067"/>
                        <a:pt x="0" y="79461"/>
                      </a:cubicBezTo>
                      <a:lnTo>
                        <a:pt x="783" y="75335"/>
                      </a:lnTo>
                      <a:cubicBezTo>
                        <a:pt x="853" y="74997"/>
                        <a:pt x="975" y="74742"/>
                        <a:pt x="1045" y="74404"/>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3" name="Google Shape;1063;p16"/>
                <p:cNvSpPr/>
                <p:nvPr/>
              </p:nvSpPr>
              <p:spPr>
                <a:xfrm>
                  <a:off x="-286470" y="4456966"/>
                  <a:ext cx="181485" cy="458797"/>
                </a:xfrm>
                <a:custGeom>
                  <a:avLst/>
                  <a:gdLst/>
                  <a:ahLst/>
                  <a:cxnLst/>
                  <a:rect l="l" t="t" r="r" b="b"/>
                  <a:pathLst>
                    <a:path w="105668" h="267131" extrusionOk="0">
                      <a:moveTo>
                        <a:pt x="37011" y="1908"/>
                      </a:moveTo>
                      <a:cubicBezTo>
                        <a:pt x="69605" y="65793"/>
                        <a:pt x="92256" y="134279"/>
                        <a:pt x="104180" y="205001"/>
                      </a:cubicBezTo>
                      <a:cubicBezTo>
                        <a:pt x="104694" y="204896"/>
                        <a:pt x="105155" y="204710"/>
                        <a:pt x="105668" y="204605"/>
                      </a:cubicBezTo>
                      <a:cubicBezTo>
                        <a:pt x="98663" y="225226"/>
                        <a:pt x="92387" y="246068"/>
                        <a:pt x="86838" y="267131"/>
                      </a:cubicBezTo>
                      <a:cubicBezTo>
                        <a:pt x="75140" y="247564"/>
                        <a:pt x="63495" y="228077"/>
                        <a:pt x="51796" y="208509"/>
                      </a:cubicBezTo>
                      <a:cubicBezTo>
                        <a:pt x="26009" y="165295"/>
                        <a:pt x="-638" y="119092"/>
                        <a:pt x="12" y="68691"/>
                      </a:cubicBezTo>
                      <a:cubicBezTo>
                        <a:pt x="368" y="44868"/>
                        <a:pt x="8117" y="19621"/>
                        <a:pt x="27108" y="5273"/>
                      </a:cubicBezTo>
                      <a:cubicBezTo>
                        <a:pt x="29934" y="3140"/>
                        <a:pt x="33016" y="1369"/>
                        <a:pt x="36281"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4" name="Google Shape;1064;p16"/>
                <p:cNvSpPr/>
                <p:nvPr/>
              </p:nvSpPr>
              <p:spPr>
                <a:xfrm>
                  <a:off x="-224163" y="4118728"/>
                  <a:ext cx="230877" cy="690344"/>
                </a:xfrm>
                <a:custGeom>
                  <a:avLst/>
                  <a:gdLst/>
                  <a:ahLst/>
                  <a:cxnLst/>
                  <a:rect l="l" t="t" r="r" b="b"/>
                  <a:pathLst>
                    <a:path w="134426" h="401947" extrusionOk="0">
                      <a:moveTo>
                        <a:pt x="133048" y="251018"/>
                      </a:moveTo>
                      <a:cubicBezTo>
                        <a:pt x="133480" y="250967"/>
                        <a:pt x="133993" y="250862"/>
                        <a:pt x="134426" y="250811"/>
                      </a:cubicBezTo>
                      <a:cubicBezTo>
                        <a:pt x="108656" y="299193"/>
                        <a:pt x="86903" y="349609"/>
                        <a:pt x="69388" y="401552"/>
                      </a:cubicBezTo>
                      <a:cubicBezTo>
                        <a:pt x="68874" y="401657"/>
                        <a:pt x="68413" y="401843"/>
                        <a:pt x="67900" y="401948"/>
                      </a:cubicBezTo>
                      <a:cubicBezTo>
                        <a:pt x="55975" y="331227"/>
                        <a:pt x="33325" y="262740"/>
                        <a:pt x="731" y="198855"/>
                      </a:cubicBezTo>
                      <a:lnTo>
                        <a:pt x="0" y="196947"/>
                      </a:lnTo>
                      <a:cubicBezTo>
                        <a:pt x="18748" y="188874"/>
                        <a:pt x="43237" y="192812"/>
                        <a:pt x="53545" y="210265"/>
                      </a:cubicBezTo>
                      <a:cubicBezTo>
                        <a:pt x="44823" y="138905"/>
                        <a:pt x="54587" y="66501"/>
                        <a:pt x="81900" y="0"/>
                      </a:cubicBezTo>
                      <a:cubicBezTo>
                        <a:pt x="120498" y="76788"/>
                        <a:pt x="127163" y="165249"/>
                        <a:pt x="133048" y="25101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5" name="Google Shape;1065;p16"/>
                <p:cNvSpPr/>
                <p:nvPr/>
              </p:nvSpPr>
              <p:spPr>
                <a:xfrm>
                  <a:off x="-83506" y="3969226"/>
                  <a:ext cx="243710" cy="580634"/>
                </a:xfrm>
                <a:custGeom>
                  <a:avLst/>
                  <a:gdLst/>
                  <a:ahLst/>
                  <a:cxnLst/>
                  <a:rect l="l" t="t" r="r" b="b"/>
                  <a:pathLst>
                    <a:path w="141898" h="338069" extrusionOk="0">
                      <a:moveTo>
                        <a:pt x="137415" y="202611"/>
                      </a:moveTo>
                      <a:cubicBezTo>
                        <a:pt x="137780" y="202546"/>
                        <a:pt x="138227" y="202428"/>
                        <a:pt x="138591" y="202363"/>
                      </a:cubicBezTo>
                      <a:cubicBezTo>
                        <a:pt x="106381" y="245194"/>
                        <a:pt x="77603" y="290501"/>
                        <a:pt x="52526" y="337863"/>
                      </a:cubicBezTo>
                      <a:cubicBezTo>
                        <a:pt x="52093" y="337914"/>
                        <a:pt x="51579" y="338019"/>
                        <a:pt x="51147" y="338070"/>
                      </a:cubicBezTo>
                      <a:cubicBezTo>
                        <a:pt x="45262" y="252300"/>
                        <a:pt x="38597" y="163839"/>
                        <a:pt x="0" y="87052"/>
                      </a:cubicBezTo>
                      <a:cubicBezTo>
                        <a:pt x="1701" y="82905"/>
                        <a:pt x="3455" y="78840"/>
                        <a:pt x="5276" y="74788"/>
                      </a:cubicBezTo>
                      <a:cubicBezTo>
                        <a:pt x="12000" y="59942"/>
                        <a:pt x="23704" y="43104"/>
                        <a:pt x="39930" y="45193"/>
                      </a:cubicBezTo>
                      <a:cubicBezTo>
                        <a:pt x="46910" y="46633"/>
                        <a:pt x="53289" y="50157"/>
                        <a:pt x="58223" y="55300"/>
                      </a:cubicBezTo>
                      <a:cubicBezTo>
                        <a:pt x="72549" y="68235"/>
                        <a:pt x="84103" y="83942"/>
                        <a:pt x="92185" y="101470"/>
                      </a:cubicBezTo>
                      <a:cubicBezTo>
                        <a:pt x="94985" y="65396"/>
                        <a:pt x="106579" y="30558"/>
                        <a:pt x="125953" y="0"/>
                      </a:cubicBezTo>
                      <a:lnTo>
                        <a:pt x="127445" y="941"/>
                      </a:lnTo>
                      <a:cubicBezTo>
                        <a:pt x="142415" y="67081"/>
                        <a:pt x="145788" y="135317"/>
                        <a:pt x="137415" y="20261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6" name="Google Shape;1066;p16"/>
                <p:cNvSpPr/>
                <p:nvPr/>
              </p:nvSpPr>
              <p:spPr>
                <a:xfrm>
                  <a:off x="132806" y="3869088"/>
                  <a:ext cx="199453" cy="448127"/>
                </a:xfrm>
                <a:custGeom>
                  <a:avLst/>
                  <a:gdLst/>
                  <a:ahLst/>
                  <a:cxnLst/>
                  <a:rect l="l" t="t" r="r" b="b"/>
                  <a:pathLst>
                    <a:path w="116130" h="260918" extrusionOk="0">
                      <a:moveTo>
                        <a:pt x="103348" y="58165"/>
                      </a:moveTo>
                      <a:cubicBezTo>
                        <a:pt x="107092" y="55354"/>
                        <a:pt x="110957" y="52639"/>
                        <a:pt x="114914" y="50153"/>
                      </a:cubicBezTo>
                      <a:lnTo>
                        <a:pt x="116130" y="52092"/>
                      </a:lnTo>
                      <a:cubicBezTo>
                        <a:pt x="114036" y="90106"/>
                        <a:pt x="106217" y="127587"/>
                        <a:pt x="92937" y="163267"/>
                      </a:cubicBezTo>
                      <a:cubicBezTo>
                        <a:pt x="94114" y="163018"/>
                        <a:pt x="95222" y="162755"/>
                        <a:pt x="96412" y="162439"/>
                      </a:cubicBezTo>
                      <a:cubicBezTo>
                        <a:pt x="66452" y="193391"/>
                        <a:pt x="38472" y="226200"/>
                        <a:pt x="12638" y="260670"/>
                      </a:cubicBezTo>
                      <a:cubicBezTo>
                        <a:pt x="12274" y="260735"/>
                        <a:pt x="11828" y="260853"/>
                        <a:pt x="11462" y="260918"/>
                      </a:cubicBezTo>
                      <a:cubicBezTo>
                        <a:pt x="19835" y="193625"/>
                        <a:pt x="16462" y="125388"/>
                        <a:pt x="1492" y="59248"/>
                      </a:cubicBezTo>
                      <a:lnTo>
                        <a:pt x="0" y="58307"/>
                      </a:lnTo>
                      <a:cubicBezTo>
                        <a:pt x="9497" y="43189"/>
                        <a:pt x="20842" y="29314"/>
                        <a:pt x="33771" y="17003"/>
                      </a:cubicBezTo>
                      <a:cubicBezTo>
                        <a:pt x="43496" y="7697"/>
                        <a:pt x="55661" y="-1174"/>
                        <a:pt x="69098" y="128"/>
                      </a:cubicBezTo>
                      <a:cubicBezTo>
                        <a:pt x="81425" y="2256"/>
                        <a:pt x="91754" y="10649"/>
                        <a:pt x="96358" y="22280"/>
                      </a:cubicBezTo>
                      <a:cubicBezTo>
                        <a:pt x="100767" y="33741"/>
                        <a:pt x="103134" y="45886"/>
                        <a:pt x="103348" y="5816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7" name="Google Shape;1067;p16"/>
                <p:cNvSpPr/>
                <p:nvPr/>
              </p:nvSpPr>
              <p:spPr>
                <a:xfrm>
                  <a:off x="292414" y="3893575"/>
                  <a:ext cx="188849" cy="255925"/>
                </a:xfrm>
                <a:custGeom>
                  <a:avLst/>
                  <a:gdLst/>
                  <a:ahLst/>
                  <a:cxnLst/>
                  <a:rect l="l" t="t" r="r" b="b"/>
                  <a:pathLst>
                    <a:path w="109956" h="149010" extrusionOk="0">
                      <a:moveTo>
                        <a:pt x="109520" y="14"/>
                      </a:moveTo>
                      <a:cubicBezTo>
                        <a:pt x="111717" y="23350"/>
                        <a:pt x="105569" y="46709"/>
                        <a:pt x="92167" y="65938"/>
                      </a:cubicBezTo>
                      <a:cubicBezTo>
                        <a:pt x="92680" y="65834"/>
                        <a:pt x="93261" y="65743"/>
                        <a:pt x="93775" y="65638"/>
                      </a:cubicBezTo>
                      <a:cubicBezTo>
                        <a:pt x="62022" y="91288"/>
                        <a:pt x="31866" y="118854"/>
                        <a:pt x="3475" y="148182"/>
                      </a:cubicBezTo>
                      <a:cubicBezTo>
                        <a:pt x="2285" y="148498"/>
                        <a:pt x="1176" y="148761"/>
                        <a:pt x="0" y="149010"/>
                      </a:cubicBezTo>
                      <a:cubicBezTo>
                        <a:pt x="13279" y="113329"/>
                        <a:pt x="21098" y="75849"/>
                        <a:pt x="23193" y="37835"/>
                      </a:cubicBezTo>
                      <a:lnTo>
                        <a:pt x="21978" y="35896"/>
                      </a:lnTo>
                      <a:cubicBezTo>
                        <a:pt x="45356" y="20407"/>
                        <a:pt x="71216" y="9041"/>
                        <a:pt x="98436" y="2291"/>
                      </a:cubicBezTo>
                      <a:cubicBezTo>
                        <a:pt x="101992" y="1410"/>
                        <a:pt x="105736" y="638"/>
                        <a:pt x="109452"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8" name="Google Shape;1068;p16"/>
                <p:cNvSpPr/>
                <p:nvPr/>
              </p:nvSpPr>
              <p:spPr>
                <a:xfrm>
                  <a:off x="450701" y="3890690"/>
                  <a:ext cx="125742" cy="116132"/>
                </a:xfrm>
                <a:custGeom>
                  <a:avLst/>
                  <a:gdLst/>
                  <a:ahLst/>
                  <a:cxnLst/>
                  <a:rect l="l" t="t" r="r" b="b"/>
                  <a:pathLst>
                    <a:path w="73212" h="67617" extrusionOk="0">
                      <a:moveTo>
                        <a:pt x="73213" y="11976"/>
                      </a:moveTo>
                      <a:lnTo>
                        <a:pt x="71312" y="15730"/>
                      </a:lnTo>
                      <a:cubicBezTo>
                        <a:pt x="47315" y="31855"/>
                        <a:pt x="23999" y="49104"/>
                        <a:pt x="1608" y="67318"/>
                      </a:cubicBezTo>
                      <a:cubicBezTo>
                        <a:pt x="1095" y="67422"/>
                        <a:pt x="514" y="67513"/>
                        <a:pt x="0" y="67618"/>
                      </a:cubicBezTo>
                      <a:cubicBezTo>
                        <a:pt x="13402" y="48388"/>
                        <a:pt x="19551" y="25029"/>
                        <a:pt x="17353" y="1693"/>
                      </a:cubicBezTo>
                      <a:cubicBezTo>
                        <a:pt x="37178" y="-1728"/>
                        <a:pt x="58270" y="-742"/>
                        <a:pt x="73213" y="1197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9" name="Google Shape;1069;p16"/>
                <p:cNvSpPr/>
                <p:nvPr/>
              </p:nvSpPr>
              <p:spPr>
                <a:xfrm>
                  <a:off x="453463" y="3911257"/>
                  <a:ext cx="151252" cy="101442"/>
                </a:xfrm>
                <a:custGeom>
                  <a:avLst/>
                  <a:gdLst/>
                  <a:ahLst/>
                  <a:cxnLst/>
                  <a:rect l="l" t="t" r="r" b="b"/>
                  <a:pathLst>
                    <a:path w="88065" h="59064" extrusionOk="0">
                      <a:moveTo>
                        <a:pt x="69704" y="3754"/>
                      </a:moveTo>
                      <a:lnTo>
                        <a:pt x="71605" y="0"/>
                      </a:lnTo>
                      <a:cubicBezTo>
                        <a:pt x="87902" y="13982"/>
                        <a:pt x="91270" y="38153"/>
                        <a:pt x="85330" y="59065"/>
                      </a:cubicBezTo>
                      <a:lnTo>
                        <a:pt x="78701" y="57132"/>
                      </a:lnTo>
                      <a:cubicBezTo>
                        <a:pt x="52916" y="50773"/>
                        <a:pt x="26048" y="50162"/>
                        <a:pt x="0" y="55342"/>
                      </a:cubicBezTo>
                      <a:cubicBezTo>
                        <a:pt x="22391" y="37128"/>
                        <a:pt x="45707" y="19879"/>
                        <a:pt x="69704" y="3754"/>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0" name="Google Shape;1070;p16"/>
                <p:cNvSpPr/>
                <p:nvPr/>
              </p:nvSpPr>
              <p:spPr>
                <a:xfrm>
                  <a:off x="154510" y="4122614"/>
                  <a:ext cx="487293" cy="246654"/>
                </a:xfrm>
                <a:custGeom>
                  <a:avLst/>
                  <a:gdLst/>
                  <a:ahLst/>
                  <a:cxnLst/>
                  <a:rect l="l" t="t" r="r" b="b"/>
                  <a:pathLst>
                    <a:path w="283722" h="143612" extrusionOk="0">
                      <a:moveTo>
                        <a:pt x="83774" y="14817"/>
                      </a:moveTo>
                      <a:cubicBezTo>
                        <a:pt x="123100" y="5798"/>
                        <a:pt x="163288" y="-2974"/>
                        <a:pt x="203450" y="971"/>
                      </a:cubicBezTo>
                      <a:lnTo>
                        <a:pt x="206685" y="1640"/>
                      </a:lnTo>
                      <a:cubicBezTo>
                        <a:pt x="206250" y="2041"/>
                        <a:pt x="205830" y="2377"/>
                        <a:pt x="205395" y="2778"/>
                      </a:cubicBezTo>
                      <a:cubicBezTo>
                        <a:pt x="207178" y="2655"/>
                        <a:pt x="208961" y="2532"/>
                        <a:pt x="210783" y="2556"/>
                      </a:cubicBezTo>
                      <a:cubicBezTo>
                        <a:pt x="233077" y="2515"/>
                        <a:pt x="254347" y="11917"/>
                        <a:pt x="269322" y="28434"/>
                      </a:cubicBezTo>
                      <a:cubicBezTo>
                        <a:pt x="279656" y="39110"/>
                        <a:pt x="284838" y="53750"/>
                        <a:pt x="283521" y="68550"/>
                      </a:cubicBezTo>
                      <a:cubicBezTo>
                        <a:pt x="281248" y="83964"/>
                        <a:pt x="269709" y="96268"/>
                        <a:pt x="257899" y="106478"/>
                      </a:cubicBezTo>
                      <a:cubicBezTo>
                        <a:pt x="241187" y="120928"/>
                        <a:pt x="222855" y="133389"/>
                        <a:pt x="203271" y="143612"/>
                      </a:cubicBezTo>
                      <a:lnTo>
                        <a:pt x="201818" y="140782"/>
                      </a:lnTo>
                      <a:cubicBezTo>
                        <a:pt x="140209" y="107142"/>
                        <a:pt x="68399" y="97274"/>
                        <a:pt x="0" y="113049"/>
                      </a:cubicBezTo>
                      <a:cubicBezTo>
                        <a:pt x="25834" y="78578"/>
                        <a:pt x="53814" y="45769"/>
                        <a:pt x="83774" y="1481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1" name="Google Shape;1071;p16"/>
                <p:cNvSpPr/>
                <p:nvPr/>
              </p:nvSpPr>
              <p:spPr>
                <a:xfrm>
                  <a:off x="298382" y="4000327"/>
                  <a:ext cx="301643" cy="147743"/>
                </a:xfrm>
                <a:custGeom>
                  <a:avLst/>
                  <a:gdLst/>
                  <a:ahLst/>
                  <a:cxnLst/>
                  <a:rect l="l" t="t" r="r" b="b"/>
                  <a:pathLst>
                    <a:path w="175629" h="86022" extrusionOk="0">
                      <a:moveTo>
                        <a:pt x="169001" y="5269"/>
                      </a:moveTo>
                      <a:lnTo>
                        <a:pt x="175630" y="7202"/>
                      </a:lnTo>
                      <a:cubicBezTo>
                        <a:pt x="174600" y="10873"/>
                        <a:pt x="173272" y="14454"/>
                        <a:pt x="171659" y="17908"/>
                      </a:cubicBezTo>
                      <a:cubicBezTo>
                        <a:pt x="161202" y="40276"/>
                        <a:pt x="141940" y="56958"/>
                        <a:pt x="122911" y="72845"/>
                      </a:cubicBezTo>
                      <a:lnTo>
                        <a:pt x="119676" y="72176"/>
                      </a:lnTo>
                      <a:cubicBezTo>
                        <a:pt x="79515" y="68231"/>
                        <a:pt x="39327" y="77003"/>
                        <a:pt x="0" y="86022"/>
                      </a:cubicBezTo>
                      <a:cubicBezTo>
                        <a:pt x="28391" y="56694"/>
                        <a:pt x="58547" y="29128"/>
                        <a:pt x="90300" y="3479"/>
                      </a:cubicBezTo>
                      <a:cubicBezTo>
                        <a:pt x="116348" y="-1701"/>
                        <a:pt x="143216" y="-1090"/>
                        <a:pt x="169001" y="527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2" name="Google Shape;1072;p16"/>
                <p:cNvSpPr/>
                <p:nvPr/>
              </p:nvSpPr>
              <p:spPr>
                <a:xfrm>
                  <a:off x="6700" y="4304169"/>
                  <a:ext cx="496935" cy="312578"/>
                </a:xfrm>
                <a:custGeom>
                  <a:avLst/>
                  <a:gdLst/>
                  <a:ahLst/>
                  <a:cxnLst/>
                  <a:rect l="l" t="t" r="r" b="b"/>
                  <a:pathLst>
                    <a:path w="289336" h="181996" extrusionOk="0">
                      <a:moveTo>
                        <a:pt x="86066" y="7333"/>
                      </a:moveTo>
                      <a:cubicBezTo>
                        <a:pt x="154465" y="-8441"/>
                        <a:pt x="226275" y="1427"/>
                        <a:pt x="287884" y="35066"/>
                      </a:cubicBezTo>
                      <a:lnTo>
                        <a:pt x="289337" y="37897"/>
                      </a:lnTo>
                      <a:cubicBezTo>
                        <a:pt x="256979" y="54910"/>
                        <a:pt x="221683" y="65621"/>
                        <a:pt x="185327" y="69461"/>
                      </a:cubicBezTo>
                      <a:cubicBezTo>
                        <a:pt x="208714" y="77760"/>
                        <a:pt x="231251" y="88280"/>
                        <a:pt x="252633" y="100875"/>
                      </a:cubicBezTo>
                      <a:cubicBezTo>
                        <a:pt x="265663" y="108559"/>
                        <a:pt x="279355" y="118488"/>
                        <a:pt x="282620" y="133291"/>
                      </a:cubicBezTo>
                      <a:cubicBezTo>
                        <a:pt x="286923" y="152595"/>
                        <a:pt x="272073" y="169696"/>
                        <a:pt x="255754" y="181997"/>
                      </a:cubicBezTo>
                      <a:lnTo>
                        <a:pt x="254536" y="180409"/>
                      </a:lnTo>
                      <a:cubicBezTo>
                        <a:pt x="175302" y="142893"/>
                        <a:pt x="86694" y="129812"/>
                        <a:pt x="0" y="142833"/>
                      </a:cubicBezTo>
                      <a:cubicBezTo>
                        <a:pt x="25077" y="95471"/>
                        <a:pt x="53855" y="50164"/>
                        <a:pt x="86066" y="733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3" name="Google Shape;1073;p16"/>
                <p:cNvSpPr/>
                <p:nvPr/>
              </p:nvSpPr>
              <p:spPr>
                <a:xfrm>
                  <a:off x="-104998" y="4541060"/>
                  <a:ext cx="550960" cy="270924"/>
                </a:xfrm>
                <a:custGeom>
                  <a:avLst/>
                  <a:gdLst/>
                  <a:ahLst/>
                  <a:cxnLst/>
                  <a:rect l="l" t="t" r="r" b="b"/>
                  <a:pathLst>
                    <a:path w="320792" h="157743" extrusionOk="0">
                      <a:moveTo>
                        <a:pt x="314446" y="48583"/>
                      </a:moveTo>
                      <a:cubicBezTo>
                        <a:pt x="263821" y="82376"/>
                        <a:pt x="206337" y="104530"/>
                        <a:pt x="146128" y="113453"/>
                      </a:cubicBezTo>
                      <a:cubicBezTo>
                        <a:pt x="162975" y="123753"/>
                        <a:pt x="182272" y="139549"/>
                        <a:pt x="181884" y="157743"/>
                      </a:cubicBezTo>
                      <a:lnTo>
                        <a:pt x="180696" y="157709"/>
                      </a:lnTo>
                      <a:cubicBezTo>
                        <a:pt x="121887" y="139844"/>
                        <a:pt x="59203" y="139125"/>
                        <a:pt x="0" y="155639"/>
                      </a:cubicBezTo>
                      <a:cubicBezTo>
                        <a:pt x="17515" y="103696"/>
                        <a:pt x="39268" y="53279"/>
                        <a:pt x="65039" y="4898"/>
                      </a:cubicBezTo>
                      <a:cubicBezTo>
                        <a:pt x="151733" y="-8123"/>
                        <a:pt x="240341" y="4958"/>
                        <a:pt x="319574" y="42474"/>
                      </a:cubicBezTo>
                      <a:lnTo>
                        <a:pt x="320793" y="44061"/>
                      </a:lnTo>
                      <a:cubicBezTo>
                        <a:pt x="318703" y="45668"/>
                        <a:pt x="316561" y="47193"/>
                        <a:pt x="314446" y="4858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074" name="Google Shape;1074;p16"/>
              <p:cNvSpPr/>
              <p:nvPr/>
            </p:nvSpPr>
            <p:spPr>
              <a:xfrm rot="-4384141" flipH="1">
                <a:off x="8075952" y="4704470"/>
                <a:ext cx="944183" cy="1068524"/>
              </a:xfrm>
              <a:custGeom>
                <a:avLst/>
                <a:gdLst/>
                <a:ahLst/>
                <a:cxnLst/>
                <a:rect l="l" t="t" r="r" b="b"/>
                <a:pathLst>
                  <a:path w="549929" h="622350" extrusionOk="0">
                    <a:moveTo>
                      <a:pt x="538841" y="182607"/>
                    </a:moveTo>
                    <a:cubicBezTo>
                      <a:pt x="524670" y="163792"/>
                      <a:pt x="503181" y="151875"/>
                      <a:pt x="479717" y="149819"/>
                    </a:cubicBezTo>
                    <a:cubicBezTo>
                      <a:pt x="498340" y="133741"/>
                      <a:pt x="516540" y="115771"/>
                      <a:pt x="524408" y="92080"/>
                    </a:cubicBezTo>
                    <a:cubicBezTo>
                      <a:pt x="531856" y="69654"/>
                      <a:pt x="529066" y="41554"/>
                      <a:pt x="510187" y="25476"/>
                    </a:cubicBezTo>
                    <a:cubicBezTo>
                      <a:pt x="489717" y="8045"/>
                      <a:pt x="459931" y="11029"/>
                      <a:pt x="435752" y="17375"/>
                    </a:cubicBezTo>
                    <a:cubicBezTo>
                      <a:pt x="407023" y="25034"/>
                      <a:pt x="379869" y="37699"/>
                      <a:pt x="355539" y="54790"/>
                    </a:cubicBezTo>
                    <a:cubicBezTo>
                      <a:pt x="353468" y="34386"/>
                      <a:pt x="348404" y="11853"/>
                      <a:pt x="327966" y="2766"/>
                    </a:cubicBezTo>
                    <a:cubicBezTo>
                      <a:pt x="305085" y="-7407"/>
                      <a:pt x="284122" y="12617"/>
                      <a:pt x="269835" y="28153"/>
                    </a:cubicBezTo>
                    <a:cubicBezTo>
                      <a:pt x="238775" y="62262"/>
                      <a:pt x="218800" y="104994"/>
                      <a:pt x="212549" y="150700"/>
                    </a:cubicBezTo>
                    <a:cubicBezTo>
                      <a:pt x="207031" y="141053"/>
                      <a:pt x="200454" y="132051"/>
                      <a:pt x="192941" y="123863"/>
                    </a:cubicBezTo>
                    <a:cubicBezTo>
                      <a:pt x="184502" y="114757"/>
                      <a:pt x="173603" y="103496"/>
                      <a:pt x="160192" y="103400"/>
                    </a:cubicBezTo>
                    <a:cubicBezTo>
                      <a:pt x="134256" y="103213"/>
                      <a:pt x="122917" y="137915"/>
                      <a:pt x="115512" y="157139"/>
                    </a:cubicBezTo>
                    <a:cubicBezTo>
                      <a:pt x="92297" y="218250"/>
                      <a:pt x="83468" y="283887"/>
                      <a:pt x="89709" y="348962"/>
                    </a:cubicBezTo>
                    <a:cubicBezTo>
                      <a:pt x="79176" y="339964"/>
                      <a:pt x="65072" y="336346"/>
                      <a:pt x="51508" y="339163"/>
                    </a:cubicBezTo>
                    <a:cubicBezTo>
                      <a:pt x="31431" y="343329"/>
                      <a:pt x="14949" y="357604"/>
                      <a:pt x="7958" y="376880"/>
                    </a:cubicBezTo>
                    <a:cubicBezTo>
                      <a:pt x="-12502" y="425840"/>
                      <a:pt x="10226" y="481530"/>
                      <a:pt x="34005" y="524792"/>
                    </a:cubicBezTo>
                    <a:cubicBezTo>
                      <a:pt x="50959" y="555636"/>
                      <a:pt x="69894" y="585456"/>
                      <a:pt x="88464" y="615343"/>
                    </a:cubicBezTo>
                    <a:lnTo>
                      <a:pt x="88553" y="615436"/>
                    </a:lnTo>
                    <a:cubicBezTo>
                      <a:pt x="87415" y="616117"/>
                      <a:pt x="86731" y="617358"/>
                      <a:pt x="86763" y="618684"/>
                    </a:cubicBezTo>
                    <a:cubicBezTo>
                      <a:pt x="86831" y="620644"/>
                      <a:pt x="88404" y="622217"/>
                      <a:pt x="90364" y="622285"/>
                    </a:cubicBezTo>
                    <a:cubicBezTo>
                      <a:pt x="147757" y="623288"/>
                      <a:pt x="204779" y="612893"/>
                      <a:pt x="258126" y="591701"/>
                    </a:cubicBezTo>
                    <a:cubicBezTo>
                      <a:pt x="275361" y="584789"/>
                      <a:pt x="296522" y="574437"/>
                      <a:pt x="296652" y="552854"/>
                    </a:cubicBezTo>
                    <a:cubicBezTo>
                      <a:pt x="296758" y="535010"/>
                      <a:pt x="282637" y="521266"/>
                      <a:pt x="268359" y="511190"/>
                    </a:cubicBezTo>
                    <a:cubicBezTo>
                      <a:pt x="299063" y="505810"/>
                      <a:pt x="329070" y="497021"/>
                      <a:pt x="357824" y="484986"/>
                    </a:cubicBezTo>
                    <a:cubicBezTo>
                      <a:pt x="386974" y="472690"/>
                      <a:pt x="418416" y="457480"/>
                      <a:pt x="442110" y="436093"/>
                    </a:cubicBezTo>
                    <a:cubicBezTo>
                      <a:pt x="462661" y="417544"/>
                      <a:pt x="471841" y="390170"/>
                      <a:pt x="449831" y="368583"/>
                    </a:cubicBezTo>
                    <a:cubicBezTo>
                      <a:pt x="438375" y="358561"/>
                      <a:pt x="425518" y="350263"/>
                      <a:pt x="411668" y="343950"/>
                    </a:cubicBezTo>
                    <a:cubicBezTo>
                      <a:pt x="401076" y="338457"/>
                      <a:pt x="390173" y="333624"/>
                      <a:pt x="379141" y="329095"/>
                    </a:cubicBezTo>
                    <a:cubicBezTo>
                      <a:pt x="435301" y="319841"/>
                      <a:pt x="487493" y="294258"/>
                      <a:pt x="529207" y="255535"/>
                    </a:cubicBezTo>
                    <a:cubicBezTo>
                      <a:pt x="539447" y="246652"/>
                      <a:pt x="546572" y="234722"/>
                      <a:pt x="549537" y="221494"/>
                    </a:cubicBezTo>
                    <a:cubicBezTo>
                      <a:pt x="551233" y="207628"/>
                      <a:pt x="547389" y="193654"/>
                      <a:pt x="538841" y="182607"/>
                    </a:cubicBezTo>
                    <a:close/>
                    <a:moveTo>
                      <a:pt x="465249" y="149385"/>
                    </a:moveTo>
                    <a:cubicBezTo>
                      <a:pt x="465117" y="149336"/>
                      <a:pt x="464983" y="149295"/>
                      <a:pt x="464846" y="149264"/>
                    </a:cubicBezTo>
                    <a:cubicBezTo>
                      <a:pt x="428856" y="145844"/>
                      <a:pt x="393064" y="152122"/>
                      <a:pt x="357942" y="159843"/>
                    </a:cubicBezTo>
                    <a:cubicBezTo>
                      <a:pt x="366010" y="151748"/>
                      <a:pt x="374165" y="143734"/>
                      <a:pt x="382510" y="135898"/>
                    </a:cubicBezTo>
                    <a:cubicBezTo>
                      <a:pt x="400915" y="118672"/>
                      <a:pt x="419959" y="102184"/>
                      <a:pt x="439641" y="86436"/>
                    </a:cubicBezTo>
                    <a:cubicBezTo>
                      <a:pt x="464106" y="82169"/>
                      <a:pt x="489185" y="82943"/>
                      <a:pt x="513340" y="88711"/>
                    </a:cubicBezTo>
                    <a:cubicBezTo>
                      <a:pt x="514053" y="88891"/>
                      <a:pt x="514808" y="88792"/>
                      <a:pt x="515450" y="88434"/>
                    </a:cubicBezTo>
                    <a:cubicBezTo>
                      <a:pt x="515060" y="89661"/>
                      <a:pt x="514758" y="90939"/>
                      <a:pt x="514304" y="92123"/>
                    </a:cubicBezTo>
                    <a:cubicBezTo>
                      <a:pt x="505145" y="115980"/>
                      <a:pt x="484380" y="133374"/>
                      <a:pt x="465249" y="149385"/>
                    </a:cubicBezTo>
                    <a:close/>
                    <a:moveTo>
                      <a:pt x="516785" y="84140"/>
                    </a:moveTo>
                    <a:cubicBezTo>
                      <a:pt x="516402" y="83452"/>
                      <a:pt x="515740" y="82964"/>
                      <a:pt x="514969" y="82800"/>
                    </a:cubicBezTo>
                    <a:cubicBezTo>
                      <a:pt x="493576" y="77564"/>
                      <a:pt x="471426" y="76159"/>
                      <a:pt x="449543" y="78648"/>
                    </a:cubicBezTo>
                    <a:cubicBezTo>
                      <a:pt x="468372" y="63904"/>
                      <a:pt x="487652" y="49729"/>
                      <a:pt x="507504" y="36360"/>
                    </a:cubicBezTo>
                    <a:cubicBezTo>
                      <a:pt x="507671" y="36248"/>
                      <a:pt x="507743" y="36094"/>
                      <a:pt x="507887" y="35972"/>
                    </a:cubicBezTo>
                    <a:cubicBezTo>
                      <a:pt x="518308" y="49716"/>
                      <a:pt x="521607" y="67581"/>
                      <a:pt x="516785" y="84141"/>
                    </a:cubicBezTo>
                    <a:close/>
                    <a:moveTo>
                      <a:pt x="500184" y="29001"/>
                    </a:moveTo>
                    <a:cubicBezTo>
                      <a:pt x="500465" y="29188"/>
                      <a:pt x="500659" y="29442"/>
                      <a:pt x="500933" y="29634"/>
                    </a:cubicBezTo>
                    <a:cubicBezTo>
                      <a:pt x="481916" y="42612"/>
                      <a:pt x="463385" y="56184"/>
                      <a:pt x="445341" y="70351"/>
                    </a:cubicBezTo>
                    <a:cubicBezTo>
                      <a:pt x="447935" y="64652"/>
                      <a:pt x="449981" y="58721"/>
                      <a:pt x="451451" y="52635"/>
                    </a:cubicBezTo>
                    <a:cubicBezTo>
                      <a:pt x="454219" y="42683"/>
                      <a:pt x="454843" y="32258"/>
                      <a:pt x="453284" y="22047"/>
                    </a:cubicBezTo>
                    <a:cubicBezTo>
                      <a:pt x="469233" y="18311"/>
                      <a:pt x="486006" y="20798"/>
                      <a:pt x="500184" y="29001"/>
                    </a:cubicBezTo>
                    <a:close/>
                    <a:moveTo>
                      <a:pt x="449376" y="22735"/>
                    </a:moveTo>
                    <a:cubicBezTo>
                      <a:pt x="449231" y="26665"/>
                      <a:pt x="449164" y="30599"/>
                      <a:pt x="448796" y="34527"/>
                    </a:cubicBezTo>
                    <a:cubicBezTo>
                      <a:pt x="448231" y="40340"/>
                      <a:pt x="447146" y="46090"/>
                      <a:pt x="445555" y="51710"/>
                    </a:cubicBezTo>
                    <a:cubicBezTo>
                      <a:pt x="442666" y="62188"/>
                      <a:pt x="438106" y="72133"/>
                      <a:pt x="432051" y="81160"/>
                    </a:cubicBezTo>
                    <a:cubicBezTo>
                      <a:pt x="403135" y="104680"/>
                      <a:pt x="375526" y="129764"/>
                      <a:pt x="349347" y="156298"/>
                    </a:cubicBezTo>
                    <a:cubicBezTo>
                      <a:pt x="354161" y="141508"/>
                      <a:pt x="358045" y="126431"/>
                      <a:pt x="360976" y="111155"/>
                    </a:cubicBezTo>
                    <a:cubicBezTo>
                      <a:pt x="362702" y="102133"/>
                      <a:pt x="364100" y="93057"/>
                      <a:pt x="365170" y="83926"/>
                    </a:cubicBezTo>
                    <a:cubicBezTo>
                      <a:pt x="366770" y="75170"/>
                      <a:pt x="367224" y="66244"/>
                      <a:pt x="366521" y="57371"/>
                    </a:cubicBezTo>
                    <a:cubicBezTo>
                      <a:pt x="385158" y="45139"/>
                      <a:pt x="405369" y="35495"/>
                      <a:pt x="426601" y="28702"/>
                    </a:cubicBezTo>
                    <a:cubicBezTo>
                      <a:pt x="434077" y="26294"/>
                      <a:pt x="441680" y="24301"/>
                      <a:pt x="449376" y="22735"/>
                    </a:cubicBezTo>
                    <a:close/>
                    <a:moveTo>
                      <a:pt x="312307" y="8421"/>
                    </a:moveTo>
                    <a:cubicBezTo>
                      <a:pt x="341079" y="5509"/>
                      <a:pt x="346397" y="41496"/>
                      <a:pt x="347987" y="62231"/>
                    </a:cubicBezTo>
                    <a:cubicBezTo>
                      <a:pt x="348199" y="65000"/>
                      <a:pt x="351438" y="67787"/>
                      <a:pt x="354167" y="65777"/>
                    </a:cubicBezTo>
                    <a:cubicBezTo>
                      <a:pt x="356900" y="63747"/>
                      <a:pt x="359787" y="61953"/>
                      <a:pt x="362598" y="60040"/>
                    </a:cubicBezTo>
                    <a:cubicBezTo>
                      <a:pt x="361134" y="67684"/>
                      <a:pt x="360125" y="75407"/>
                      <a:pt x="359576" y="83170"/>
                    </a:cubicBezTo>
                    <a:cubicBezTo>
                      <a:pt x="358217" y="92758"/>
                      <a:pt x="356496" y="102286"/>
                      <a:pt x="354415" y="111755"/>
                    </a:cubicBezTo>
                    <a:cubicBezTo>
                      <a:pt x="350275" y="130310"/>
                      <a:pt x="344813" y="148546"/>
                      <a:pt x="338072" y="166323"/>
                    </a:cubicBezTo>
                    <a:cubicBezTo>
                      <a:pt x="337927" y="166794"/>
                      <a:pt x="337906" y="167293"/>
                      <a:pt x="338009" y="167775"/>
                    </a:cubicBezTo>
                    <a:cubicBezTo>
                      <a:pt x="312166" y="194843"/>
                      <a:pt x="287828" y="223308"/>
                      <a:pt x="265104" y="253041"/>
                    </a:cubicBezTo>
                    <a:cubicBezTo>
                      <a:pt x="268212" y="222757"/>
                      <a:pt x="268955" y="192276"/>
                      <a:pt x="267325" y="161876"/>
                    </a:cubicBezTo>
                    <a:cubicBezTo>
                      <a:pt x="266421" y="145614"/>
                      <a:pt x="264823" y="129414"/>
                      <a:pt x="262532" y="113277"/>
                    </a:cubicBezTo>
                    <a:cubicBezTo>
                      <a:pt x="260938" y="96830"/>
                      <a:pt x="257391" y="80631"/>
                      <a:pt x="251965" y="65023"/>
                    </a:cubicBezTo>
                    <a:cubicBezTo>
                      <a:pt x="255408" y="59540"/>
                      <a:pt x="259012" y="54147"/>
                      <a:pt x="262948" y="48962"/>
                    </a:cubicBezTo>
                    <a:cubicBezTo>
                      <a:pt x="274410" y="33913"/>
                      <a:pt x="292068" y="10469"/>
                      <a:pt x="312307" y="8421"/>
                    </a:cubicBezTo>
                    <a:close/>
                    <a:moveTo>
                      <a:pt x="150716" y="113960"/>
                    </a:moveTo>
                    <a:cubicBezTo>
                      <a:pt x="165005" y="105738"/>
                      <a:pt x="178259" y="119659"/>
                      <a:pt x="187339" y="129466"/>
                    </a:cubicBezTo>
                    <a:cubicBezTo>
                      <a:pt x="197218" y="140274"/>
                      <a:pt x="205368" y="152545"/>
                      <a:pt x="211498" y="165843"/>
                    </a:cubicBezTo>
                    <a:cubicBezTo>
                      <a:pt x="213329" y="169739"/>
                      <a:pt x="218615" y="167371"/>
                      <a:pt x="218908" y="163836"/>
                    </a:cubicBezTo>
                    <a:cubicBezTo>
                      <a:pt x="221742" y="130269"/>
                      <a:pt x="232244" y="97801"/>
                      <a:pt x="249606" y="68933"/>
                    </a:cubicBezTo>
                    <a:cubicBezTo>
                      <a:pt x="250922" y="84068"/>
                      <a:pt x="254237" y="99093"/>
                      <a:pt x="256199" y="114134"/>
                    </a:cubicBezTo>
                    <a:cubicBezTo>
                      <a:pt x="258344" y="130588"/>
                      <a:pt x="259798" y="147116"/>
                      <a:pt x="260562" y="163719"/>
                    </a:cubicBezTo>
                    <a:cubicBezTo>
                      <a:pt x="262046" y="197375"/>
                      <a:pt x="260696" y="231096"/>
                      <a:pt x="256526" y="264526"/>
                    </a:cubicBezTo>
                    <a:cubicBezTo>
                      <a:pt x="226954" y="304296"/>
                      <a:pt x="200311" y="346162"/>
                      <a:pt x="176806" y="389794"/>
                    </a:cubicBezTo>
                    <a:cubicBezTo>
                      <a:pt x="174470" y="349754"/>
                      <a:pt x="170076" y="309861"/>
                      <a:pt x="163640" y="270272"/>
                    </a:cubicBezTo>
                    <a:cubicBezTo>
                      <a:pt x="156609" y="230323"/>
                      <a:pt x="146572" y="187947"/>
                      <a:pt x="125945" y="152472"/>
                    </a:cubicBezTo>
                    <a:cubicBezTo>
                      <a:pt x="127321" y="149100"/>
                      <a:pt x="128587" y="145685"/>
                      <a:pt x="130056" y="142352"/>
                    </a:cubicBezTo>
                    <a:cubicBezTo>
                      <a:pt x="133855" y="130986"/>
                      <a:pt x="141070" y="121071"/>
                      <a:pt x="150716" y="113961"/>
                    </a:cubicBezTo>
                    <a:close/>
                    <a:moveTo>
                      <a:pt x="91189" y="361591"/>
                    </a:moveTo>
                    <a:cubicBezTo>
                      <a:pt x="93026" y="364444"/>
                      <a:pt x="98745" y="363686"/>
                      <a:pt x="98251" y="359678"/>
                    </a:cubicBezTo>
                    <a:cubicBezTo>
                      <a:pt x="91146" y="301235"/>
                      <a:pt x="96478" y="241950"/>
                      <a:pt x="113899" y="185714"/>
                    </a:cubicBezTo>
                    <a:cubicBezTo>
                      <a:pt x="116904" y="175939"/>
                      <a:pt x="120425" y="166339"/>
                      <a:pt x="124175" y="156829"/>
                    </a:cubicBezTo>
                    <a:cubicBezTo>
                      <a:pt x="138878" y="193466"/>
                      <a:pt x="149936" y="231463"/>
                      <a:pt x="157188" y="270269"/>
                    </a:cubicBezTo>
                    <a:cubicBezTo>
                      <a:pt x="164455" y="313309"/>
                      <a:pt x="167107" y="356972"/>
                      <a:pt x="170397" y="400447"/>
                    </a:cubicBezTo>
                    <a:cubicBezTo>
                      <a:pt x="170426" y="400748"/>
                      <a:pt x="170493" y="401043"/>
                      <a:pt x="170598" y="401326"/>
                    </a:cubicBezTo>
                    <a:cubicBezTo>
                      <a:pt x="159940" y="421742"/>
                      <a:pt x="149946" y="442536"/>
                      <a:pt x="140617" y="463710"/>
                    </a:cubicBezTo>
                    <a:cubicBezTo>
                      <a:pt x="129618" y="488875"/>
                      <a:pt x="118973" y="514902"/>
                      <a:pt x="109903" y="541401"/>
                    </a:cubicBezTo>
                    <a:cubicBezTo>
                      <a:pt x="103908" y="508673"/>
                      <a:pt x="95632" y="476403"/>
                      <a:pt x="85137" y="444829"/>
                    </a:cubicBezTo>
                    <a:cubicBezTo>
                      <a:pt x="74934" y="411760"/>
                      <a:pt x="61171" y="379896"/>
                      <a:pt x="44089" y="349798"/>
                    </a:cubicBezTo>
                    <a:cubicBezTo>
                      <a:pt x="60637" y="343128"/>
                      <a:pt x="80670" y="345261"/>
                      <a:pt x="91189" y="361591"/>
                    </a:cubicBezTo>
                    <a:close/>
                    <a:moveTo>
                      <a:pt x="44791" y="526369"/>
                    </a:moveTo>
                    <a:cubicBezTo>
                      <a:pt x="29268" y="500779"/>
                      <a:pt x="18001" y="472840"/>
                      <a:pt x="11429" y="443640"/>
                    </a:cubicBezTo>
                    <a:cubicBezTo>
                      <a:pt x="6343" y="416689"/>
                      <a:pt x="7264" y="383892"/>
                      <a:pt x="26300" y="362148"/>
                    </a:cubicBezTo>
                    <a:cubicBezTo>
                      <a:pt x="30469" y="357466"/>
                      <a:pt x="35542" y="353678"/>
                      <a:pt x="41215" y="351010"/>
                    </a:cubicBezTo>
                    <a:cubicBezTo>
                      <a:pt x="54627" y="383274"/>
                      <a:pt x="69260" y="414732"/>
                      <a:pt x="80212" y="448010"/>
                    </a:cubicBezTo>
                    <a:cubicBezTo>
                      <a:pt x="91369" y="482035"/>
                      <a:pt x="99954" y="516851"/>
                      <a:pt x="105893" y="552163"/>
                    </a:cubicBezTo>
                    <a:cubicBezTo>
                      <a:pt x="105963" y="552342"/>
                      <a:pt x="106052" y="552514"/>
                      <a:pt x="106157" y="552676"/>
                    </a:cubicBezTo>
                    <a:cubicBezTo>
                      <a:pt x="100357" y="570513"/>
                      <a:pt x="95538" y="588654"/>
                      <a:pt x="91721" y="607017"/>
                    </a:cubicBezTo>
                    <a:cubicBezTo>
                      <a:pt x="76164" y="580088"/>
                      <a:pt x="60007" y="553487"/>
                      <a:pt x="44791" y="526369"/>
                    </a:cubicBezTo>
                    <a:close/>
                    <a:moveTo>
                      <a:pt x="285514" y="561441"/>
                    </a:moveTo>
                    <a:cubicBezTo>
                      <a:pt x="280436" y="570067"/>
                      <a:pt x="272460" y="576609"/>
                      <a:pt x="263007" y="579901"/>
                    </a:cubicBezTo>
                    <a:cubicBezTo>
                      <a:pt x="251925" y="584799"/>
                      <a:pt x="240576" y="589071"/>
                      <a:pt x="229014" y="592696"/>
                    </a:cubicBezTo>
                    <a:cubicBezTo>
                      <a:pt x="185612" y="606852"/>
                      <a:pt x="140300" y="614284"/>
                      <a:pt x="94650" y="614735"/>
                    </a:cubicBezTo>
                    <a:cubicBezTo>
                      <a:pt x="95047" y="613787"/>
                      <a:pt x="95000" y="612711"/>
                      <a:pt x="94523" y="611800"/>
                    </a:cubicBezTo>
                    <a:lnTo>
                      <a:pt x="94522" y="611802"/>
                    </a:lnTo>
                    <a:cubicBezTo>
                      <a:pt x="94247" y="611321"/>
                      <a:pt x="93958" y="610847"/>
                      <a:pt x="93682" y="610366"/>
                    </a:cubicBezTo>
                    <a:cubicBezTo>
                      <a:pt x="100229" y="591356"/>
                      <a:pt x="106526" y="572339"/>
                      <a:pt x="113030" y="553409"/>
                    </a:cubicBezTo>
                    <a:cubicBezTo>
                      <a:pt x="170208" y="538086"/>
                      <a:pt x="230467" y="538514"/>
                      <a:pt x="287422" y="554650"/>
                    </a:cubicBezTo>
                    <a:cubicBezTo>
                      <a:pt x="287150" y="557001"/>
                      <a:pt x="286506" y="559293"/>
                      <a:pt x="285514" y="561442"/>
                    </a:cubicBezTo>
                    <a:close/>
                    <a:moveTo>
                      <a:pt x="255172" y="504371"/>
                    </a:moveTo>
                    <a:cubicBezTo>
                      <a:pt x="251067" y="504990"/>
                      <a:pt x="251061" y="510823"/>
                      <a:pt x="254084" y="512696"/>
                    </a:cubicBezTo>
                    <a:cubicBezTo>
                      <a:pt x="266233" y="520222"/>
                      <a:pt x="285586" y="533651"/>
                      <a:pt x="287471" y="549616"/>
                    </a:cubicBezTo>
                    <a:cubicBezTo>
                      <a:pt x="231388" y="533230"/>
                      <a:pt x="171932" y="532226"/>
                      <a:pt x="115328" y="546709"/>
                    </a:cubicBezTo>
                    <a:cubicBezTo>
                      <a:pt x="123165" y="524147"/>
                      <a:pt x="131422" y="501735"/>
                      <a:pt x="140972" y="479649"/>
                    </a:cubicBezTo>
                    <a:cubicBezTo>
                      <a:pt x="152181" y="453725"/>
                      <a:pt x="164430" y="428343"/>
                      <a:pt x="177718" y="403503"/>
                    </a:cubicBezTo>
                    <a:cubicBezTo>
                      <a:pt x="241339" y="393931"/>
                      <a:pt x="306290" y="398569"/>
                      <a:pt x="367905" y="417084"/>
                    </a:cubicBezTo>
                    <a:cubicBezTo>
                      <a:pt x="387356" y="422955"/>
                      <a:pt x="405771" y="430874"/>
                      <a:pt x="424507" y="438510"/>
                    </a:cubicBezTo>
                    <a:cubicBezTo>
                      <a:pt x="422875" y="439696"/>
                      <a:pt x="421241" y="440839"/>
                      <a:pt x="419620" y="441904"/>
                    </a:cubicBezTo>
                    <a:cubicBezTo>
                      <a:pt x="369960" y="474360"/>
                      <a:pt x="313857" y="495671"/>
                      <a:pt x="255172" y="504371"/>
                    </a:cubicBezTo>
                    <a:close/>
                    <a:moveTo>
                      <a:pt x="441265" y="373101"/>
                    </a:moveTo>
                    <a:cubicBezTo>
                      <a:pt x="465657" y="394529"/>
                      <a:pt x="449391" y="418568"/>
                      <a:pt x="429485" y="434676"/>
                    </a:cubicBezTo>
                    <a:cubicBezTo>
                      <a:pt x="390069" y="414943"/>
                      <a:pt x="347566" y="402105"/>
                      <a:pt x="303817" y="396718"/>
                    </a:cubicBezTo>
                    <a:cubicBezTo>
                      <a:pt x="263384" y="390983"/>
                      <a:pt x="222364" y="390703"/>
                      <a:pt x="181857" y="395885"/>
                    </a:cubicBezTo>
                    <a:cubicBezTo>
                      <a:pt x="206110" y="351291"/>
                      <a:pt x="233611" y="308542"/>
                      <a:pt x="264138" y="267983"/>
                    </a:cubicBezTo>
                    <a:cubicBezTo>
                      <a:pt x="313638" y="256949"/>
                      <a:pt x="365187" y="259331"/>
                      <a:pt x="413458" y="274884"/>
                    </a:cubicBezTo>
                    <a:cubicBezTo>
                      <a:pt x="428639" y="280247"/>
                      <a:pt x="443538" y="286377"/>
                      <a:pt x="458098" y="293249"/>
                    </a:cubicBezTo>
                    <a:cubicBezTo>
                      <a:pt x="427584" y="308607"/>
                      <a:pt x="394564" y="318373"/>
                      <a:pt x="360605" y="322086"/>
                    </a:cubicBezTo>
                    <a:cubicBezTo>
                      <a:pt x="357965" y="322174"/>
                      <a:pt x="355896" y="324386"/>
                      <a:pt x="355984" y="327027"/>
                    </a:cubicBezTo>
                    <a:cubicBezTo>
                      <a:pt x="356052" y="329060"/>
                      <a:pt x="357398" y="330828"/>
                      <a:pt x="359340" y="331434"/>
                    </a:cubicBezTo>
                    <a:cubicBezTo>
                      <a:pt x="374534" y="336844"/>
                      <a:pt x="389386" y="343169"/>
                      <a:pt x="403816" y="350374"/>
                    </a:cubicBezTo>
                    <a:cubicBezTo>
                      <a:pt x="417200" y="356353"/>
                      <a:pt x="429781" y="363989"/>
                      <a:pt x="441264" y="373101"/>
                    </a:cubicBezTo>
                    <a:close/>
                    <a:moveTo>
                      <a:pt x="508414" y="260993"/>
                    </a:moveTo>
                    <a:cubicBezTo>
                      <a:pt x="494652" y="271943"/>
                      <a:pt x="479908" y="281599"/>
                      <a:pt x="464371" y="289839"/>
                    </a:cubicBezTo>
                    <a:cubicBezTo>
                      <a:pt x="435353" y="270494"/>
                      <a:pt x="397730" y="260749"/>
                      <a:pt x="363562" y="256192"/>
                    </a:cubicBezTo>
                    <a:cubicBezTo>
                      <a:pt x="332782" y="252136"/>
                      <a:pt x="301551" y="253048"/>
                      <a:pt x="271060" y="258893"/>
                    </a:cubicBezTo>
                    <a:cubicBezTo>
                      <a:pt x="295092" y="227683"/>
                      <a:pt x="320887" y="197871"/>
                      <a:pt x="348317" y="169602"/>
                    </a:cubicBezTo>
                    <a:cubicBezTo>
                      <a:pt x="385786" y="160920"/>
                      <a:pt x="423611" y="152904"/>
                      <a:pt x="462268" y="155864"/>
                    </a:cubicBezTo>
                    <a:cubicBezTo>
                      <a:pt x="462491" y="156651"/>
                      <a:pt x="462910" y="157368"/>
                      <a:pt x="463487" y="157947"/>
                    </a:cubicBezTo>
                    <a:cubicBezTo>
                      <a:pt x="464378" y="158801"/>
                      <a:pt x="465557" y="159289"/>
                      <a:pt x="466790" y="159315"/>
                    </a:cubicBezTo>
                    <a:cubicBezTo>
                      <a:pt x="493656" y="157158"/>
                      <a:pt x="519512" y="170036"/>
                      <a:pt x="533977" y="192777"/>
                    </a:cubicBezTo>
                    <a:cubicBezTo>
                      <a:pt x="550558" y="221233"/>
                      <a:pt x="529891" y="243638"/>
                      <a:pt x="508414" y="26099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1075" name="Google Shape;1075;p1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1076" name="Google Shape;1076;p16"/>
          <p:cNvSpPr txBox="1">
            <a:spLocks noGrp="1"/>
          </p:cNvSpPr>
          <p:nvPr>
            <p:ph type="subTitle" idx="1"/>
          </p:nvPr>
        </p:nvSpPr>
        <p:spPr>
          <a:xfrm>
            <a:off x="4812398" y="1911375"/>
            <a:ext cx="3158700" cy="18855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77" name="Google Shape;1077;p16"/>
          <p:cNvSpPr txBox="1">
            <a:spLocks noGrp="1"/>
          </p:cNvSpPr>
          <p:nvPr>
            <p:ph type="subTitle" idx="2"/>
          </p:nvPr>
        </p:nvSpPr>
        <p:spPr>
          <a:xfrm>
            <a:off x="1172902" y="1911375"/>
            <a:ext cx="3158700" cy="18855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1078"/>
        <p:cNvGrpSpPr/>
        <p:nvPr/>
      </p:nvGrpSpPr>
      <p:grpSpPr>
        <a:xfrm>
          <a:off x="0" y="0"/>
          <a:ext cx="0" cy="0"/>
          <a:chOff x="0" y="0"/>
          <a:chExt cx="0" cy="0"/>
        </a:xfrm>
      </p:grpSpPr>
      <p:grpSp>
        <p:nvGrpSpPr>
          <p:cNvPr id="1079" name="Google Shape;1079;p17"/>
          <p:cNvGrpSpPr/>
          <p:nvPr/>
        </p:nvGrpSpPr>
        <p:grpSpPr>
          <a:xfrm>
            <a:off x="-272763" y="-1040063"/>
            <a:ext cx="9961319" cy="6681536"/>
            <a:chOff x="-272763" y="-1040063"/>
            <a:chExt cx="9961319" cy="6681536"/>
          </a:xfrm>
        </p:grpSpPr>
        <p:sp>
          <p:nvSpPr>
            <p:cNvPr id="1080" name="Google Shape;1080;p17"/>
            <p:cNvSpPr/>
            <p:nvPr/>
          </p:nvSpPr>
          <p:spPr>
            <a:xfrm rot="10800000" flipH="1">
              <a:off x="-272763" y="-1040063"/>
              <a:ext cx="3180095" cy="2000013"/>
            </a:xfrm>
            <a:custGeom>
              <a:avLst/>
              <a:gdLst/>
              <a:ahLst/>
              <a:cxnLst/>
              <a:rect l="l" t="t" r="r" b="b"/>
              <a:pathLst>
                <a:path w="3180095" h="2000013" extrusionOk="0">
                  <a:moveTo>
                    <a:pt x="3172796" y="1942841"/>
                  </a:moveTo>
                  <a:cubicBezTo>
                    <a:pt x="3147735" y="1765812"/>
                    <a:pt x="3104043" y="1586710"/>
                    <a:pt x="3015254" y="1430001"/>
                  </a:cubicBezTo>
                  <a:cubicBezTo>
                    <a:pt x="2927762" y="1275581"/>
                    <a:pt x="2794142" y="1154673"/>
                    <a:pt x="2625187" y="1096150"/>
                  </a:cubicBezTo>
                  <a:cubicBezTo>
                    <a:pt x="2569089" y="1075896"/>
                    <a:pt x="2509039" y="1068985"/>
                    <a:pt x="2449801" y="1075967"/>
                  </a:cubicBezTo>
                  <a:cubicBezTo>
                    <a:pt x="2389172" y="1083208"/>
                    <a:pt x="2330390" y="1101014"/>
                    <a:pt x="2269808" y="1108549"/>
                  </a:cubicBezTo>
                  <a:cubicBezTo>
                    <a:pt x="2213476" y="1115557"/>
                    <a:pt x="2157983" y="1111477"/>
                    <a:pt x="2106156" y="1086989"/>
                  </a:cubicBezTo>
                  <a:cubicBezTo>
                    <a:pt x="2066370" y="1067576"/>
                    <a:pt x="2032759" y="1037511"/>
                    <a:pt x="2009064" y="1000142"/>
                  </a:cubicBezTo>
                  <a:cubicBezTo>
                    <a:pt x="1982503" y="959744"/>
                    <a:pt x="1964402" y="914405"/>
                    <a:pt x="1944329" y="870635"/>
                  </a:cubicBezTo>
                  <a:cubicBezTo>
                    <a:pt x="1921287" y="818760"/>
                    <a:pt x="1893140" y="769302"/>
                    <a:pt x="1860303" y="722991"/>
                  </a:cubicBezTo>
                  <a:cubicBezTo>
                    <a:pt x="1804418" y="646096"/>
                    <a:pt x="1729889" y="583787"/>
                    <a:pt x="1636672" y="559154"/>
                  </a:cubicBezTo>
                  <a:cubicBezTo>
                    <a:pt x="1551497" y="536646"/>
                    <a:pt x="1461515" y="544818"/>
                    <a:pt x="1375796" y="559733"/>
                  </a:cubicBezTo>
                  <a:cubicBezTo>
                    <a:pt x="1279146" y="576549"/>
                    <a:pt x="1184885" y="604305"/>
                    <a:pt x="1088600" y="622617"/>
                  </a:cubicBezTo>
                  <a:cubicBezTo>
                    <a:pt x="1029641" y="634617"/>
                    <a:pt x="968634" y="631951"/>
                    <a:pt x="910949" y="614853"/>
                  </a:cubicBezTo>
                  <a:cubicBezTo>
                    <a:pt x="857964" y="597356"/>
                    <a:pt x="809001" y="569485"/>
                    <a:pt x="766921" y="532867"/>
                  </a:cubicBezTo>
                  <a:cubicBezTo>
                    <a:pt x="673714" y="454640"/>
                    <a:pt x="604880" y="351547"/>
                    <a:pt x="531201" y="255929"/>
                  </a:cubicBezTo>
                  <a:cubicBezTo>
                    <a:pt x="461487" y="165455"/>
                    <a:pt x="383090" y="68624"/>
                    <a:pt x="274693" y="23559"/>
                  </a:cubicBezTo>
                  <a:cubicBezTo>
                    <a:pt x="183506" y="-14353"/>
                    <a:pt x="88476" y="-2547"/>
                    <a:pt x="27" y="31137"/>
                  </a:cubicBezTo>
                  <a:lnTo>
                    <a:pt x="27" y="2000029"/>
                  </a:lnTo>
                  <a:lnTo>
                    <a:pt x="3180123" y="2000029"/>
                  </a:lnTo>
                  <a:cubicBezTo>
                    <a:pt x="3177856" y="1980948"/>
                    <a:pt x="3175490" y="1961877"/>
                    <a:pt x="3172796" y="1942841"/>
                  </a:cubicBezTo>
                  <a:close/>
                </a:path>
              </a:pathLst>
            </a:custGeom>
            <a:solidFill>
              <a:srgbClr val="FFFFFF">
                <a:alpha val="59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1" name="Google Shape;1081;p17"/>
            <p:cNvSpPr/>
            <p:nvPr/>
          </p:nvSpPr>
          <p:spPr>
            <a:xfrm rot="10800000" flipH="1">
              <a:off x="7381875" y="3795063"/>
              <a:ext cx="2306681" cy="1846410"/>
            </a:xfrm>
            <a:custGeom>
              <a:avLst/>
              <a:gdLst/>
              <a:ahLst/>
              <a:cxnLst/>
              <a:rect l="l" t="t" r="r" b="b"/>
              <a:pathLst>
                <a:path w="1910295" h="1428557" extrusionOk="0">
                  <a:moveTo>
                    <a:pt x="1480" y="127504"/>
                  </a:moveTo>
                  <a:cubicBezTo>
                    <a:pt x="7493" y="222312"/>
                    <a:pt x="31556" y="315102"/>
                    <a:pt x="72378" y="400899"/>
                  </a:cubicBezTo>
                  <a:cubicBezTo>
                    <a:pt x="110845" y="483518"/>
                    <a:pt x="167193" y="556573"/>
                    <a:pt x="237353" y="614791"/>
                  </a:cubicBezTo>
                  <a:cubicBezTo>
                    <a:pt x="307983" y="672515"/>
                    <a:pt x="393879" y="708491"/>
                    <a:pt x="484596" y="718341"/>
                  </a:cubicBezTo>
                  <a:cubicBezTo>
                    <a:pt x="578735" y="727954"/>
                    <a:pt x="674929" y="720933"/>
                    <a:pt x="767344" y="744935"/>
                  </a:cubicBezTo>
                  <a:cubicBezTo>
                    <a:pt x="855881" y="767931"/>
                    <a:pt x="924709" y="824671"/>
                    <a:pt x="980750" y="895276"/>
                  </a:cubicBezTo>
                  <a:cubicBezTo>
                    <a:pt x="1016957" y="940892"/>
                    <a:pt x="1048977" y="989883"/>
                    <a:pt x="1082712" y="1037324"/>
                  </a:cubicBezTo>
                  <a:cubicBezTo>
                    <a:pt x="1116422" y="1084727"/>
                    <a:pt x="1151031" y="1131585"/>
                    <a:pt x="1189078" y="1175639"/>
                  </a:cubicBezTo>
                  <a:cubicBezTo>
                    <a:pt x="1269228" y="1268442"/>
                    <a:pt x="1365456" y="1345055"/>
                    <a:pt x="1481068" y="1388602"/>
                  </a:cubicBezTo>
                  <a:cubicBezTo>
                    <a:pt x="1545696" y="1413206"/>
                    <a:pt x="1614025" y="1426708"/>
                    <a:pt x="1683163" y="1428538"/>
                  </a:cubicBezTo>
                  <a:cubicBezTo>
                    <a:pt x="1747187" y="1429140"/>
                    <a:pt x="1811055" y="1422121"/>
                    <a:pt x="1873418" y="1407629"/>
                  </a:cubicBezTo>
                  <a:cubicBezTo>
                    <a:pt x="1885767" y="1404934"/>
                    <a:pt x="1898046" y="1401964"/>
                    <a:pt x="1910323" y="1398997"/>
                  </a:cubicBezTo>
                  <a:lnTo>
                    <a:pt x="1910323" y="16"/>
                  </a:lnTo>
                  <a:lnTo>
                    <a:pt x="4711" y="16"/>
                  </a:lnTo>
                  <a:cubicBezTo>
                    <a:pt x="-148" y="42332"/>
                    <a:pt x="-1229" y="84997"/>
                    <a:pt x="1481" y="127504"/>
                  </a:cubicBezTo>
                  <a:close/>
                </a:path>
              </a:pathLst>
            </a:custGeom>
            <a:solidFill>
              <a:srgbClr val="FFFFFF">
                <a:alpha val="59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b="1">
                <a:solidFill>
                  <a:schemeClr val="dk1"/>
                </a:solidFill>
                <a:latin typeface="Assistant"/>
                <a:ea typeface="Assistant"/>
                <a:cs typeface="Assistant"/>
                <a:sym typeface="Assistant"/>
              </a:endParaRPr>
            </a:p>
          </p:txBody>
        </p:sp>
      </p:grpSp>
      <p:grpSp>
        <p:nvGrpSpPr>
          <p:cNvPr id="1082" name="Google Shape;1082;p17"/>
          <p:cNvGrpSpPr/>
          <p:nvPr/>
        </p:nvGrpSpPr>
        <p:grpSpPr>
          <a:xfrm>
            <a:off x="156613" y="207838"/>
            <a:ext cx="8591624" cy="3519718"/>
            <a:chOff x="156613" y="207838"/>
            <a:chExt cx="8591624" cy="3519718"/>
          </a:xfrm>
        </p:grpSpPr>
        <p:grpSp>
          <p:nvGrpSpPr>
            <p:cNvPr id="1083" name="Google Shape;1083;p17"/>
            <p:cNvGrpSpPr/>
            <p:nvPr/>
          </p:nvGrpSpPr>
          <p:grpSpPr>
            <a:xfrm flipH="1">
              <a:off x="156613" y="2922597"/>
              <a:ext cx="409524" cy="804959"/>
              <a:chOff x="787644" y="1192072"/>
              <a:chExt cx="409524" cy="804959"/>
            </a:xfrm>
          </p:grpSpPr>
          <p:sp>
            <p:nvSpPr>
              <p:cNvPr id="1084" name="Google Shape;1084;p17"/>
              <p:cNvSpPr/>
              <p:nvPr/>
            </p:nvSpPr>
            <p:spPr>
              <a:xfrm>
                <a:off x="983912" y="1192072"/>
                <a:ext cx="213256" cy="229698"/>
              </a:xfrm>
              <a:custGeom>
                <a:avLst/>
                <a:gdLst/>
                <a:ahLst/>
                <a:cxnLst/>
                <a:rect l="l" t="t" r="r" b="b"/>
                <a:pathLst>
                  <a:path w="213256" h="229698" extrusionOk="0">
                    <a:moveTo>
                      <a:pt x="207124" y="107820"/>
                    </a:moveTo>
                    <a:cubicBezTo>
                      <a:pt x="152750" y="105421"/>
                      <a:pt x="110085" y="60360"/>
                      <a:pt x="110705" y="5986"/>
                    </a:cubicBezTo>
                    <a:cubicBezTo>
                      <a:pt x="110976" y="-1642"/>
                      <a:pt x="100932" y="-1699"/>
                      <a:pt x="98423" y="4326"/>
                    </a:cubicBezTo>
                    <a:cubicBezTo>
                      <a:pt x="87977" y="29401"/>
                      <a:pt x="92537" y="58264"/>
                      <a:pt x="81212" y="82870"/>
                    </a:cubicBezTo>
                    <a:cubicBezTo>
                      <a:pt x="67932" y="111726"/>
                      <a:pt x="33769" y="113474"/>
                      <a:pt x="6046" y="113906"/>
                    </a:cubicBezTo>
                    <a:cubicBezTo>
                      <a:pt x="2597" y="114033"/>
                      <a:pt x="-96" y="116930"/>
                      <a:pt x="32" y="120375"/>
                    </a:cubicBezTo>
                    <a:cubicBezTo>
                      <a:pt x="153" y="123642"/>
                      <a:pt x="2776" y="126263"/>
                      <a:pt x="6046" y="126383"/>
                    </a:cubicBezTo>
                    <a:cubicBezTo>
                      <a:pt x="34653" y="128308"/>
                      <a:pt x="62032" y="138730"/>
                      <a:pt x="84669" y="156312"/>
                    </a:cubicBezTo>
                    <a:cubicBezTo>
                      <a:pt x="95063" y="165217"/>
                      <a:pt x="102976" y="176656"/>
                      <a:pt x="107640" y="189519"/>
                    </a:cubicBezTo>
                    <a:cubicBezTo>
                      <a:pt x="111233" y="201673"/>
                      <a:pt x="112601" y="214376"/>
                      <a:pt x="111677" y="227016"/>
                    </a:cubicBezTo>
                    <a:cubicBezTo>
                      <a:pt x="111718" y="228546"/>
                      <a:pt x="112991" y="229753"/>
                      <a:pt x="114523" y="229713"/>
                    </a:cubicBezTo>
                    <a:cubicBezTo>
                      <a:pt x="115456" y="229689"/>
                      <a:pt x="116315" y="229197"/>
                      <a:pt x="116807" y="228404"/>
                    </a:cubicBezTo>
                    <a:cubicBezTo>
                      <a:pt x="116868" y="228288"/>
                      <a:pt x="116907" y="228167"/>
                      <a:pt x="116968" y="228051"/>
                    </a:cubicBezTo>
                    <a:cubicBezTo>
                      <a:pt x="119802" y="229901"/>
                      <a:pt x="123600" y="229106"/>
                      <a:pt x="125452" y="226275"/>
                    </a:cubicBezTo>
                    <a:cubicBezTo>
                      <a:pt x="125788" y="225761"/>
                      <a:pt x="126045" y="225199"/>
                      <a:pt x="126214" y="224609"/>
                    </a:cubicBezTo>
                    <a:cubicBezTo>
                      <a:pt x="138593" y="181172"/>
                      <a:pt x="157826" y="128398"/>
                      <a:pt x="208788" y="120106"/>
                    </a:cubicBezTo>
                    <a:cubicBezTo>
                      <a:pt x="215929" y="118943"/>
                      <a:pt x="213957" y="107935"/>
                      <a:pt x="207124" y="10782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5" name="Google Shape;1085;p17"/>
              <p:cNvSpPr/>
              <p:nvPr/>
            </p:nvSpPr>
            <p:spPr>
              <a:xfrm>
                <a:off x="787644" y="1861118"/>
                <a:ext cx="126183" cy="135913"/>
              </a:xfrm>
              <a:custGeom>
                <a:avLst/>
                <a:gdLst/>
                <a:ahLst/>
                <a:cxnLst/>
                <a:rect l="l" t="t" r="r" b="b"/>
                <a:pathLst>
                  <a:path w="126183" h="135913" extrusionOk="0">
                    <a:moveTo>
                      <a:pt x="122566" y="63804"/>
                    </a:moveTo>
                    <a:cubicBezTo>
                      <a:pt x="90393" y="62385"/>
                      <a:pt x="65148" y="35722"/>
                      <a:pt x="65515" y="3549"/>
                    </a:cubicBezTo>
                    <a:cubicBezTo>
                      <a:pt x="65674" y="-966"/>
                      <a:pt x="59733" y="-999"/>
                      <a:pt x="58247" y="2566"/>
                    </a:cubicBezTo>
                    <a:cubicBezTo>
                      <a:pt x="52067" y="17404"/>
                      <a:pt x="54765" y="34481"/>
                      <a:pt x="48064" y="49041"/>
                    </a:cubicBezTo>
                    <a:cubicBezTo>
                      <a:pt x="40206" y="66115"/>
                      <a:pt x="19991" y="67149"/>
                      <a:pt x="3588" y="67404"/>
                    </a:cubicBezTo>
                    <a:cubicBezTo>
                      <a:pt x="1547" y="67480"/>
                      <a:pt x="-46" y="69195"/>
                      <a:pt x="30" y="71233"/>
                    </a:cubicBezTo>
                    <a:cubicBezTo>
                      <a:pt x="102" y="73166"/>
                      <a:pt x="1653" y="74716"/>
                      <a:pt x="3588" y="74788"/>
                    </a:cubicBezTo>
                    <a:cubicBezTo>
                      <a:pt x="20515" y="75926"/>
                      <a:pt x="36715" y="82093"/>
                      <a:pt x="50109" y="92496"/>
                    </a:cubicBezTo>
                    <a:cubicBezTo>
                      <a:pt x="56259" y="97766"/>
                      <a:pt x="60941" y="104534"/>
                      <a:pt x="63701" y="112145"/>
                    </a:cubicBezTo>
                    <a:cubicBezTo>
                      <a:pt x="65827" y="119337"/>
                      <a:pt x="66636" y="126853"/>
                      <a:pt x="66090" y="134333"/>
                    </a:cubicBezTo>
                    <a:cubicBezTo>
                      <a:pt x="66114" y="135238"/>
                      <a:pt x="66868" y="135952"/>
                      <a:pt x="67774" y="135928"/>
                    </a:cubicBezTo>
                    <a:cubicBezTo>
                      <a:pt x="68327" y="135914"/>
                      <a:pt x="68835" y="135623"/>
                      <a:pt x="69126" y="135154"/>
                    </a:cubicBezTo>
                    <a:lnTo>
                      <a:pt x="69220" y="134945"/>
                    </a:lnTo>
                    <a:cubicBezTo>
                      <a:pt x="70897" y="136040"/>
                      <a:pt x="73144" y="135569"/>
                      <a:pt x="74240" y="133894"/>
                    </a:cubicBezTo>
                    <a:cubicBezTo>
                      <a:pt x="74439" y="133590"/>
                      <a:pt x="74591" y="133257"/>
                      <a:pt x="74691" y="132908"/>
                    </a:cubicBezTo>
                    <a:cubicBezTo>
                      <a:pt x="82016" y="107206"/>
                      <a:pt x="93397" y="75980"/>
                      <a:pt x="123550" y="71073"/>
                    </a:cubicBezTo>
                    <a:cubicBezTo>
                      <a:pt x="127776" y="70386"/>
                      <a:pt x="126609" y="63871"/>
                      <a:pt x="122566" y="6380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086" name="Google Shape;1086;p17"/>
            <p:cNvGrpSpPr/>
            <p:nvPr/>
          </p:nvGrpSpPr>
          <p:grpSpPr>
            <a:xfrm flipH="1">
              <a:off x="8129804" y="207838"/>
              <a:ext cx="618432" cy="448429"/>
              <a:chOff x="749957" y="2916238"/>
              <a:chExt cx="618432" cy="448429"/>
            </a:xfrm>
          </p:grpSpPr>
          <p:sp>
            <p:nvSpPr>
              <p:cNvPr id="1087" name="Google Shape;1087;p17"/>
              <p:cNvSpPr/>
              <p:nvPr/>
            </p:nvSpPr>
            <p:spPr>
              <a:xfrm>
                <a:off x="1155133" y="2916238"/>
                <a:ext cx="213256" cy="229698"/>
              </a:xfrm>
              <a:custGeom>
                <a:avLst/>
                <a:gdLst/>
                <a:ahLst/>
                <a:cxnLst/>
                <a:rect l="l" t="t" r="r" b="b"/>
                <a:pathLst>
                  <a:path w="213256" h="229698" extrusionOk="0">
                    <a:moveTo>
                      <a:pt x="207123" y="107819"/>
                    </a:moveTo>
                    <a:cubicBezTo>
                      <a:pt x="152750" y="105420"/>
                      <a:pt x="110085" y="60359"/>
                      <a:pt x="110705" y="5986"/>
                    </a:cubicBezTo>
                    <a:cubicBezTo>
                      <a:pt x="110976" y="-1642"/>
                      <a:pt x="100933" y="-1699"/>
                      <a:pt x="98423" y="4325"/>
                    </a:cubicBezTo>
                    <a:cubicBezTo>
                      <a:pt x="87978" y="29401"/>
                      <a:pt x="92536" y="58263"/>
                      <a:pt x="81212" y="82870"/>
                    </a:cubicBezTo>
                    <a:cubicBezTo>
                      <a:pt x="67932" y="111725"/>
                      <a:pt x="33769" y="113474"/>
                      <a:pt x="6046" y="113906"/>
                    </a:cubicBezTo>
                    <a:cubicBezTo>
                      <a:pt x="2597" y="114033"/>
                      <a:pt x="-96" y="116929"/>
                      <a:pt x="32" y="120375"/>
                    </a:cubicBezTo>
                    <a:cubicBezTo>
                      <a:pt x="153" y="123643"/>
                      <a:pt x="2776" y="126263"/>
                      <a:pt x="6046" y="126384"/>
                    </a:cubicBezTo>
                    <a:cubicBezTo>
                      <a:pt x="34653" y="128307"/>
                      <a:pt x="62033" y="138729"/>
                      <a:pt x="84668" y="156312"/>
                    </a:cubicBezTo>
                    <a:cubicBezTo>
                      <a:pt x="95063" y="165217"/>
                      <a:pt x="102976" y="176657"/>
                      <a:pt x="107640" y="189519"/>
                    </a:cubicBezTo>
                    <a:cubicBezTo>
                      <a:pt x="111233" y="201673"/>
                      <a:pt x="112601" y="214376"/>
                      <a:pt x="111678" y="227016"/>
                    </a:cubicBezTo>
                    <a:cubicBezTo>
                      <a:pt x="111718" y="228546"/>
                      <a:pt x="112992" y="229753"/>
                      <a:pt x="114523" y="229713"/>
                    </a:cubicBezTo>
                    <a:cubicBezTo>
                      <a:pt x="115457" y="229689"/>
                      <a:pt x="116315" y="229197"/>
                      <a:pt x="116808" y="228404"/>
                    </a:cubicBezTo>
                    <a:cubicBezTo>
                      <a:pt x="116869" y="228289"/>
                      <a:pt x="116907" y="228167"/>
                      <a:pt x="116967" y="228051"/>
                    </a:cubicBezTo>
                    <a:cubicBezTo>
                      <a:pt x="119801" y="229902"/>
                      <a:pt x="123599" y="229107"/>
                      <a:pt x="125451" y="226276"/>
                    </a:cubicBezTo>
                    <a:cubicBezTo>
                      <a:pt x="125788" y="225762"/>
                      <a:pt x="126045" y="225199"/>
                      <a:pt x="126214" y="224608"/>
                    </a:cubicBezTo>
                    <a:cubicBezTo>
                      <a:pt x="138593" y="181172"/>
                      <a:pt x="157826" y="128398"/>
                      <a:pt x="208788" y="120106"/>
                    </a:cubicBezTo>
                    <a:cubicBezTo>
                      <a:pt x="215929" y="118944"/>
                      <a:pt x="213957" y="107934"/>
                      <a:pt x="207123" y="10781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8" name="Google Shape;1088;p17"/>
              <p:cNvSpPr/>
              <p:nvPr/>
            </p:nvSpPr>
            <p:spPr>
              <a:xfrm>
                <a:off x="749957" y="3228754"/>
                <a:ext cx="126183" cy="135913"/>
              </a:xfrm>
              <a:custGeom>
                <a:avLst/>
                <a:gdLst/>
                <a:ahLst/>
                <a:cxnLst/>
                <a:rect l="l" t="t" r="r" b="b"/>
                <a:pathLst>
                  <a:path w="126183" h="135913" extrusionOk="0">
                    <a:moveTo>
                      <a:pt x="122566" y="63804"/>
                    </a:moveTo>
                    <a:cubicBezTo>
                      <a:pt x="90393" y="62384"/>
                      <a:pt x="65148" y="35721"/>
                      <a:pt x="65516" y="3549"/>
                    </a:cubicBezTo>
                    <a:cubicBezTo>
                      <a:pt x="65675" y="-965"/>
                      <a:pt x="59733" y="-999"/>
                      <a:pt x="58248" y="2566"/>
                    </a:cubicBezTo>
                    <a:cubicBezTo>
                      <a:pt x="52067" y="17403"/>
                      <a:pt x="54765" y="34481"/>
                      <a:pt x="48065" y="49040"/>
                    </a:cubicBezTo>
                    <a:cubicBezTo>
                      <a:pt x="40206" y="66115"/>
                      <a:pt x="19991" y="67149"/>
                      <a:pt x="3588" y="67405"/>
                    </a:cubicBezTo>
                    <a:cubicBezTo>
                      <a:pt x="1547" y="67481"/>
                      <a:pt x="-46" y="69195"/>
                      <a:pt x="30" y="71234"/>
                    </a:cubicBezTo>
                    <a:cubicBezTo>
                      <a:pt x="102" y="73167"/>
                      <a:pt x="1653" y="74716"/>
                      <a:pt x="3588" y="74788"/>
                    </a:cubicBezTo>
                    <a:cubicBezTo>
                      <a:pt x="20515" y="75926"/>
                      <a:pt x="36715" y="82093"/>
                      <a:pt x="50109" y="92497"/>
                    </a:cubicBezTo>
                    <a:cubicBezTo>
                      <a:pt x="56260" y="97766"/>
                      <a:pt x="60942" y="104535"/>
                      <a:pt x="63702" y="112146"/>
                    </a:cubicBezTo>
                    <a:cubicBezTo>
                      <a:pt x="65827" y="119337"/>
                      <a:pt x="66637" y="126853"/>
                      <a:pt x="66091" y="134332"/>
                    </a:cubicBezTo>
                    <a:cubicBezTo>
                      <a:pt x="66114" y="135238"/>
                      <a:pt x="66868" y="135952"/>
                      <a:pt x="67773" y="135929"/>
                    </a:cubicBezTo>
                    <a:cubicBezTo>
                      <a:pt x="68326" y="135914"/>
                      <a:pt x="68835" y="135623"/>
                      <a:pt x="69126" y="135153"/>
                    </a:cubicBezTo>
                    <a:lnTo>
                      <a:pt x="69220" y="134944"/>
                    </a:lnTo>
                    <a:cubicBezTo>
                      <a:pt x="70897" y="136039"/>
                      <a:pt x="73145" y="135569"/>
                      <a:pt x="74241" y="133894"/>
                    </a:cubicBezTo>
                    <a:cubicBezTo>
                      <a:pt x="74440" y="133590"/>
                      <a:pt x="74592" y="133257"/>
                      <a:pt x="74692" y="132908"/>
                    </a:cubicBezTo>
                    <a:cubicBezTo>
                      <a:pt x="82016" y="107207"/>
                      <a:pt x="93397" y="75979"/>
                      <a:pt x="123551" y="71073"/>
                    </a:cubicBezTo>
                    <a:cubicBezTo>
                      <a:pt x="127776" y="70386"/>
                      <a:pt x="126609" y="63872"/>
                      <a:pt x="122566" y="6380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1089" name="Google Shape;1089;p17"/>
          <p:cNvGrpSpPr/>
          <p:nvPr/>
        </p:nvGrpSpPr>
        <p:grpSpPr>
          <a:xfrm>
            <a:off x="-326079" y="1660645"/>
            <a:ext cx="9602049" cy="1037660"/>
            <a:chOff x="-326079" y="1660645"/>
            <a:chExt cx="9602049" cy="1037660"/>
          </a:xfrm>
        </p:grpSpPr>
        <p:grpSp>
          <p:nvGrpSpPr>
            <p:cNvPr id="1090" name="Google Shape;1090;p17"/>
            <p:cNvGrpSpPr/>
            <p:nvPr/>
          </p:nvGrpSpPr>
          <p:grpSpPr>
            <a:xfrm flipH="1">
              <a:off x="8544842" y="2303699"/>
              <a:ext cx="731128" cy="394605"/>
              <a:chOff x="1006523" y="1673424"/>
              <a:chExt cx="731128" cy="394605"/>
            </a:xfrm>
          </p:grpSpPr>
          <p:sp>
            <p:nvSpPr>
              <p:cNvPr id="1091" name="Google Shape;1091;p17"/>
              <p:cNvSpPr/>
              <p:nvPr/>
            </p:nvSpPr>
            <p:spPr>
              <a:xfrm>
                <a:off x="1010947" y="1679127"/>
                <a:ext cx="720146" cy="385761"/>
              </a:xfrm>
              <a:custGeom>
                <a:avLst/>
                <a:gdLst/>
                <a:ahLst/>
                <a:cxnLst/>
                <a:rect l="l" t="t" r="r" b="b"/>
                <a:pathLst>
                  <a:path w="720146" h="385761" extrusionOk="0">
                    <a:moveTo>
                      <a:pt x="714509" y="372279"/>
                    </a:moveTo>
                    <a:cubicBezTo>
                      <a:pt x="476403" y="370249"/>
                      <a:pt x="238355" y="374749"/>
                      <a:pt x="366" y="385777"/>
                    </a:cubicBezTo>
                    <a:lnTo>
                      <a:pt x="190" y="381807"/>
                    </a:lnTo>
                    <a:cubicBezTo>
                      <a:pt x="23494" y="337553"/>
                      <a:pt x="75353" y="316562"/>
                      <a:pt x="122907" y="332136"/>
                    </a:cubicBezTo>
                    <a:cubicBezTo>
                      <a:pt x="110459" y="305139"/>
                      <a:pt x="97657" y="275937"/>
                      <a:pt x="102601" y="246558"/>
                    </a:cubicBezTo>
                    <a:cubicBezTo>
                      <a:pt x="107545" y="217179"/>
                      <a:pt x="138710" y="190535"/>
                      <a:pt x="166255" y="201828"/>
                    </a:cubicBezTo>
                    <a:cubicBezTo>
                      <a:pt x="193712" y="213121"/>
                      <a:pt x="199627" y="251763"/>
                      <a:pt x="225318" y="266585"/>
                    </a:cubicBezTo>
                    <a:cubicBezTo>
                      <a:pt x="201658" y="224149"/>
                      <a:pt x="210133" y="171743"/>
                      <a:pt x="220904" y="124455"/>
                    </a:cubicBezTo>
                    <a:cubicBezTo>
                      <a:pt x="227349" y="95870"/>
                      <a:pt x="234765" y="66756"/>
                      <a:pt x="251186" y="42406"/>
                    </a:cubicBezTo>
                    <a:cubicBezTo>
                      <a:pt x="267519" y="18056"/>
                      <a:pt x="294711" y="-1001"/>
                      <a:pt x="324022" y="58"/>
                    </a:cubicBezTo>
                    <a:cubicBezTo>
                      <a:pt x="351743" y="1028"/>
                      <a:pt x="376552" y="19908"/>
                      <a:pt x="391119" y="43464"/>
                    </a:cubicBezTo>
                    <a:cubicBezTo>
                      <a:pt x="404555" y="67819"/>
                      <a:pt x="412877" y="94658"/>
                      <a:pt x="415574" y="122337"/>
                    </a:cubicBezTo>
                    <a:cubicBezTo>
                      <a:pt x="424312" y="182362"/>
                      <a:pt x="424846" y="243295"/>
                      <a:pt x="417163" y="303463"/>
                    </a:cubicBezTo>
                    <a:cubicBezTo>
                      <a:pt x="434979" y="242196"/>
                      <a:pt x="471189" y="187872"/>
                      <a:pt x="520899" y="147834"/>
                    </a:cubicBezTo>
                    <a:cubicBezTo>
                      <a:pt x="548179" y="126043"/>
                      <a:pt x="585259" y="108398"/>
                      <a:pt x="617218" y="122602"/>
                    </a:cubicBezTo>
                    <a:cubicBezTo>
                      <a:pt x="653592" y="138747"/>
                      <a:pt x="662597" y="186653"/>
                      <a:pt x="658006" y="226266"/>
                    </a:cubicBezTo>
                    <a:cubicBezTo>
                      <a:pt x="652915" y="269428"/>
                      <a:pt x="637831" y="310811"/>
                      <a:pt x="613952" y="347134"/>
                    </a:cubicBezTo>
                    <a:cubicBezTo>
                      <a:pt x="641674" y="313080"/>
                      <a:pt x="706563" y="324990"/>
                      <a:pt x="720336" y="36672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2" name="Google Shape;1092;p17"/>
              <p:cNvSpPr/>
              <p:nvPr/>
            </p:nvSpPr>
            <p:spPr>
              <a:xfrm>
                <a:off x="1006523" y="1673424"/>
                <a:ext cx="731128" cy="394605"/>
              </a:xfrm>
              <a:custGeom>
                <a:avLst/>
                <a:gdLst/>
                <a:ahLst/>
                <a:cxnLst/>
                <a:rect l="l" t="t" r="r" b="b"/>
                <a:pathLst>
                  <a:path w="731128" h="394605" extrusionOk="0">
                    <a:moveTo>
                      <a:pt x="730915" y="370736"/>
                    </a:moveTo>
                    <a:cubicBezTo>
                      <a:pt x="717966" y="334312"/>
                      <a:pt x="672867" y="317997"/>
                      <a:pt x="638450" y="331138"/>
                    </a:cubicBezTo>
                    <a:cubicBezTo>
                      <a:pt x="653422" y="302431"/>
                      <a:pt x="663395" y="271388"/>
                      <a:pt x="667943" y="239337"/>
                    </a:cubicBezTo>
                    <a:cubicBezTo>
                      <a:pt x="672240" y="208473"/>
                      <a:pt x="670821" y="172937"/>
                      <a:pt x="652509" y="146368"/>
                    </a:cubicBezTo>
                    <a:cubicBezTo>
                      <a:pt x="602956" y="74470"/>
                      <a:pt x="513277" y="147786"/>
                      <a:pt x="475750" y="193356"/>
                    </a:cubicBezTo>
                    <a:cubicBezTo>
                      <a:pt x="458396" y="214435"/>
                      <a:pt x="443791" y="237631"/>
                      <a:pt x="432286" y="262387"/>
                    </a:cubicBezTo>
                    <a:cubicBezTo>
                      <a:pt x="434488" y="224025"/>
                      <a:pt x="433396" y="185545"/>
                      <a:pt x="429023" y="147369"/>
                    </a:cubicBezTo>
                    <a:cubicBezTo>
                      <a:pt x="423997" y="103966"/>
                      <a:pt x="416603" y="55387"/>
                      <a:pt x="383188" y="23884"/>
                    </a:cubicBezTo>
                    <a:cubicBezTo>
                      <a:pt x="355093" y="-4468"/>
                      <a:pt x="310460" y="-7987"/>
                      <a:pt x="278263" y="15611"/>
                    </a:cubicBezTo>
                    <a:cubicBezTo>
                      <a:pt x="240486" y="42625"/>
                      <a:pt x="227920" y="89005"/>
                      <a:pt x="218343" y="132031"/>
                    </a:cubicBezTo>
                    <a:cubicBezTo>
                      <a:pt x="210023" y="169410"/>
                      <a:pt x="203739" y="209460"/>
                      <a:pt x="213250" y="246612"/>
                    </a:cubicBezTo>
                    <a:cubicBezTo>
                      <a:pt x="206835" y="235746"/>
                      <a:pt x="199671" y="225339"/>
                      <a:pt x="191809" y="215468"/>
                    </a:cubicBezTo>
                    <a:cubicBezTo>
                      <a:pt x="178661" y="199787"/>
                      <a:pt x="156697" y="194729"/>
                      <a:pt x="138008" y="203080"/>
                    </a:cubicBezTo>
                    <a:cubicBezTo>
                      <a:pt x="117536" y="212768"/>
                      <a:pt x="103422" y="232222"/>
                      <a:pt x="100574" y="254679"/>
                    </a:cubicBezTo>
                    <a:cubicBezTo>
                      <a:pt x="97247" y="280637"/>
                      <a:pt x="106487" y="305681"/>
                      <a:pt x="117010" y="329182"/>
                    </a:cubicBezTo>
                    <a:cubicBezTo>
                      <a:pt x="70130" y="319832"/>
                      <a:pt x="22760" y="342838"/>
                      <a:pt x="1151" y="385450"/>
                    </a:cubicBezTo>
                    <a:cubicBezTo>
                      <a:pt x="531" y="386691"/>
                      <a:pt x="608" y="388165"/>
                      <a:pt x="1352" y="389336"/>
                    </a:cubicBezTo>
                    <a:cubicBezTo>
                      <a:pt x="62" y="390312"/>
                      <a:pt x="-193" y="392149"/>
                      <a:pt x="784" y="393439"/>
                    </a:cubicBezTo>
                    <a:cubicBezTo>
                      <a:pt x="1339" y="394172"/>
                      <a:pt x="2205" y="394602"/>
                      <a:pt x="3125" y="394600"/>
                    </a:cubicBezTo>
                    <a:cubicBezTo>
                      <a:pt x="96756" y="394988"/>
                      <a:pt x="190477" y="389755"/>
                      <a:pt x="284088" y="387705"/>
                    </a:cubicBezTo>
                    <a:cubicBezTo>
                      <a:pt x="377777" y="385652"/>
                      <a:pt x="471482" y="384446"/>
                      <a:pt x="565203" y="384087"/>
                    </a:cubicBezTo>
                    <a:cubicBezTo>
                      <a:pt x="590828" y="384014"/>
                      <a:pt x="616454" y="384003"/>
                      <a:pt x="642079" y="384051"/>
                    </a:cubicBezTo>
                    <a:cubicBezTo>
                      <a:pt x="668174" y="385578"/>
                      <a:pt x="694344" y="385294"/>
                      <a:pt x="720399" y="383199"/>
                    </a:cubicBezTo>
                    <a:cubicBezTo>
                      <a:pt x="722663" y="382771"/>
                      <a:pt x="724283" y="380767"/>
                      <a:pt x="724226" y="378465"/>
                    </a:cubicBezTo>
                    <a:cubicBezTo>
                      <a:pt x="728342" y="378802"/>
                      <a:pt x="732677" y="375694"/>
                      <a:pt x="730915" y="370736"/>
                    </a:cubicBezTo>
                    <a:close/>
                    <a:moveTo>
                      <a:pt x="653062" y="371055"/>
                    </a:moveTo>
                    <a:cubicBezTo>
                      <a:pt x="629633" y="370964"/>
                      <a:pt x="606204" y="370938"/>
                      <a:pt x="582775" y="370977"/>
                    </a:cubicBezTo>
                    <a:cubicBezTo>
                      <a:pt x="535917" y="371087"/>
                      <a:pt x="489060" y="371453"/>
                      <a:pt x="442205" y="372075"/>
                    </a:cubicBezTo>
                    <a:cubicBezTo>
                      <a:pt x="348490" y="373312"/>
                      <a:pt x="254801" y="375743"/>
                      <a:pt x="161140" y="379368"/>
                    </a:cubicBezTo>
                    <a:cubicBezTo>
                      <a:pt x="110377" y="381270"/>
                      <a:pt x="59526" y="383365"/>
                      <a:pt x="8937" y="388065"/>
                    </a:cubicBezTo>
                    <a:cubicBezTo>
                      <a:pt x="32428" y="347461"/>
                      <a:pt x="81168" y="328851"/>
                      <a:pt x="125768" y="343457"/>
                    </a:cubicBezTo>
                    <a:cubicBezTo>
                      <a:pt x="131019" y="345282"/>
                      <a:pt x="134204" y="339130"/>
                      <a:pt x="132306" y="334958"/>
                    </a:cubicBezTo>
                    <a:cubicBezTo>
                      <a:pt x="121286" y="310743"/>
                      <a:pt x="109365" y="284378"/>
                      <a:pt x="112509" y="257100"/>
                    </a:cubicBezTo>
                    <a:cubicBezTo>
                      <a:pt x="114888" y="236463"/>
                      <a:pt x="130503" y="215044"/>
                      <a:pt x="152002" y="211517"/>
                    </a:cubicBezTo>
                    <a:cubicBezTo>
                      <a:pt x="172478" y="208158"/>
                      <a:pt x="185124" y="225320"/>
                      <a:pt x="194772" y="240541"/>
                    </a:cubicBezTo>
                    <a:cubicBezTo>
                      <a:pt x="202382" y="255199"/>
                      <a:pt x="213268" y="267909"/>
                      <a:pt x="226588" y="277684"/>
                    </a:cubicBezTo>
                    <a:cubicBezTo>
                      <a:pt x="229638" y="279355"/>
                      <a:pt x="233467" y="278238"/>
                      <a:pt x="235139" y="275189"/>
                    </a:cubicBezTo>
                    <a:cubicBezTo>
                      <a:pt x="236172" y="273304"/>
                      <a:pt x="236172" y="271023"/>
                      <a:pt x="235139" y="269139"/>
                    </a:cubicBezTo>
                    <a:cubicBezTo>
                      <a:pt x="215455" y="232283"/>
                      <a:pt x="219578" y="189328"/>
                      <a:pt x="227546" y="149807"/>
                    </a:cubicBezTo>
                    <a:cubicBezTo>
                      <a:pt x="235420" y="110756"/>
                      <a:pt x="243996" y="66177"/>
                      <a:pt x="273050" y="36772"/>
                    </a:cubicBezTo>
                    <a:cubicBezTo>
                      <a:pt x="286565" y="22158"/>
                      <a:pt x="305207" y="13328"/>
                      <a:pt x="325083" y="12125"/>
                    </a:cubicBezTo>
                    <a:cubicBezTo>
                      <a:pt x="344658" y="12570"/>
                      <a:pt x="363212" y="20948"/>
                      <a:pt x="376483" y="35335"/>
                    </a:cubicBezTo>
                    <a:cubicBezTo>
                      <a:pt x="406720" y="65794"/>
                      <a:pt x="412478" y="113178"/>
                      <a:pt x="416754" y="153816"/>
                    </a:cubicBezTo>
                    <a:cubicBezTo>
                      <a:pt x="422103" y="205489"/>
                      <a:pt x="421532" y="257603"/>
                      <a:pt x="415052" y="309147"/>
                    </a:cubicBezTo>
                    <a:cubicBezTo>
                      <a:pt x="414122" y="316649"/>
                      <a:pt x="425893" y="317708"/>
                      <a:pt x="427902" y="310885"/>
                    </a:cubicBezTo>
                    <a:cubicBezTo>
                      <a:pt x="446804" y="246663"/>
                      <a:pt x="488310" y="182671"/>
                      <a:pt x="546067" y="146817"/>
                    </a:cubicBezTo>
                    <a:cubicBezTo>
                      <a:pt x="573838" y="129578"/>
                      <a:pt x="612575" y="119662"/>
                      <a:pt x="637169" y="147721"/>
                    </a:cubicBezTo>
                    <a:cubicBezTo>
                      <a:pt x="656379" y="169638"/>
                      <a:pt x="658947" y="202751"/>
                      <a:pt x="656040" y="230472"/>
                    </a:cubicBezTo>
                    <a:cubicBezTo>
                      <a:pt x="651159" y="273011"/>
                      <a:pt x="636331" y="313806"/>
                      <a:pt x="612755" y="349560"/>
                    </a:cubicBezTo>
                    <a:cubicBezTo>
                      <a:pt x="608794" y="355665"/>
                      <a:pt x="618123" y="363078"/>
                      <a:pt x="622963" y="357430"/>
                    </a:cubicBezTo>
                    <a:cubicBezTo>
                      <a:pt x="648142" y="328049"/>
                      <a:pt x="703126" y="336288"/>
                      <a:pt x="717787" y="372463"/>
                    </a:cubicBezTo>
                    <a:cubicBezTo>
                      <a:pt x="696266" y="370574"/>
                      <a:pt x="674644" y="370103"/>
                      <a:pt x="653062" y="37105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093" name="Google Shape;1093;p17"/>
            <p:cNvGrpSpPr/>
            <p:nvPr/>
          </p:nvGrpSpPr>
          <p:grpSpPr>
            <a:xfrm flipH="1">
              <a:off x="-326079" y="1660645"/>
              <a:ext cx="786187" cy="418163"/>
              <a:chOff x="8037685" y="2312945"/>
              <a:chExt cx="786187" cy="418163"/>
            </a:xfrm>
          </p:grpSpPr>
          <p:sp>
            <p:nvSpPr>
              <p:cNvPr id="1094" name="Google Shape;1094;p17"/>
              <p:cNvSpPr/>
              <p:nvPr/>
            </p:nvSpPr>
            <p:spPr>
              <a:xfrm>
                <a:off x="8042069" y="2318829"/>
                <a:ext cx="775539" cy="409819"/>
              </a:xfrm>
              <a:custGeom>
                <a:avLst/>
                <a:gdLst/>
                <a:ahLst/>
                <a:cxnLst/>
                <a:rect l="l" t="t" r="r" b="b"/>
                <a:pathLst>
                  <a:path w="775539" h="409819" extrusionOk="0">
                    <a:moveTo>
                      <a:pt x="750265" y="310935"/>
                    </a:moveTo>
                    <a:cubicBezTo>
                      <a:pt x="775162" y="325492"/>
                      <a:pt x="784873" y="363605"/>
                      <a:pt x="765362" y="384691"/>
                    </a:cubicBezTo>
                    <a:lnTo>
                      <a:pt x="763067" y="392013"/>
                    </a:lnTo>
                    <a:cubicBezTo>
                      <a:pt x="509871" y="385201"/>
                      <a:pt x="256494" y="391150"/>
                      <a:pt x="3898" y="409835"/>
                    </a:cubicBezTo>
                    <a:lnTo>
                      <a:pt x="190" y="403483"/>
                    </a:lnTo>
                    <a:cubicBezTo>
                      <a:pt x="27024" y="350968"/>
                      <a:pt x="89406" y="327438"/>
                      <a:pt x="144272" y="349136"/>
                    </a:cubicBezTo>
                    <a:cubicBezTo>
                      <a:pt x="124437" y="316809"/>
                      <a:pt x="113616" y="279769"/>
                      <a:pt x="112931" y="241855"/>
                    </a:cubicBezTo>
                    <a:cubicBezTo>
                      <a:pt x="111985" y="234399"/>
                      <a:pt x="114121" y="226880"/>
                      <a:pt x="118846" y="221034"/>
                    </a:cubicBezTo>
                    <a:cubicBezTo>
                      <a:pt x="124624" y="216762"/>
                      <a:pt x="131874" y="214982"/>
                      <a:pt x="138975" y="216093"/>
                    </a:cubicBezTo>
                    <a:cubicBezTo>
                      <a:pt x="182553" y="218476"/>
                      <a:pt x="223368" y="238171"/>
                      <a:pt x="252334" y="270793"/>
                    </a:cubicBezTo>
                    <a:cubicBezTo>
                      <a:pt x="245006" y="216358"/>
                      <a:pt x="239886" y="159806"/>
                      <a:pt x="256130" y="107400"/>
                    </a:cubicBezTo>
                    <a:cubicBezTo>
                      <a:pt x="272463" y="54906"/>
                      <a:pt x="315105" y="7088"/>
                      <a:pt x="369754" y="736"/>
                    </a:cubicBezTo>
                    <a:cubicBezTo>
                      <a:pt x="430848" y="-6410"/>
                      <a:pt x="487792" y="40614"/>
                      <a:pt x="512600" y="96813"/>
                    </a:cubicBezTo>
                    <a:cubicBezTo>
                      <a:pt x="537408" y="153101"/>
                      <a:pt x="537320" y="216711"/>
                      <a:pt x="536790" y="278115"/>
                    </a:cubicBezTo>
                    <a:cubicBezTo>
                      <a:pt x="555507" y="262146"/>
                      <a:pt x="565836" y="238855"/>
                      <a:pt x="579609" y="218563"/>
                    </a:cubicBezTo>
                    <a:cubicBezTo>
                      <a:pt x="593470" y="198360"/>
                      <a:pt x="614482" y="179392"/>
                      <a:pt x="638937" y="180715"/>
                    </a:cubicBezTo>
                    <a:cubicBezTo>
                      <a:pt x="667100" y="182215"/>
                      <a:pt x="687494" y="211153"/>
                      <a:pt x="689613" y="239208"/>
                    </a:cubicBezTo>
                    <a:cubicBezTo>
                      <a:pt x="691820" y="267352"/>
                      <a:pt x="680519" y="294525"/>
                      <a:pt x="669396" y="320463"/>
                    </a:cubicBezTo>
                    <a:cubicBezTo>
                      <a:pt x="692173" y="302818"/>
                      <a:pt x="725368" y="296466"/>
                      <a:pt x="750265" y="31093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5" name="Google Shape;1095;p17"/>
              <p:cNvSpPr/>
              <p:nvPr/>
            </p:nvSpPr>
            <p:spPr>
              <a:xfrm>
                <a:off x="8037685" y="2312945"/>
                <a:ext cx="786187" cy="418163"/>
              </a:xfrm>
              <a:custGeom>
                <a:avLst/>
                <a:gdLst/>
                <a:ahLst/>
                <a:cxnLst/>
                <a:rect l="l" t="t" r="r" b="b"/>
                <a:pathLst>
                  <a:path w="786187" h="418163" extrusionOk="0">
                    <a:moveTo>
                      <a:pt x="766037" y="317095"/>
                    </a:moveTo>
                    <a:cubicBezTo>
                      <a:pt x="743998" y="298026"/>
                      <a:pt x="712593" y="299177"/>
                      <a:pt x="687166" y="310877"/>
                    </a:cubicBezTo>
                    <a:cubicBezTo>
                      <a:pt x="696508" y="287395"/>
                      <a:pt x="703936" y="262563"/>
                      <a:pt x="699570" y="237360"/>
                    </a:cubicBezTo>
                    <a:cubicBezTo>
                      <a:pt x="696098" y="213279"/>
                      <a:pt x="680363" y="192728"/>
                      <a:pt x="658013" y="183082"/>
                    </a:cubicBezTo>
                    <a:cubicBezTo>
                      <a:pt x="632437" y="173794"/>
                      <a:pt x="606937" y="187611"/>
                      <a:pt x="589902" y="206466"/>
                    </a:cubicBezTo>
                    <a:cubicBezTo>
                      <a:pt x="573237" y="224915"/>
                      <a:pt x="563368" y="248278"/>
                      <a:pt x="547790" y="267376"/>
                    </a:cubicBezTo>
                    <a:cubicBezTo>
                      <a:pt x="547749" y="176742"/>
                      <a:pt x="539343" y="74249"/>
                      <a:pt x="455690" y="20887"/>
                    </a:cubicBezTo>
                    <a:cubicBezTo>
                      <a:pt x="421764" y="-1935"/>
                      <a:pt x="378681" y="-6338"/>
                      <a:pt x="340834" y="9147"/>
                    </a:cubicBezTo>
                    <a:cubicBezTo>
                      <a:pt x="302174" y="25813"/>
                      <a:pt x="273831" y="61054"/>
                      <a:pt x="258738" y="99595"/>
                    </a:cubicBezTo>
                    <a:cubicBezTo>
                      <a:pt x="238860" y="150351"/>
                      <a:pt x="241866" y="206570"/>
                      <a:pt x="248477" y="260004"/>
                    </a:cubicBezTo>
                    <a:cubicBezTo>
                      <a:pt x="233929" y="246841"/>
                      <a:pt x="217215" y="236286"/>
                      <a:pt x="199072" y="228806"/>
                    </a:cubicBezTo>
                    <a:cubicBezTo>
                      <a:pt x="187230" y="223900"/>
                      <a:pt x="174861" y="220374"/>
                      <a:pt x="162211" y="218299"/>
                    </a:cubicBezTo>
                    <a:cubicBezTo>
                      <a:pt x="151032" y="215532"/>
                      <a:pt x="139367" y="215366"/>
                      <a:pt x="128115" y="217817"/>
                    </a:cubicBezTo>
                    <a:cubicBezTo>
                      <a:pt x="104897" y="225395"/>
                      <a:pt x="111382" y="258254"/>
                      <a:pt x="114100" y="276407"/>
                    </a:cubicBezTo>
                    <a:cubicBezTo>
                      <a:pt x="117829" y="300655"/>
                      <a:pt x="125675" y="324090"/>
                      <a:pt x="137299" y="345698"/>
                    </a:cubicBezTo>
                    <a:cubicBezTo>
                      <a:pt x="82986" y="331623"/>
                      <a:pt x="26181" y="357152"/>
                      <a:pt x="678" y="407096"/>
                    </a:cubicBezTo>
                    <a:cubicBezTo>
                      <a:pt x="-1816" y="412338"/>
                      <a:pt x="5927" y="416964"/>
                      <a:pt x="8539" y="411688"/>
                    </a:cubicBezTo>
                    <a:cubicBezTo>
                      <a:pt x="34309" y="361783"/>
                      <a:pt x="93577" y="339314"/>
                      <a:pt x="145986" y="359583"/>
                    </a:cubicBezTo>
                    <a:cubicBezTo>
                      <a:pt x="150487" y="361495"/>
                      <a:pt x="156178" y="357345"/>
                      <a:pt x="153206" y="352367"/>
                    </a:cubicBezTo>
                    <a:cubicBezTo>
                      <a:pt x="141378" y="332662"/>
                      <a:pt x="132788" y="311188"/>
                      <a:pt x="127764" y="288765"/>
                    </a:cubicBezTo>
                    <a:cubicBezTo>
                      <a:pt x="125188" y="277190"/>
                      <a:pt x="123642" y="265410"/>
                      <a:pt x="123144" y="253563"/>
                    </a:cubicBezTo>
                    <a:cubicBezTo>
                      <a:pt x="122376" y="247849"/>
                      <a:pt x="122688" y="242041"/>
                      <a:pt x="124066" y="236442"/>
                    </a:cubicBezTo>
                    <a:cubicBezTo>
                      <a:pt x="127124" y="228451"/>
                      <a:pt x="134280" y="227502"/>
                      <a:pt x="141784" y="227678"/>
                    </a:cubicBezTo>
                    <a:cubicBezTo>
                      <a:pt x="184384" y="229629"/>
                      <a:pt x="224343" y="248872"/>
                      <a:pt x="252414" y="280954"/>
                    </a:cubicBezTo>
                    <a:cubicBezTo>
                      <a:pt x="255670" y="284602"/>
                      <a:pt x="263447" y="281931"/>
                      <a:pt x="262765" y="276670"/>
                    </a:cubicBezTo>
                    <a:cubicBezTo>
                      <a:pt x="251682" y="191062"/>
                      <a:pt x="246329" y="80815"/>
                      <a:pt x="330690" y="28614"/>
                    </a:cubicBezTo>
                    <a:cubicBezTo>
                      <a:pt x="409624" y="-20229"/>
                      <a:pt x="493411" y="49359"/>
                      <a:pt x="518467" y="124469"/>
                    </a:cubicBezTo>
                    <a:cubicBezTo>
                      <a:pt x="535570" y="175741"/>
                      <a:pt x="535070" y="230597"/>
                      <a:pt x="534639" y="284011"/>
                    </a:cubicBezTo>
                    <a:cubicBezTo>
                      <a:pt x="534740" y="287663"/>
                      <a:pt x="537784" y="290542"/>
                      <a:pt x="541439" y="290441"/>
                    </a:cubicBezTo>
                    <a:cubicBezTo>
                      <a:pt x="543068" y="290396"/>
                      <a:pt x="544623" y="289753"/>
                      <a:pt x="545807" y="288633"/>
                    </a:cubicBezTo>
                    <a:cubicBezTo>
                      <a:pt x="563065" y="273252"/>
                      <a:pt x="573482" y="252824"/>
                      <a:pt x="585793" y="233637"/>
                    </a:cubicBezTo>
                    <a:cubicBezTo>
                      <a:pt x="598573" y="213718"/>
                      <a:pt x="619063" y="190118"/>
                      <a:pt x="645447" y="193377"/>
                    </a:cubicBezTo>
                    <a:cubicBezTo>
                      <a:pt x="667976" y="196160"/>
                      <a:pt x="682906" y="218496"/>
                      <a:pt x="686717" y="239321"/>
                    </a:cubicBezTo>
                    <a:cubicBezTo>
                      <a:pt x="691959" y="267974"/>
                      <a:pt x="679149" y="297263"/>
                      <a:pt x="668162" y="323022"/>
                    </a:cubicBezTo>
                    <a:cubicBezTo>
                      <a:pt x="665970" y="328162"/>
                      <a:pt x="671136" y="336305"/>
                      <a:pt x="677065" y="331919"/>
                    </a:cubicBezTo>
                    <a:cubicBezTo>
                      <a:pt x="698430" y="316117"/>
                      <a:pt x="730043" y="307866"/>
                      <a:pt x="753736" y="323932"/>
                    </a:cubicBezTo>
                    <a:cubicBezTo>
                      <a:pt x="772975" y="336977"/>
                      <a:pt x="781077" y="367511"/>
                      <a:pt x="765224" y="386075"/>
                    </a:cubicBezTo>
                    <a:cubicBezTo>
                      <a:pt x="763725" y="387775"/>
                      <a:pt x="763267" y="390154"/>
                      <a:pt x="764026" y="392288"/>
                    </a:cubicBezTo>
                    <a:cubicBezTo>
                      <a:pt x="741819" y="390287"/>
                      <a:pt x="719514" y="389557"/>
                      <a:pt x="697223" y="390103"/>
                    </a:cubicBezTo>
                    <a:cubicBezTo>
                      <a:pt x="672341" y="389689"/>
                      <a:pt x="647457" y="389396"/>
                      <a:pt x="622572" y="389226"/>
                    </a:cubicBezTo>
                    <a:cubicBezTo>
                      <a:pt x="572799" y="388888"/>
                      <a:pt x="523029" y="389087"/>
                      <a:pt x="473262" y="389823"/>
                    </a:cubicBezTo>
                    <a:cubicBezTo>
                      <a:pt x="373030" y="391310"/>
                      <a:pt x="272666" y="394407"/>
                      <a:pt x="172615" y="400753"/>
                    </a:cubicBezTo>
                    <a:cubicBezTo>
                      <a:pt x="117791" y="404230"/>
                      <a:pt x="62018" y="405585"/>
                      <a:pt x="7600" y="413305"/>
                    </a:cubicBezTo>
                    <a:cubicBezTo>
                      <a:pt x="4789" y="413704"/>
                      <a:pt x="5527" y="418194"/>
                      <a:pt x="8260" y="418179"/>
                    </a:cubicBezTo>
                    <a:cubicBezTo>
                      <a:pt x="57904" y="417916"/>
                      <a:pt x="107660" y="412725"/>
                      <a:pt x="157266" y="410618"/>
                    </a:cubicBezTo>
                    <a:cubicBezTo>
                      <a:pt x="206249" y="408536"/>
                      <a:pt x="255230" y="406435"/>
                      <a:pt x="304237" y="404971"/>
                    </a:cubicBezTo>
                    <a:cubicBezTo>
                      <a:pt x="402997" y="402021"/>
                      <a:pt x="501789" y="400848"/>
                      <a:pt x="600615" y="401451"/>
                    </a:cubicBezTo>
                    <a:cubicBezTo>
                      <a:pt x="627695" y="401602"/>
                      <a:pt x="654775" y="401899"/>
                      <a:pt x="681853" y="402343"/>
                    </a:cubicBezTo>
                    <a:cubicBezTo>
                      <a:pt x="709937" y="402802"/>
                      <a:pt x="739556" y="406247"/>
                      <a:pt x="767470" y="403188"/>
                    </a:cubicBezTo>
                    <a:cubicBezTo>
                      <a:pt x="770727" y="402633"/>
                      <a:pt x="772988" y="399639"/>
                      <a:pt x="772630" y="396357"/>
                    </a:cubicBezTo>
                    <a:cubicBezTo>
                      <a:pt x="773240" y="396035"/>
                      <a:pt x="773791" y="395611"/>
                      <a:pt x="774258" y="395104"/>
                    </a:cubicBezTo>
                    <a:cubicBezTo>
                      <a:pt x="794064" y="372205"/>
                      <a:pt x="788375" y="336422"/>
                      <a:pt x="766037" y="3170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1096" name="Google Shape;1096;p17"/>
          <p:cNvGrpSpPr/>
          <p:nvPr/>
        </p:nvGrpSpPr>
        <p:grpSpPr>
          <a:xfrm>
            <a:off x="-539981" y="4065641"/>
            <a:ext cx="2260423" cy="1431619"/>
            <a:chOff x="-539981" y="4065641"/>
            <a:chExt cx="2260423" cy="1431619"/>
          </a:xfrm>
        </p:grpSpPr>
        <p:grpSp>
          <p:nvGrpSpPr>
            <p:cNvPr id="1097" name="Google Shape;1097;p17"/>
            <p:cNvGrpSpPr/>
            <p:nvPr/>
          </p:nvGrpSpPr>
          <p:grpSpPr>
            <a:xfrm rot="-479395">
              <a:off x="494525" y="4838595"/>
              <a:ext cx="1191482" cy="578667"/>
              <a:chOff x="531274" y="4797216"/>
              <a:chExt cx="1191473" cy="578663"/>
            </a:xfrm>
          </p:grpSpPr>
          <p:grpSp>
            <p:nvGrpSpPr>
              <p:cNvPr id="1098" name="Google Shape;1098;p17"/>
              <p:cNvGrpSpPr/>
              <p:nvPr/>
            </p:nvGrpSpPr>
            <p:grpSpPr>
              <a:xfrm rot="10250686" flipH="1">
                <a:off x="563481" y="4893174"/>
                <a:ext cx="1126941" cy="386597"/>
                <a:chOff x="-373874" y="4605765"/>
                <a:chExt cx="1127010" cy="386620"/>
              </a:xfrm>
            </p:grpSpPr>
            <p:sp>
              <p:nvSpPr>
                <p:cNvPr id="1099" name="Google Shape;1099;p17"/>
                <p:cNvSpPr/>
                <p:nvPr/>
              </p:nvSpPr>
              <p:spPr>
                <a:xfrm>
                  <a:off x="473828" y="4615252"/>
                  <a:ext cx="277342" cy="208687"/>
                </a:xfrm>
                <a:custGeom>
                  <a:avLst/>
                  <a:gdLst/>
                  <a:ahLst/>
                  <a:cxnLst/>
                  <a:rect l="l" t="t" r="r" b="b"/>
                  <a:pathLst>
                    <a:path w="161480" h="121506" extrusionOk="0">
                      <a:moveTo>
                        <a:pt x="0" y="121506"/>
                      </a:moveTo>
                      <a:cubicBezTo>
                        <a:pt x="31131" y="85682"/>
                        <a:pt x="63128" y="46904"/>
                        <a:pt x="69401" y="0"/>
                      </a:cubicBezTo>
                      <a:cubicBezTo>
                        <a:pt x="87497" y="4113"/>
                        <a:pt x="104842" y="11018"/>
                        <a:pt x="120813" y="20468"/>
                      </a:cubicBezTo>
                      <a:cubicBezTo>
                        <a:pt x="139485" y="31603"/>
                        <a:pt x="156795" y="48060"/>
                        <a:pt x="161480" y="69121"/>
                      </a:cubicBezTo>
                      <a:lnTo>
                        <a:pt x="161388" y="69151"/>
                      </a:lnTo>
                      <a:cubicBezTo>
                        <a:pt x="108513" y="89323"/>
                        <a:pt x="54648" y="106797"/>
                        <a:pt x="0" y="12150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0" name="Google Shape;1100;p17"/>
                <p:cNvSpPr/>
                <p:nvPr/>
              </p:nvSpPr>
              <p:spPr>
                <a:xfrm>
                  <a:off x="183635" y="4605765"/>
                  <a:ext cx="409404" cy="280535"/>
                </a:xfrm>
                <a:custGeom>
                  <a:avLst/>
                  <a:gdLst/>
                  <a:ahLst/>
                  <a:cxnLst/>
                  <a:rect l="l" t="t" r="r" b="b"/>
                  <a:pathLst>
                    <a:path w="238372" h="163339" extrusionOk="0">
                      <a:moveTo>
                        <a:pt x="168972" y="127030"/>
                      </a:moveTo>
                      <a:cubicBezTo>
                        <a:pt x="113320" y="142073"/>
                        <a:pt x="56919" y="154192"/>
                        <a:pt x="0" y="163339"/>
                      </a:cubicBezTo>
                      <a:cubicBezTo>
                        <a:pt x="45153" y="128306"/>
                        <a:pt x="74997" y="77157"/>
                        <a:pt x="83278" y="20610"/>
                      </a:cubicBezTo>
                      <a:lnTo>
                        <a:pt x="83063" y="19963"/>
                      </a:lnTo>
                      <a:cubicBezTo>
                        <a:pt x="94380" y="15786"/>
                        <a:pt x="105901" y="12183"/>
                        <a:pt x="117582" y="9169"/>
                      </a:cubicBezTo>
                      <a:cubicBezTo>
                        <a:pt x="156978" y="-1669"/>
                        <a:pt x="198395" y="-2918"/>
                        <a:pt x="238373" y="5525"/>
                      </a:cubicBezTo>
                      <a:cubicBezTo>
                        <a:pt x="232101" y="52428"/>
                        <a:pt x="200103" y="91207"/>
                        <a:pt x="168972" y="12703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1" name="Google Shape;1101;p17"/>
                <p:cNvSpPr/>
                <p:nvPr/>
              </p:nvSpPr>
              <p:spPr>
                <a:xfrm>
                  <a:off x="-19974" y="4640050"/>
                  <a:ext cx="346652" cy="271755"/>
                </a:xfrm>
                <a:custGeom>
                  <a:avLst/>
                  <a:gdLst/>
                  <a:ahLst/>
                  <a:cxnLst/>
                  <a:rect l="l" t="t" r="r" b="b"/>
                  <a:pathLst>
                    <a:path w="201835" h="158227" extrusionOk="0">
                      <a:moveTo>
                        <a:pt x="0" y="158227"/>
                      </a:moveTo>
                      <a:cubicBezTo>
                        <a:pt x="28420" y="140633"/>
                        <a:pt x="46948" y="110734"/>
                        <a:pt x="50054" y="77453"/>
                      </a:cubicBezTo>
                      <a:lnTo>
                        <a:pt x="49132" y="75759"/>
                      </a:lnTo>
                      <a:cubicBezTo>
                        <a:pt x="57664" y="71183"/>
                        <a:pt x="66135" y="66575"/>
                        <a:pt x="74543" y="61938"/>
                      </a:cubicBezTo>
                      <a:cubicBezTo>
                        <a:pt x="115879" y="39238"/>
                        <a:pt x="157491" y="15985"/>
                        <a:pt x="201621" y="0"/>
                      </a:cubicBezTo>
                      <a:lnTo>
                        <a:pt x="201836" y="647"/>
                      </a:lnTo>
                      <a:cubicBezTo>
                        <a:pt x="193554" y="57194"/>
                        <a:pt x="163711" y="108342"/>
                        <a:pt x="118558" y="143376"/>
                      </a:cubicBezTo>
                      <a:lnTo>
                        <a:pt x="118527" y="143437"/>
                      </a:lnTo>
                      <a:cubicBezTo>
                        <a:pt x="79211" y="149824"/>
                        <a:pt x="39702" y="154754"/>
                        <a:pt x="0" y="15822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2" name="Google Shape;1102;p17"/>
                <p:cNvSpPr/>
                <p:nvPr/>
              </p:nvSpPr>
              <p:spPr>
                <a:xfrm>
                  <a:off x="-169591" y="4770158"/>
                  <a:ext cx="235591" cy="152250"/>
                </a:xfrm>
                <a:custGeom>
                  <a:avLst/>
                  <a:gdLst/>
                  <a:ahLst/>
                  <a:cxnLst/>
                  <a:rect l="l" t="t" r="r" b="b"/>
                  <a:pathLst>
                    <a:path w="137171" h="88646" extrusionOk="0">
                      <a:moveTo>
                        <a:pt x="1323" y="88647"/>
                      </a:moveTo>
                      <a:cubicBezTo>
                        <a:pt x="903" y="88271"/>
                        <a:pt x="462" y="87921"/>
                        <a:pt x="0" y="87599"/>
                      </a:cubicBezTo>
                      <a:cubicBezTo>
                        <a:pt x="12710" y="80336"/>
                        <a:pt x="22252" y="68591"/>
                        <a:pt x="26757" y="54663"/>
                      </a:cubicBezTo>
                      <a:lnTo>
                        <a:pt x="26419" y="53954"/>
                      </a:lnTo>
                      <a:cubicBezTo>
                        <a:pt x="63837" y="38146"/>
                        <a:pt x="100397" y="19443"/>
                        <a:pt x="136250" y="0"/>
                      </a:cubicBezTo>
                      <a:lnTo>
                        <a:pt x="137171" y="1694"/>
                      </a:lnTo>
                      <a:cubicBezTo>
                        <a:pt x="134065" y="34975"/>
                        <a:pt x="115537" y="64874"/>
                        <a:pt x="87118" y="82468"/>
                      </a:cubicBezTo>
                      <a:cubicBezTo>
                        <a:pt x="84593" y="82742"/>
                        <a:pt x="82007" y="82985"/>
                        <a:pt x="79452" y="83167"/>
                      </a:cubicBezTo>
                      <a:cubicBezTo>
                        <a:pt x="56918" y="85111"/>
                        <a:pt x="34414" y="86531"/>
                        <a:pt x="11912" y="87951"/>
                      </a:cubicBezTo>
                      <a:cubicBezTo>
                        <a:pt x="8403" y="88193"/>
                        <a:pt x="4832" y="88404"/>
                        <a:pt x="1323" y="8864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3" name="Google Shape;1103;p17"/>
                <p:cNvSpPr/>
                <p:nvPr/>
              </p:nvSpPr>
              <p:spPr>
                <a:xfrm>
                  <a:off x="-362666" y="4862819"/>
                  <a:ext cx="239040" cy="72095"/>
                </a:xfrm>
                <a:custGeom>
                  <a:avLst/>
                  <a:gdLst/>
                  <a:ahLst/>
                  <a:cxnLst/>
                  <a:rect l="l" t="t" r="r" b="b"/>
                  <a:pathLst>
                    <a:path w="139179" h="41977" extrusionOk="0">
                      <a:moveTo>
                        <a:pt x="113745" y="34693"/>
                      </a:moveTo>
                      <a:cubicBezTo>
                        <a:pt x="75880" y="37111"/>
                        <a:pt x="38036" y="39539"/>
                        <a:pt x="213" y="41977"/>
                      </a:cubicBezTo>
                      <a:lnTo>
                        <a:pt x="0" y="40408"/>
                      </a:lnTo>
                      <a:cubicBezTo>
                        <a:pt x="47852" y="33084"/>
                        <a:pt x="94533" y="19498"/>
                        <a:pt x="138842" y="0"/>
                      </a:cubicBezTo>
                      <a:lnTo>
                        <a:pt x="139179" y="709"/>
                      </a:lnTo>
                      <a:cubicBezTo>
                        <a:pt x="134674" y="14637"/>
                        <a:pt x="125132" y="26382"/>
                        <a:pt x="112422" y="33644"/>
                      </a:cubicBezTo>
                      <a:cubicBezTo>
                        <a:pt x="112884" y="33967"/>
                        <a:pt x="113326" y="34317"/>
                        <a:pt x="113745" y="3469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4" name="Google Shape;1104;p17"/>
                <p:cNvSpPr/>
                <p:nvPr/>
              </p:nvSpPr>
              <p:spPr>
                <a:xfrm>
                  <a:off x="-373874" y="4922400"/>
                  <a:ext cx="240756" cy="59197"/>
                </a:xfrm>
                <a:custGeom>
                  <a:avLst/>
                  <a:gdLst/>
                  <a:ahLst/>
                  <a:cxnLst/>
                  <a:rect l="l" t="t" r="r" b="b"/>
                  <a:pathLst>
                    <a:path w="140178" h="34467" extrusionOk="0">
                      <a:moveTo>
                        <a:pt x="6740" y="7285"/>
                      </a:moveTo>
                      <a:cubicBezTo>
                        <a:pt x="44605" y="4867"/>
                        <a:pt x="82449" y="2438"/>
                        <a:pt x="120272" y="0"/>
                      </a:cubicBezTo>
                      <a:cubicBezTo>
                        <a:pt x="131054" y="8535"/>
                        <a:pt x="138173" y="20863"/>
                        <a:pt x="140178" y="34468"/>
                      </a:cubicBezTo>
                      <a:cubicBezTo>
                        <a:pt x="119710" y="32597"/>
                        <a:pt x="99273" y="30203"/>
                        <a:pt x="78869" y="27439"/>
                      </a:cubicBezTo>
                      <a:cubicBezTo>
                        <a:pt x="51941" y="24747"/>
                        <a:pt x="25496" y="18452"/>
                        <a:pt x="244" y="8724"/>
                      </a:cubicBezTo>
                      <a:lnTo>
                        <a:pt x="0" y="6599"/>
                      </a:lnTo>
                      <a:cubicBezTo>
                        <a:pt x="2124" y="6356"/>
                        <a:pt x="4341" y="6081"/>
                        <a:pt x="6527" y="571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5" name="Google Shape;1105;p17"/>
                <p:cNvSpPr/>
                <p:nvPr/>
              </p:nvSpPr>
              <p:spPr>
                <a:xfrm>
                  <a:off x="-167320" y="4911789"/>
                  <a:ext cx="199333" cy="79625"/>
                </a:xfrm>
                <a:custGeom>
                  <a:avLst/>
                  <a:gdLst/>
                  <a:ahLst/>
                  <a:cxnLst/>
                  <a:rect l="l" t="t" r="r" b="b"/>
                  <a:pathLst>
                    <a:path w="116060" h="46361" extrusionOk="0">
                      <a:moveTo>
                        <a:pt x="19906" y="40646"/>
                      </a:moveTo>
                      <a:cubicBezTo>
                        <a:pt x="17901" y="27041"/>
                        <a:pt x="10782" y="14714"/>
                        <a:pt x="0" y="6178"/>
                      </a:cubicBezTo>
                      <a:cubicBezTo>
                        <a:pt x="3509" y="5936"/>
                        <a:pt x="7080" y="5724"/>
                        <a:pt x="10590" y="5482"/>
                      </a:cubicBezTo>
                      <a:cubicBezTo>
                        <a:pt x="33092" y="4063"/>
                        <a:pt x="55595" y="2642"/>
                        <a:pt x="78130" y="698"/>
                      </a:cubicBezTo>
                      <a:cubicBezTo>
                        <a:pt x="80685" y="517"/>
                        <a:pt x="83271" y="274"/>
                        <a:pt x="85795" y="0"/>
                      </a:cubicBezTo>
                      <a:cubicBezTo>
                        <a:pt x="101543" y="10917"/>
                        <a:pt x="112403" y="27553"/>
                        <a:pt x="116061" y="46361"/>
                      </a:cubicBezTo>
                      <a:cubicBezTo>
                        <a:pt x="83956" y="45585"/>
                        <a:pt x="51905" y="43679"/>
                        <a:pt x="19906" y="4064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6" name="Google Shape;1106;p17"/>
                <p:cNvSpPr/>
                <p:nvPr/>
              </p:nvSpPr>
              <p:spPr>
                <a:xfrm>
                  <a:off x="-19974" y="4886388"/>
                  <a:ext cx="312465" cy="105997"/>
                </a:xfrm>
                <a:custGeom>
                  <a:avLst/>
                  <a:gdLst/>
                  <a:ahLst/>
                  <a:cxnLst/>
                  <a:rect l="l" t="t" r="r" b="b"/>
                  <a:pathLst>
                    <a:path w="181930" h="61716" extrusionOk="0">
                      <a:moveTo>
                        <a:pt x="181930" y="57513"/>
                      </a:moveTo>
                      <a:cubicBezTo>
                        <a:pt x="131472" y="61342"/>
                        <a:pt x="80849" y="62557"/>
                        <a:pt x="30265" y="61152"/>
                      </a:cubicBezTo>
                      <a:cubicBezTo>
                        <a:pt x="26607" y="42343"/>
                        <a:pt x="15747" y="25707"/>
                        <a:pt x="0" y="14790"/>
                      </a:cubicBezTo>
                      <a:cubicBezTo>
                        <a:pt x="39651" y="11266"/>
                        <a:pt x="79160" y="6336"/>
                        <a:pt x="118526" y="0"/>
                      </a:cubicBezTo>
                      <a:cubicBezTo>
                        <a:pt x="146833" y="8484"/>
                        <a:pt x="169976" y="28988"/>
                        <a:pt x="181809" y="5606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7" name="Google Shape;1107;p17"/>
                <p:cNvSpPr/>
                <p:nvPr/>
              </p:nvSpPr>
              <p:spPr>
                <a:xfrm>
                  <a:off x="183582" y="4823926"/>
                  <a:ext cx="442249" cy="161244"/>
                </a:xfrm>
                <a:custGeom>
                  <a:avLst/>
                  <a:gdLst/>
                  <a:ahLst/>
                  <a:cxnLst/>
                  <a:rect l="l" t="t" r="r" b="b"/>
                  <a:pathLst>
                    <a:path w="257496" h="93883" extrusionOk="0">
                      <a:moveTo>
                        <a:pt x="244807" y="61652"/>
                      </a:moveTo>
                      <a:cubicBezTo>
                        <a:pt x="212960" y="73949"/>
                        <a:pt x="179602" y="81903"/>
                        <a:pt x="145632" y="85299"/>
                      </a:cubicBezTo>
                      <a:cubicBezTo>
                        <a:pt x="118325" y="88930"/>
                        <a:pt x="90915" y="91791"/>
                        <a:pt x="63404" y="93883"/>
                      </a:cubicBezTo>
                      <a:lnTo>
                        <a:pt x="63283" y="92437"/>
                      </a:lnTo>
                      <a:cubicBezTo>
                        <a:pt x="51450" y="65358"/>
                        <a:pt x="28307" y="44854"/>
                        <a:pt x="0" y="36370"/>
                      </a:cubicBezTo>
                      <a:lnTo>
                        <a:pt x="31" y="36309"/>
                      </a:lnTo>
                      <a:cubicBezTo>
                        <a:pt x="56950" y="27161"/>
                        <a:pt x="113351" y="15042"/>
                        <a:pt x="169003" y="0"/>
                      </a:cubicBezTo>
                      <a:cubicBezTo>
                        <a:pt x="168448" y="646"/>
                        <a:pt x="167863" y="1353"/>
                        <a:pt x="167308" y="1999"/>
                      </a:cubicBezTo>
                      <a:cubicBezTo>
                        <a:pt x="202013" y="8170"/>
                        <a:pt x="233459" y="26309"/>
                        <a:pt x="256176" y="53262"/>
                      </a:cubicBezTo>
                      <a:lnTo>
                        <a:pt x="257496" y="55696"/>
                      </a:lnTo>
                      <a:cubicBezTo>
                        <a:pt x="253338" y="57846"/>
                        <a:pt x="249119" y="59811"/>
                        <a:pt x="244807" y="6165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8" name="Google Shape;1108;p17"/>
                <p:cNvSpPr/>
                <p:nvPr/>
              </p:nvSpPr>
              <p:spPr>
                <a:xfrm>
                  <a:off x="470917" y="4733960"/>
                  <a:ext cx="282220" cy="185629"/>
                </a:xfrm>
                <a:custGeom>
                  <a:avLst/>
                  <a:gdLst/>
                  <a:ahLst/>
                  <a:cxnLst/>
                  <a:rect l="l" t="t" r="r" b="b"/>
                  <a:pathLst>
                    <a:path w="164320" h="108081" extrusionOk="0">
                      <a:moveTo>
                        <a:pt x="163635" y="2002"/>
                      </a:moveTo>
                      <a:cubicBezTo>
                        <a:pt x="165901" y="18332"/>
                        <a:pt x="162514" y="34945"/>
                        <a:pt x="154038" y="49086"/>
                      </a:cubicBezTo>
                      <a:cubicBezTo>
                        <a:pt x="139139" y="74698"/>
                        <a:pt x="116896" y="95249"/>
                        <a:pt x="90189" y="108081"/>
                      </a:cubicBezTo>
                      <a:lnTo>
                        <a:pt x="88869" y="105647"/>
                      </a:lnTo>
                      <a:cubicBezTo>
                        <a:pt x="66151" y="78694"/>
                        <a:pt x="34706" y="60555"/>
                        <a:pt x="0" y="54384"/>
                      </a:cubicBezTo>
                      <a:cubicBezTo>
                        <a:pt x="555" y="53738"/>
                        <a:pt x="1141" y="53031"/>
                        <a:pt x="1696" y="52385"/>
                      </a:cubicBezTo>
                      <a:cubicBezTo>
                        <a:pt x="56343" y="37676"/>
                        <a:pt x="110208" y="20202"/>
                        <a:pt x="163084" y="30"/>
                      </a:cubicBezTo>
                      <a:lnTo>
                        <a:pt x="163176" y="0"/>
                      </a:lnTo>
                      <a:cubicBezTo>
                        <a:pt x="163376" y="656"/>
                        <a:pt x="163529" y="1324"/>
                        <a:pt x="163635" y="200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109" name="Google Shape;1109;p17"/>
              <p:cNvSpPr/>
              <p:nvPr/>
            </p:nvSpPr>
            <p:spPr>
              <a:xfrm rot="10252013" flipH="1">
                <a:off x="555978" y="4885304"/>
                <a:ext cx="1142066" cy="402487"/>
              </a:xfrm>
              <a:custGeom>
                <a:avLst/>
                <a:gdLst/>
                <a:ahLst/>
                <a:cxnLst/>
                <a:rect l="l" t="t" r="r" b="b"/>
                <a:pathLst>
                  <a:path w="665243" h="234445" extrusionOk="0">
                    <a:moveTo>
                      <a:pt x="664664" y="83685"/>
                    </a:moveTo>
                    <a:cubicBezTo>
                      <a:pt x="659198" y="42807"/>
                      <a:pt x="614423" y="19205"/>
                      <a:pt x="578928" y="8752"/>
                    </a:cubicBezTo>
                    <a:cubicBezTo>
                      <a:pt x="485501" y="-18760"/>
                      <a:pt x="391463" y="23497"/>
                      <a:pt x="310716" y="67494"/>
                    </a:cubicBezTo>
                    <a:cubicBezTo>
                      <a:pt x="262172" y="93944"/>
                      <a:pt x="214056" y="121236"/>
                      <a:pt x="163646" y="144057"/>
                    </a:cubicBezTo>
                    <a:cubicBezTo>
                      <a:pt x="112011" y="167586"/>
                      <a:pt x="57559" y="184362"/>
                      <a:pt x="1635" y="193970"/>
                    </a:cubicBezTo>
                    <a:cubicBezTo>
                      <a:pt x="-400" y="194317"/>
                      <a:pt x="-417" y="197022"/>
                      <a:pt x="932" y="198083"/>
                    </a:cubicBezTo>
                    <a:cubicBezTo>
                      <a:pt x="954" y="199771"/>
                      <a:pt x="1985" y="201282"/>
                      <a:pt x="3550" y="201916"/>
                    </a:cubicBezTo>
                    <a:cubicBezTo>
                      <a:pt x="27137" y="211000"/>
                      <a:pt x="51783" y="217047"/>
                      <a:pt x="76896" y="219912"/>
                    </a:cubicBezTo>
                    <a:cubicBezTo>
                      <a:pt x="99016" y="223054"/>
                      <a:pt x="121214" y="225576"/>
                      <a:pt x="143462" y="227690"/>
                    </a:cubicBezTo>
                    <a:cubicBezTo>
                      <a:pt x="144044" y="228582"/>
                      <a:pt x="145238" y="228834"/>
                      <a:pt x="146131" y="228253"/>
                    </a:cubicBezTo>
                    <a:cubicBezTo>
                      <a:pt x="146246" y="228177"/>
                      <a:pt x="146353" y="228090"/>
                      <a:pt x="146450" y="227992"/>
                    </a:cubicBezTo>
                    <a:cubicBezTo>
                      <a:pt x="149123" y="228240"/>
                      <a:pt x="151787" y="228567"/>
                      <a:pt x="154462" y="228801"/>
                    </a:cubicBezTo>
                    <a:cubicBezTo>
                      <a:pt x="207122" y="233418"/>
                      <a:pt x="259992" y="235205"/>
                      <a:pt x="312843" y="234153"/>
                    </a:cubicBezTo>
                    <a:cubicBezTo>
                      <a:pt x="365697" y="233029"/>
                      <a:pt x="418447" y="228967"/>
                      <a:pt x="470849" y="221983"/>
                    </a:cubicBezTo>
                    <a:cubicBezTo>
                      <a:pt x="516740" y="215927"/>
                      <a:pt x="564203" y="207866"/>
                      <a:pt x="603863" y="182462"/>
                    </a:cubicBezTo>
                    <a:cubicBezTo>
                      <a:pt x="635719" y="162056"/>
                      <a:pt x="670147" y="124689"/>
                      <a:pt x="664664" y="83685"/>
                    </a:cubicBezTo>
                    <a:close/>
                    <a:moveTo>
                      <a:pt x="638866" y="52287"/>
                    </a:moveTo>
                    <a:cubicBezTo>
                      <a:pt x="646398" y="59834"/>
                      <a:pt x="651677" y="69331"/>
                      <a:pt x="654109" y="79712"/>
                    </a:cubicBezTo>
                    <a:cubicBezTo>
                      <a:pt x="615135" y="91732"/>
                      <a:pt x="576996" y="106256"/>
                      <a:pt x="537740" y="117531"/>
                    </a:cubicBezTo>
                    <a:cubicBezTo>
                      <a:pt x="527853" y="120371"/>
                      <a:pt x="517945" y="123134"/>
                      <a:pt x="508015" y="125821"/>
                    </a:cubicBezTo>
                    <a:cubicBezTo>
                      <a:pt x="521372" y="110291"/>
                      <a:pt x="533660" y="93873"/>
                      <a:pt x="544794" y="76680"/>
                    </a:cubicBezTo>
                    <a:cubicBezTo>
                      <a:pt x="557192" y="58269"/>
                      <a:pt x="565348" y="37335"/>
                      <a:pt x="568673" y="15389"/>
                    </a:cubicBezTo>
                    <a:cubicBezTo>
                      <a:pt x="595117" y="20726"/>
                      <a:pt x="619477" y="33531"/>
                      <a:pt x="638866" y="52287"/>
                    </a:cubicBezTo>
                    <a:close/>
                    <a:moveTo>
                      <a:pt x="517290" y="9549"/>
                    </a:moveTo>
                    <a:cubicBezTo>
                      <a:pt x="533106" y="9570"/>
                      <a:pt x="548879" y="11203"/>
                      <a:pt x="564363" y="14423"/>
                    </a:cubicBezTo>
                    <a:cubicBezTo>
                      <a:pt x="558988" y="35756"/>
                      <a:pt x="550318" y="56120"/>
                      <a:pt x="538665" y="74780"/>
                    </a:cubicBezTo>
                    <a:cubicBezTo>
                      <a:pt x="525614" y="93739"/>
                      <a:pt x="511362" y="111843"/>
                      <a:pt x="495997" y="128981"/>
                    </a:cubicBezTo>
                    <a:cubicBezTo>
                      <a:pt x="468861" y="136148"/>
                      <a:pt x="441586" y="142783"/>
                      <a:pt x="414142" y="148668"/>
                    </a:cubicBezTo>
                    <a:cubicBezTo>
                      <a:pt x="389699" y="153816"/>
                      <a:pt x="365159" y="158426"/>
                      <a:pt x="340522" y="162496"/>
                    </a:cubicBezTo>
                    <a:cubicBezTo>
                      <a:pt x="359296" y="146154"/>
                      <a:pt x="375187" y="126770"/>
                      <a:pt x="387529" y="105155"/>
                    </a:cubicBezTo>
                    <a:cubicBezTo>
                      <a:pt x="401628" y="82112"/>
                      <a:pt x="410412" y="56215"/>
                      <a:pt x="413244" y="29350"/>
                    </a:cubicBezTo>
                    <a:cubicBezTo>
                      <a:pt x="446483" y="16653"/>
                      <a:pt x="481711" y="9949"/>
                      <a:pt x="517290" y="9549"/>
                    </a:cubicBezTo>
                    <a:close/>
                    <a:moveTo>
                      <a:pt x="409429" y="30797"/>
                    </a:moveTo>
                    <a:cubicBezTo>
                      <a:pt x="403580" y="56206"/>
                      <a:pt x="394359" y="80719"/>
                      <a:pt x="382012" y="103684"/>
                    </a:cubicBezTo>
                    <a:cubicBezTo>
                      <a:pt x="368220" y="126937"/>
                      <a:pt x="350321" y="147494"/>
                      <a:pt x="329187" y="164355"/>
                    </a:cubicBezTo>
                    <a:cubicBezTo>
                      <a:pt x="293470" y="170082"/>
                      <a:pt x="257604" y="174731"/>
                      <a:pt x="221589" y="178300"/>
                    </a:cubicBezTo>
                    <a:cubicBezTo>
                      <a:pt x="244843" y="160567"/>
                      <a:pt x="259495" y="133812"/>
                      <a:pt x="261912" y="104667"/>
                    </a:cubicBezTo>
                    <a:cubicBezTo>
                      <a:pt x="309562" y="78965"/>
                      <a:pt x="358092" y="49966"/>
                      <a:pt x="409429" y="30797"/>
                    </a:cubicBezTo>
                    <a:close/>
                    <a:moveTo>
                      <a:pt x="257946" y="106807"/>
                    </a:moveTo>
                    <a:cubicBezTo>
                      <a:pt x="255380" y="120817"/>
                      <a:pt x="250473" y="134295"/>
                      <a:pt x="243433" y="146677"/>
                    </a:cubicBezTo>
                    <a:cubicBezTo>
                      <a:pt x="235380" y="159716"/>
                      <a:pt x="224550" y="170818"/>
                      <a:pt x="211716" y="179193"/>
                    </a:cubicBezTo>
                    <a:cubicBezTo>
                      <a:pt x="194365" y="180800"/>
                      <a:pt x="176994" y="182221"/>
                      <a:pt x="159596" y="183318"/>
                    </a:cubicBezTo>
                    <a:cubicBezTo>
                      <a:pt x="150027" y="183957"/>
                      <a:pt x="140458" y="184589"/>
                      <a:pt x="130889" y="185215"/>
                    </a:cubicBezTo>
                    <a:cubicBezTo>
                      <a:pt x="134643" y="182199"/>
                      <a:pt x="138142" y="178879"/>
                      <a:pt x="141350" y="175289"/>
                    </a:cubicBezTo>
                    <a:cubicBezTo>
                      <a:pt x="145090" y="170544"/>
                      <a:pt x="148054" y="165236"/>
                      <a:pt x="150134" y="159564"/>
                    </a:cubicBezTo>
                    <a:cubicBezTo>
                      <a:pt x="187276" y="143976"/>
                      <a:pt x="223267" y="125415"/>
                      <a:pt x="257946" y="106806"/>
                    </a:cubicBezTo>
                    <a:close/>
                    <a:moveTo>
                      <a:pt x="56293" y="190275"/>
                    </a:moveTo>
                    <a:cubicBezTo>
                      <a:pt x="86874" y="183210"/>
                      <a:pt x="116794" y="173537"/>
                      <a:pt x="145725" y="161363"/>
                    </a:cubicBezTo>
                    <a:cubicBezTo>
                      <a:pt x="143740" y="165516"/>
                      <a:pt x="141292" y="169431"/>
                      <a:pt x="138427" y="173033"/>
                    </a:cubicBezTo>
                    <a:cubicBezTo>
                      <a:pt x="134394" y="178348"/>
                      <a:pt x="129213" y="182684"/>
                      <a:pt x="123271" y="185719"/>
                    </a:cubicBezTo>
                    <a:cubicBezTo>
                      <a:pt x="100941" y="187186"/>
                      <a:pt x="78615" y="188705"/>
                      <a:pt x="56293" y="190275"/>
                    </a:cubicBezTo>
                    <a:close/>
                    <a:moveTo>
                      <a:pt x="2257" y="198564"/>
                    </a:moveTo>
                    <a:lnTo>
                      <a:pt x="2257" y="198564"/>
                    </a:lnTo>
                    <a:close/>
                    <a:moveTo>
                      <a:pt x="20532" y="199347"/>
                    </a:moveTo>
                    <a:cubicBezTo>
                      <a:pt x="55633" y="197519"/>
                      <a:pt x="90796" y="195715"/>
                      <a:pt x="125935" y="193501"/>
                    </a:cubicBezTo>
                    <a:cubicBezTo>
                      <a:pt x="133437" y="200493"/>
                      <a:pt x="138818" y="209457"/>
                      <a:pt x="141462" y="219365"/>
                    </a:cubicBezTo>
                    <a:cubicBezTo>
                      <a:pt x="123256" y="217662"/>
                      <a:pt x="105070" y="215744"/>
                      <a:pt x="86928" y="213356"/>
                    </a:cubicBezTo>
                    <a:cubicBezTo>
                      <a:pt x="64358" y="211077"/>
                      <a:pt x="42098" y="206381"/>
                      <a:pt x="20532" y="199346"/>
                    </a:cubicBezTo>
                    <a:close/>
                    <a:moveTo>
                      <a:pt x="145794" y="219749"/>
                    </a:moveTo>
                    <a:cubicBezTo>
                      <a:pt x="143703" y="209776"/>
                      <a:pt x="138920" y="200566"/>
                      <a:pt x="131964" y="193120"/>
                    </a:cubicBezTo>
                    <a:cubicBezTo>
                      <a:pt x="158439" y="191412"/>
                      <a:pt x="184895" y="189452"/>
                      <a:pt x="211291" y="186994"/>
                    </a:cubicBezTo>
                    <a:cubicBezTo>
                      <a:pt x="223955" y="196527"/>
                      <a:pt x="233181" y="209913"/>
                      <a:pt x="237583" y="225140"/>
                    </a:cubicBezTo>
                    <a:cubicBezTo>
                      <a:pt x="214875" y="224517"/>
                      <a:pt x="192176" y="223508"/>
                      <a:pt x="169512" y="221847"/>
                    </a:cubicBezTo>
                    <a:cubicBezTo>
                      <a:pt x="161596" y="221260"/>
                      <a:pt x="153698" y="220465"/>
                      <a:pt x="145794" y="219749"/>
                    </a:cubicBezTo>
                    <a:close/>
                    <a:moveTo>
                      <a:pt x="241572" y="225264"/>
                    </a:moveTo>
                    <a:cubicBezTo>
                      <a:pt x="237979" y="210200"/>
                      <a:pt x="229857" y="196599"/>
                      <a:pt x="218299" y="186290"/>
                    </a:cubicBezTo>
                    <a:cubicBezTo>
                      <a:pt x="237284" y="184459"/>
                      <a:pt x="256242" y="182420"/>
                      <a:pt x="275146" y="179988"/>
                    </a:cubicBezTo>
                    <a:cubicBezTo>
                      <a:pt x="293595" y="177652"/>
                      <a:pt x="311987" y="174935"/>
                      <a:pt x="330334" y="171961"/>
                    </a:cubicBezTo>
                    <a:cubicBezTo>
                      <a:pt x="355739" y="180079"/>
                      <a:pt x="376845" y="198015"/>
                      <a:pt x="388956" y="221778"/>
                    </a:cubicBezTo>
                    <a:cubicBezTo>
                      <a:pt x="371150" y="223059"/>
                      <a:pt x="353328" y="224128"/>
                      <a:pt x="335481" y="224738"/>
                    </a:cubicBezTo>
                    <a:cubicBezTo>
                      <a:pt x="304186" y="225938"/>
                      <a:pt x="272869" y="226038"/>
                      <a:pt x="241572" y="225264"/>
                    </a:cubicBezTo>
                    <a:close/>
                    <a:moveTo>
                      <a:pt x="392494" y="221514"/>
                    </a:moveTo>
                    <a:cubicBezTo>
                      <a:pt x="382176" y="198793"/>
                      <a:pt x="363998" y="180563"/>
                      <a:pt x="341307" y="170178"/>
                    </a:cubicBezTo>
                    <a:cubicBezTo>
                      <a:pt x="392714" y="161479"/>
                      <a:pt x="443615" y="150301"/>
                      <a:pt x="494009" y="136641"/>
                    </a:cubicBezTo>
                    <a:cubicBezTo>
                      <a:pt x="494375" y="136975"/>
                      <a:pt x="494808" y="137227"/>
                      <a:pt x="495280" y="137381"/>
                    </a:cubicBezTo>
                    <a:cubicBezTo>
                      <a:pt x="528443" y="143862"/>
                      <a:pt x="558706" y="160668"/>
                      <a:pt x="581738" y="185394"/>
                    </a:cubicBezTo>
                    <a:cubicBezTo>
                      <a:pt x="551835" y="198831"/>
                      <a:pt x="520042" y="207589"/>
                      <a:pt x="487476" y="211359"/>
                    </a:cubicBezTo>
                    <a:cubicBezTo>
                      <a:pt x="455937" y="215848"/>
                      <a:pt x="424252" y="219149"/>
                      <a:pt x="392494" y="221514"/>
                    </a:cubicBezTo>
                    <a:close/>
                    <a:moveTo>
                      <a:pt x="614763" y="164526"/>
                    </a:moveTo>
                    <a:cubicBezTo>
                      <a:pt x="606002" y="171695"/>
                      <a:pt x="596520" y="177935"/>
                      <a:pt x="586470" y="183145"/>
                    </a:cubicBezTo>
                    <a:cubicBezTo>
                      <a:pt x="566228" y="158242"/>
                      <a:pt x="538428" y="140607"/>
                      <a:pt x="507273" y="132908"/>
                    </a:cubicBezTo>
                    <a:cubicBezTo>
                      <a:pt x="513336" y="131206"/>
                      <a:pt x="519408" y="129544"/>
                      <a:pt x="525452" y="127771"/>
                    </a:cubicBezTo>
                    <a:cubicBezTo>
                      <a:pt x="569539" y="115909"/>
                      <a:pt x="612749" y="101002"/>
                      <a:pt x="654771" y="83157"/>
                    </a:cubicBezTo>
                    <a:cubicBezTo>
                      <a:pt x="659503" y="112925"/>
                      <a:pt x="639030" y="144519"/>
                      <a:pt x="614763" y="16452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110" name="Google Shape;1110;p17"/>
            <p:cNvGrpSpPr/>
            <p:nvPr/>
          </p:nvGrpSpPr>
          <p:grpSpPr>
            <a:xfrm rot="-2069740">
              <a:off x="233076" y="4533683"/>
              <a:ext cx="1159235" cy="448375"/>
              <a:chOff x="-214172" y="5156855"/>
              <a:chExt cx="1683830" cy="532260"/>
            </a:xfrm>
          </p:grpSpPr>
          <p:sp>
            <p:nvSpPr>
              <p:cNvPr id="1111" name="Google Shape;1111;p17"/>
              <p:cNvSpPr/>
              <p:nvPr/>
            </p:nvSpPr>
            <p:spPr>
              <a:xfrm>
                <a:off x="-192913" y="5502826"/>
                <a:ext cx="278733" cy="128253"/>
              </a:xfrm>
              <a:custGeom>
                <a:avLst/>
                <a:gdLst/>
                <a:ahLst/>
                <a:cxnLst/>
                <a:rect l="l" t="t" r="r" b="b"/>
                <a:pathLst>
                  <a:path w="162290" h="74674" extrusionOk="0">
                    <a:moveTo>
                      <a:pt x="162290" y="74674"/>
                    </a:moveTo>
                    <a:cubicBezTo>
                      <a:pt x="107397" y="62823"/>
                      <a:pt x="53215" y="47891"/>
                      <a:pt x="0" y="29949"/>
                    </a:cubicBezTo>
                    <a:lnTo>
                      <a:pt x="1690" y="24834"/>
                    </a:lnTo>
                    <a:cubicBezTo>
                      <a:pt x="2904" y="23712"/>
                      <a:pt x="4166" y="22541"/>
                      <a:pt x="5379" y="21417"/>
                    </a:cubicBezTo>
                    <a:lnTo>
                      <a:pt x="6112" y="22243"/>
                    </a:lnTo>
                    <a:cubicBezTo>
                      <a:pt x="36023" y="14520"/>
                      <a:pt x="66016" y="7106"/>
                      <a:pt x="96091" y="0"/>
                    </a:cubicBezTo>
                    <a:cubicBezTo>
                      <a:pt x="117280" y="11147"/>
                      <a:pt x="135854" y="26675"/>
                      <a:pt x="150580" y="45553"/>
                    </a:cubicBezTo>
                    <a:cubicBezTo>
                      <a:pt x="157902" y="53508"/>
                      <a:pt x="162067" y="63864"/>
                      <a:pt x="162290" y="7467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2" name="Google Shape;1112;p17"/>
              <p:cNvSpPr/>
              <p:nvPr/>
            </p:nvSpPr>
            <p:spPr>
              <a:xfrm>
                <a:off x="-27886" y="5447725"/>
                <a:ext cx="450507" cy="222397"/>
              </a:xfrm>
              <a:custGeom>
                <a:avLst/>
                <a:gdLst/>
                <a:ahLst/>
                <a:cxnLst/>
                <a:rect l="l" t="t" r="r" b="b"/>
                <a:pathLst>
                  <a:path w="262304" h="129489" extrusionOk="0">
                    <a:moveTo>
                      <a:pt x="262304" y="129490"/>
                    </a:moveTo>
                    <a:cubicBezTo>
                      <a:pt x="196336" y="128562"/>
                      <a:pt x="130631" y="120946"/>
                      <a:pt x="66199" y="106758"/>
                    </a:cubicBezTo>
                    <a:cubicBezTo>
                      <a:pt x="65975" y="95948"/>
                      <a:pt x="61811" y="85592"/>
                      <a:pt x="54488" y="77636"/>
                    </a:cubicBezTo>
                    <a:cubicBezTo>
                      <a:pt x="39763" y="58759"/>
                      <a:pt x="21189" y="43230"/>
                      <a:pt x="0" y="32084"/>
                    </a:cubicBezTo>
                    <a:cubicBezTo>
                      <a:pt x="48736" y="20562"/>
                      <a:pt x="97653" y="9868"/>
                      <a:pt x="146751" y="0"/>
                    </a:cubicBezTo>
                    <a:cubicBezTo>
                      <a:pt x="145828" y="928"/>
                      <a:pt x="144809" y="1758"/>
                      <a:pt x="143837" y="2636"/>
                    </a:cubicBezTo>
                    <a:cubicBezTo>
                      <a:pt x="170611" y="18208"/>
                      <a:pt x="195670" y="36558"/>
                      <a:pt x="218597" y="57382"/>
                    </a:cubicBezTo>
                    <a:cubicBezTo>
                      <a:pt x="239638" y="76845"/>
                      <a:pt x="254783" y="101832"/>
                      <a:pt x="262304" y="12949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3" name="Google Shape;1113;p17"/>
              <p:cNvSpPr/>
              <p:nvPr/>
            </p:nvSpPr>
            <p:spPr>
              <a:xfrm>
                <a:off x="219141" y="5386277"/>
                <a:ext cx="567629" cy="283951"/>
              </a:xfrm>
              <a:custGeom>
                <a:avLst/>
                <a:gdLst/>
                <a:ahLst/>
                <a:cxnLst/>
                <a:rect l="l" t="t" r="r" b="b"/>
                <a:pathLst>
                  <a:path w="330497" h="165328" extrusionOk="0">
                    <a:moveTo>
                      <a:pt x="330497" y="137827"/>
                    </a:moveTo>
                    <a:cubicBezTo>
                      <a:pt x="272942" y="153562"/>
                      <a:pt x="213768" y="162623"/>
                      <a:pt x="154141" y="164832"/>
                    </a:cubicBezTo>
                    <a:cubicBezTo>
                      <a:pt x="142267" y="165253"/>
                      <a:pt x="130343" y="165432"/>
                      <a:pt x="118467" y="165269"/>
                    </a:cubicBezTo>
                    <a:cubicBezTo>
                      <a:pt x="110946" y="137611"/>
                      <a:pt x="95801" y="112625"/>
                      <a:pt x="74760" y="93162"/>
                    </a:cubicBezTo>
                    <a:cubicBezTo>
                      <a:pt x="51832" y="72337"/>
                      <a:pt x="26774" y="53987"/>
                      <a:pt x="0" y="38416"/>
                    </a:cubicBezTo>
                    <a:cubicBezTo>
                      <a:pt x="972" y="37538"/>
                      <a:pt x="1991" y="36707"/>
                      <a:pt x="2913" y="35780"/>
                    </a:cubicBezTo>
                    <a:cubicBezTo>
                      <a:pt x="69215" y="22410"/>
                      <a:pt x="135796" y="10484"/>
                      <a:pt x="202656" y="0"/>
                    </a:cubicBezTo>
                    <a:cubicBezTo>
                      <a:pt x="202209" y="433"/>
                      <a:pt x="201739" y="840"/>
                      <a:pt x="201248" y="1220"/>
                    </a:cubicBezTo>
                    <a:cubicBezTo>
                      <a:pt x="258731" y="30404"/>
                      <a:pt x="304359" y="78562"/>
                      <a:pt x="330399" y="13753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4" name="Google Shape;1114;p17"/>
              <p:cNvSpPr/>
              <p:nvPr/>
            </p:nvSpPr>
            <p:spPr>
              <a:xfrm>
                <a:off x="564763" y="5342510"/>
                <a:ext cx="505051" cy="280487"/>
              </a:xfrm>
              <a:custGeom>
                <a:avLst/>
                <a:gdLst/>
                <a:ahLst/>
                <a:cxnLst/>
                <a:rect l="l" t="t" r="r" b="b"/>
                <a:pathLst>
                  <a:path w="294062" h="163311" extrusionOk="0">
                    <a:moveTo>
                      <a:pt x="129250" y="163312"/>
                    </a:moveTo>
                    <a:lnTo>
                      <a:pt x="129152" y="163020"/>
                    </a:lnTo>
                    <a:cubicBezTo>
                      <a:pt x="103111" y="104047"/>
                      <a:pt x="57484" y="55888"/>
                      <a:pt x="0" y="26705"/>
                    </a:cubicBezTo>
                    <a:cubicBezTo>
                      <a:pt x="491" y="26325"/>
                      <a:pt x="962" y="25917"/>
                      <a:pt x="1408" y="25485"/>
                    </a:cubicBezTo>
                    <a:cubicBezTo>
                      <a:pt x="64653" y="15676"/>
                      <a:pt x="128080" y="7181"/>
                      <a:pt x="191688" y="0"/>
                    </a:cubicBezTo>
                    <a:cubicBezTo>
                      <a:pt x="231621" y="26514"/>
                      <a:pt x="272436" y="55362"/>
                      <a:pt x="294063" y="97744"/>
                    </a:cubicBezTo>
                    <a:cubicBezTo>
                      <a:pt x="286190" y="101951"/>
                      <a:pt x="278219" y="106060"/>
                      <a:pt x="270248" y="109976"/>
                    </a:cubicBezTo>
                    <a:cubicBezTo>
                      <a:pt x="225094" y="132294"/>
                      <a:pt x="177871" y="150157"/>
                      <a:pt x="129250" y="16331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5" name="Google Shape;1115;p17"/>
              <p:cNvSpPr/>
              <p:nvPr/>
            </p:nvSpPr>
            <p:spPr>
              <a:xfrm>
                <a:off x="893968" y="5319612"/>
                <a:ext cx="346775" cy="190773"/>
              </a:xfrm>
              <a:custGeom>
                <a:avLst/>
                <a:gdLst/>
                <a:ahLst/>
                <a:cxnLst/>
                <a:rect l="l" t="t" r="r" b="b"/>
                <a:pathLst>
                  <a:path w="201907" h="111076" extrusionOk="0">
                    <a:moveTo>
                      <a:pt x="102375" y="111076"/>
                    </a:moveTo>
                    <a:cubicBezTo>
                      <a:pt x="80749" y="68695"/>
                      <a:pt x="39933" y="39847"/>
                      <a:pt x="0" y="13333"/>
                    </a:cubicBezTo>
                    <a:cubicBezTo>
                      <a:pt x="24863" y="10491"/>
                      <a:pt x="49823" y="7843"/>
                      <a:pt x="74736" y="5440"/>
                    </a:cubicBezTo>
                    <a:cubicBezTo>
                      <a:pt x="97070" y="3286"/>
                      <a:pt x="119550" y="1278"/>
                      <a:pt x="142081" y="0"/>
                    </a:cubicBezTo>
                    <a:cubicBezTo>
                      <a:pt x="140914" y="685"/>
                      <a:pt x="139699" y="1418"/>
                      <a:pt x="138533" y="2103"/>
                    </a:cubicBezTo>
                    <a:cubicBezTo>
                      <a:pt x="162579" y="16878"/>
                      <a:pt x="183983" y="35574"/>
                      <a:pt x="201857" y="57415"/>
                    </a:cubicBezTo>
                    <a:lnTo>
                      <a:pt x="201907" y="57561"/>
                    </a:lnTo>
                    <a:cubicBezTo>
                      <a:pt x="168418" y="74346"/>
                      <a:pt x="135570" y="93513"/>
                      <a:pt x="102375" y="11107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6" name="Google Shape;1116;p17"/>
              <p:cNvSpPr/>
              <p:nvPr/>
            </p:nvSpPr>
            <p:spPr>
              <a:xfrm>
                <a:off x="1131884" y="5316612"/>
                <a:ext cx="320128" cy="101860"/>
              </a:xfrm>
              <a:custGeom>
                <a:avLst/>
                <a:gdLst/>
                <a:ahLst/>
                <a:cxnLst/>
                <a:rect l="l" t="t" r="r" b="b"/>
                <a:pathLst>
                  <a:path w="186392" h="59307" extrusionOk="0">
                    <a:moveTo>
                      <a:pt x="186393" y="16631"/>
                    </a:moveTo>
                    <a:cubicBezTo>
                      <a:pt x="143401" y="24315"/>
                      <a:pt x="101887" y="38717"/>
                      <a:pt x="63374" y="59308"/>
                    </a:cubicBezTo>
                    <a:lnTo>
                      <a:pt x="63324" y="59162"/>
                    </a:lnTo>
                    <a:cubicBezTo>
                      <a:pt x="45450" y="37321"/>
                      <a:pt x="24046" y="18625"/>
                      <a:pt x="0" y="3850"/>
                    </a:cubicBezTo>
                    <a:cubicBezTo>
                      <a:pt x="1166" y="3165"/>
                      <a:pt x="2381" y="2432"/>
                      <a:pt x="3548" y="1747"/>
                    </a:cubicBezTo>
                    <a:cubicBezTo>
                      <a:pt x="65057" y="-1924"/>
                      <a:pt x="126725" y="-777"/>
                      <a:pt x="186096" y="1468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7" name="Google Shape;1117;p17"/>
              <p:cNvSpPr/>
              <p:nvPr/>
            </p:nvSpPr>
            <p:spPr>
              <a:xfrm>
                <a:off x="1137978" y="5235630"/>
                <a:ext cx="328158" cy="109549"/>
              </a:xfrm>
              <a:custGeom>
                <a:avLst/>
                <a:gdLst/>
                <a:ahLst/>
                <a:cxnLst/>
                <a:rect l="l" t="t" r="r" b="b"/>
                <a:pathLst>
                  <a:path w="191067" h="63784" extrusionOk="0">
                    <a:moveTo>
                      <a:pt x="182548" y="61838"/>
                    </a:moveTo>
                    <a:cubicBezTo>
                      <a:pt x="123177" y="46377"/>
                      <a:pt x="61509" y="45230"/>
                      <a:pt x="0" y="48901"/>
                    </a:cubicBezTo>
                    <a:cubicBezTo>
                      <a:pt x="19769" y="36537"/>
                      <a:pt x="36560" y="19954"/>
                      <a:pt x="49170" y="341"/>
                    </a:cubicBezTo>
                    <a:lnTo>
                      <a:pt x="49316" y="0"/>
                    </a:lnTo>
                    <a:cubicBezTo>
                      <a:pt x="98457" y="16309"/>
                      <a:pt x="145925" y="37285"/>
                      <a:pt x="191068" y="62643"/>
                    </a:cubicBezTo>
                    <a:cubicBezTo>
                      <a:pt x="188294" y="62991"/>
                      <a:pt x="185570" y="63388"/>
                      <a:pt x="182845" y="6378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8" name="Google Shape;1118;p17"/>
              <p:cNvSpPr/>
              <p:nvPr/>
            </p:nvSpPr>
            <p:spPr>
              <a:xfrm>
                <a:off x="885509" y="5183367"/>
                <a:ext cx="337181" cy="159150"/>
              </a:xfrm>
              <a:custGeom>
                <a:avLst/>
                <a:gdLst/>
                <a:ahLst/>
                <a:cxnLst/>
                <a:rect l="l" t="t" r="r" b="b"/>
                <a:pathLst>
                  <a:path w="196321" h="92664" extrusionOk="0">
                    <a:moveTo>
                      <a:pt x="4925" y="92665"/>
                    </a:moveTo>
                    <a:cubicBezTo>
                      <a:pt x="3267" y="91501"/>
                      <a:pt x="1658" y="90386"/>
                      <a:pt x="0" y="89319"/>
                    </a:cubicBezTo>
                    <a:cubicBezTo>
                      <a:pt x="33220" y="69880"/>
                      <a:pt x="59288" y="40248"/>
                      <a:pt x="74333" y="4821"/>
                    </a:cubicBezTo>
                    <a:lnTo>
                      <a:pt x="75147" y="0"/>
                    </a:lnTo>
                    <a:cubicBezTo>
                      <a:pt x="116254" y="7044"/>
                      <a:pt x="156764" y="17217"/>
                      <a:pt x="196321" y="30430"/>
                    </a:cubicBezTo>
                    <a:lnTo>
                      <a:pt x="196176" y="30772"/>
                    </a:lnTo>
                    <a:cubicBezTo>
                      <a:pt x="183565" y="50385"/>
                      <a:pt x="166774" y="66967"/>
                      <a:pt x="147005" y="79332"/>
                    </a:cubicBezTo>
                    <a:cubicBezTo>
                      <a:pt x="124474" y="80610"/>
                      <a:pt x="101994" y="82618"/>
                      <a:pt x="79660" y="84772"/>
                    </a:cubicBezTo>
                    <a:cubicBezTo>
                      <a:pt x="54747" y="87175"/>
                      <a:pt x="29787" y="89823"/>
                      <a:pt x="4925" y="9266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9" name="Google Shape;1119;p17"/>
              <p:cNvSpPr/>
              <p:nvPr/>
            </p:nvSpPr>
            <p:spPr>
              <a:xfrm>
                <a:off x="567181" y="5162575"/>
                <a:ext cx="447412" cy="223715"/>
              </a:xfrm>
              <a:custGeom>
                <a:avLst/>
                <a:gdLst/>
                <a:ahLst/>
                <a:cxnLst/>
                <a:rect l="l" t="t" r="r" b="b"/>
                <a:pathLst>
                  <a:path w="260502" h="130256" extrusionOk="0">
                    <a:moveTo>
                      <a:pt x="0" y="130257"/>
                    </a:moveTo>
                    <a:cubicBezTo>
                      <a:pt x="41806" y="95576"/>
                      <a:pt x="76640" y="53265"/>
                      <a:pt x="102647" y="5577"/>
                    </a:cubicBezTo>
                    <a:lnTo>
                      <a:pt x="102487" y="175"/>
                    </a:lnTo>
                    <a:cubicBezTo>
                      <a:pt x="155419" y="-915"/>
                      <a:pt x="208334" y="3081"/>
                      <a:pt x="260502" y="12108"/>
                    </a:cubicBezTo>
                    <a:lnTo>
                      <a:pt x="259689" y="16928"/>
                    </a:lnTo>
                    <a:cubicBezTo>
                      <a:pt x="244643" y="52356"/>
                      <a:pt x="218575" y="81988"/>
                      <a:pt x="185355" y="101427"/>
                    </a:cubicBezTo>
                    <a:cubicBezTo>
                      <a:pt x="187013" y="102494"/>
                      <a:pt x="188622" y="103608"/>
                      <a:pt x="190280" y="104772"/>
                    </a:cubicBezTo>
                    <a:cubicBezTo>
                      <a:pt x="126688" y="111905"/>
                      <a:pt x="63261" y="120400"/>
                      <a:pt x="0" y="13025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0" name="Google Shape;1120;p17"/>
              <p:cNvSpPr/>
              <p:nvPr/>
            </p:nvSpPr>
            <p:spPr>
              <a:xfrm>
                <a:off x="224144" y="5162875"/>
                <a:ext cx="519353" cy="284866"/>
              </a:xfrm>
              <a:custGeom>
                <a:avLst/>
                <a:gdLst/>
                <a:ahLst/>
                <a:cxnLst/>
                <a:rect l="l" t="t" r="r" b="b"/>
                <a:pathLst>
                  <a:path w="302389" h="165861" extrusionOk="0">
                    <a:moveTo>
                      <a:pt x="0" y="165861"/>
                    </a:moveTo>
                    <a:cubicBezTo>
                      <a:pt x="41310" y="129348"/>
                      <a:pt x="73320" y="83512"/>
                      <a:pt x="93376" y="32154"/>
                    </a:cubicBezTo>
                    <a:cubicBezTo>
                      <a:pt x="135380" y="19895"/>
                      <a:pt x="178311" y="11071"/>
                      <a:pt x="221745" y="5767"/>
                    </a:cubicBezTo>
                    <a:cubicBezTo>
                      <a:pt x="248456" y="2531"/>
                      <a:pt x="275284" y="608"/>
                      <a:pt x="302229" y="0"/>
                    </a:cubicBezTo>
                    <a:lnTo>
                      <a:pt x="302390" y="5402"/>
                    </a:lnTo>
                    <a:cubicBezTo>
                      <a:pt x="276382" y="53090"/>
                      <a:pt x="241549" y="95401"/>
                      <a:pt x="199742" y="130082"/>
                    </a:cubicBezTo>
                    <a:cubicBezTo>
                      <a:pt x="132946" y="140532"/>
                      <a:pt x="66366" y="152459"/>
                      <a:pt x="0" y="16586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1" name="Google Shape;1121;p17"/>
              <p:cNvSpPr/>
              <p:nvPr/>
            </p:nvSpPr>
            <p:spPr>
              <a:xfrm>
                <a:off x="-30313" y="5218097"/>
                <a:ext cx="414845" cy="284744"/>
              </a:xfrm>
              <a:custGeom>
                <a:avLst/>
                <a:gdLst/>
                <a:ahLst/>
                <a:cxnLst/>
                <a:rect l="l" t="t" r="r" b="b"/>
                <a:pathLst>
                  <a:path w="241540" h="165790" extrusionOk="0">
                    <a:moveTo>
                      <a:pt x="0" y="165064"/>
                    </a:moveTo>
                    <a:cubicBezTo>
                      <a:pt x="25455" y="139523"/>
                      <a:pt x="46728" y="110130"/>
                      <a:pt x="63035" y="77968"/>
                    </a:cubicBezTo>
                    <a:lnTo>
                      <a:pt x="62008" y="76170"/>
                    </a:lnTo>
                    <a:cubicBezTo>
                      <a:pt x="118674" y="43860"/>
                      <a:pt x="178928" y="18296"/>
                      <a:pt x="241540" y="0"/>
                    </a:cubicBezTo>
                    <a:cubicBezTo>
                      <a:pt x="221485" y="51357"/>
                      <a:pt x="189475" y="97193"/>
                      <a:pt x="148164" y="133707"/>
                    </a:cubicBezTo>
                    <a:cubicBezTo>
                      <a:pt x="99082" y="143526"/>
                      <a:pt x="50166" y="154221"/>
                      <a:pt x="1413" y="165791"/>
                    </a:cubicBezTo>
                    <a:cubicBezTo>
                      <a:pt x="974" y="165548"/>
                      <a:pt x="438" y="165307"/>
                      <a:pt x="0" y="1650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2" name="Google Shape;1122;p17"/>
              <p:cNvSpPr/>
              <p:nvPr/>
            </p:nvSpPr>
            <p:spPr>
              <a:xfrm>
                <a:off x="-183673" y="5348909"/>
                <a:ext cx="261630" cy="192125"/>
              </a:xfrm>
              <a:custGeom>
                <a:avLst/>
                <a:gdLst/>
                <a:ahLst/>
                <a:cxnLst/>
                <a:rect l="l" t="t" r="r" b="b"/>
                <a:pathLst>
                  <a:path w="152332" h="111863" extrusionOk="0">
                    <a:moveTo>
                      <a:pt x="89298" y="88894"/>
                    </a:moveTo>
                    <a:cubicBezTo>
                      <a:pt x="89736" y="89137"/>
                      <a:pt x="90273" y="89378"/>
                      <a:pt x="90712" y="89621"/>
                    </a:cubicBezTo>
                    <a:cubicBezTo>
                      <a:pt x="60653" y="96711"/>
                      <a:pt x="30660" y="104125"/>
                      <a:pt x="732" y="111864"/>
                    </a:cubicBezTo>
                    <a:lnTo>
                      <a:pt x="0" y="111038"/>
                    </a:lnTo>
                    <a:cubicBezTo>
                      <a:pt x="46025" y="68363"/>
                      <a:pt x="96792" y="31107"/>
                      <a:pt x="151306" y="0"/>
                    </a:cubicBezTo>
                    <a:lnTo>
                      <a:pt x="152333" y="1798"/>
                    </a:lnTo>
                    <a:cubicBezTo>
                      <a:pt x="136026" y="33961"/>
                      <a:pt x="114754" y="63353"/>
                      <a:pt x="89298" y="8889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3" name="Google Shape;1123;p17"/>
              <p:cNvSpPr/>
              <p:nvPr/>
            </p:nvSpPr>
            <p:spPr>
              <a:xfrm>
                <a:off x="-214172" y="5156855"/>
                <a:ext cx="1683830" cy="532260"/>
              </a:xfrm>
              <a:custGeom>
                <a:avLst/>
                <a:gdLst/>
                <a:ahLst/>
                <a:cxnLst/>
                <a:rect l="l" t="t" r="r" b="b"/>
                <a:pathLst>
                  <a:path w="980396" h="309904" extrusionOk="0">
                    <a:moveTo>
                      <a:pt x="977854" y="105867"/>
                    </a:moveTo>
                    <a:cubicBezTo>
                      <a:pt x="854794" y="37216"/>
                      <a:pt x="716371" y="799"/>
                      <a:pt x="575459" y="3"/>
                    </a:cubicBezTo>
                    <a:cubicBezTo>
                      <a:pt x="441018" y="-345"/>
                      <a:pt x="308546" y="32296"/>
                      <a:pt x="189656" y="95063"/>
                    </a:cubicBezTo>
                    <a:cubicBezTo>
                      <a:pt x="123272" y="129522"/>
                      <a:pt x="62484" y="173828"/>
                      <a:pt x="9356" y="226475"/>
                    </a:cubicBezTo>
                    <a:cubicBezTo>
                      <a:pt x="8862" y="226933"/>
                      <a:pt x="8629" y="227608"/>
                      <a:pt x="8737" y="228273"/>
                    </a:cubicBezTo>
                    <a:cubicBezTo>
                      <a:pt x="7659" y="227908"/>
                      <a:pt x="6573" y="227572"/>
                      <a:pt x="5496" y="227205"/>
                    </a:cubicBezTo>
                    <a:cubicBezTo>
                      <a:pt x="-22" y="225387"/>
                      <a:pt x="-2352" y="234032"/>
                      <a:pt x="3105" y="235877"/>
                    </a:cubicBezTo>
                    <a:cubicBezTo>
                      <a:pt x="57403" y="254473"/>
                      <a:pt x="112717" y="269958"/>
                      <a:pt x="168778" y="282257"/>
                    </a:cubicBezTo>
                    <a:lnTo>
                      <a:pt x="168764" y="282339"/>
                    </a:lnTo>
                    <a:cubicBezTo>
                      <a:pt x="168180" y="284759"/>
                      <a:pt x="171894" y="285790"/>
                      <a:pt x="172498" y="283368"/>
                    </a:cubicBezTo>
                    <a:cubicBezTo>
                      <a:pt x="172522" y="283271"/>
                      <a:pt x="172514" y="283178"/>
                      <a:pt x="172537" y="283081"/>
                    </a:cubicBezTo>
                    <a:cubicBezTo>
                      <a:pt x="236253" y="296980"/>
                      <a:pt x="301193" y="304511"/>
                      <a:pt x="366399" y="305564"/>
                    </a:cubicBezTo>
                    <a:cubicBezTo>
                      <a:pt x="366598" y="306518"/>
                      <a:pt x="366883" y="307423"/>
                      <a:pt x="367062" y="308389"/>
                    </a:cubicBezTo>
                    <a:cubicBezTo>
                      <a:pt x="367554" y="311043"/>
                      <a:pt x="371584" y="309915"/>
                      <a:pt x="371107" y="307274"/>
                    </a:cubicBezTo>
                    <a:cubicBezTo>
                      <a:pt x="371003" y="306701"/>
                      <a:pt x="370832" y="306167"/>
                      <a:pt x="370721" y="305598"/>
                    </a:cubicBezTo>
                    <a:cubicBezTo>
                      <a:pt x="382753" y="305656"/>
                      <a:pt x="394792" y="305547"/>
                      <a:pt x="406838" y="305060"/>
                    </a:cubicBezTo>
                    <a:cubicBezTo>
                      <a:pt x="472337" y="302358"/>
                      <a:pt x="537240" y="291479"/>
                      <a:pt x="600039" y="272675"/>
                    </a:cubicBezTo>
                    <a:cubicBezTo>
                      <a:pt x="661884" y="253280"/>
                      <a:pt x="721487" y="227352"/>
                      <a:pt x="777839" y="195331"/>
                    </a:cubicBezTo>
                    <a:cubicBezTo>
                      <a:pt x="840091" y="161134"/>
                      <a:pt x="903628" y="124530"/>
                      <a:pt x="975280" y="115374"/>
                    </a:cubicBezTo>
                    <a:cubicBezTo>
                      <a:pt x="979900" y="114783"/>
                      <a:pt x="982720" y="108589"/>
                      <a:pt x="977854" y="105867"/>
                    </a:cubicBezTo>
                    <a:close/>
                    <a:moveTo>
                      <a:pt x="842875" y="149115"/>
                    </a:moveTo>
                    <a:cubicBezTo>
                      <a:pt x="826440" y="129835"/>
                      <a:pt x="807221" y="113113"/>
                      <a:pt x="785854" y="99501"/>
                    </a:cubicBezTo>
                    <a:cubicBezTo>
                      <a:pt x="811431" y="97944"/>
                      <a:pt x="837043" y="97440"/>
                      <a:pt x="862690" y="97990"/>
                    </a:cubicBezTo>
                    <a:cubicBezTo>
                      <a:pt x="893564" y="99218"/>
                      <a:pt x="924302" y="102768"/>
                      <a:pt x="954643" y="108609"/>
                    </a:cubicBezTo>
                    <a:cubicBezTo>
                      <a:pt x="915763" y="117120"/>
                      <a:pt x="878181" y="130741"/>
                      <a:pt x="842875" y="149115"/>
                    </a:cubicBezTo>
                    <a:close/>
                    <a:moveTo>
                      <a:pt x="784999" y="93288"/>
                    </a:moveTo>
                    <a:cubicBezTo>
                      <a:pt x="736967" y="95929"/>
                      <a:pt x="688994" y="100840"/>
                      <a:pt x="641168" y="106437"/>
                    </a:cubicBezTo>
                    <a:cubicBezTo>
                      <a:pt x="673613" y="87052"/>
                      <a:pt x="698830" y="57589"/>
                      <a:pt x="712973" y="22539"/>
                    </a:cubicBezTo>
                    <a:cubicBezTo>
                      <a:pt x="752267" y="29362"/>
                      <a:pt x="791009" y="39047"/>
                      <a:pt x="828892" y="51515"/>
                    </a:cubicBezTo>
                    <a:cubicBezTo>
                      <a:pt x="822661" y="59422"/>
                      <a:pt x="816130" y="67087"/>
                      <a:pt x="809144" y="74337"/>
                    </a:cubicBezTo>
                    <a:cubicBezTo>
                      <a:pt x="801726" y="81418"/>
                      <a:pt x="793640" y="87764"/>
                      <a:pt x="784999" y="93288"/>
                    </a:cubicBezTo>
                    <a:close/>
                    <a:moveTo>
                      <a:pt x="793909" y="92825"/>
                    </a:moveTo>
                    <a:cubicBezTo>
                      <a:pt x="809178" y="82101"/>
                      <a:pt x="822123" y="68404"/>
                      <a:pt x="831970" y="52555"/>
                    </a:cubicBezTo>
                    <a:cubicBezTo>
                      <a:pt x="874028" y="66567"/>
                      <a:pt x="914877" y="83974"/>
                      <a:pt x="954117" y="104602"/>
                    </a:cubicBezTo>
                    <a:cubicBezTo>
                      <a:pt x="902440" y="90930"/>
                      <a:pt x="846970" y="90242"/>
                      <a:pt x="793909" y="92825"/>
                    </a:cubicBezTo>
                    <a:close/>
                    <a:moveTo>
                      <a:pt x="709792" y="21962"/>
                    </a:moveTo>
                    <a:cubicBezTo>
                      <a:pt x="693819" y="56141"/>
                      <a:pt x="668220" y="84917"/>
                      <a:pt x="636133" y="104761"/>
                    </a:cubicBezTo>
                    <a:cubicBezTo>
                      <a:pt x="635355" y="105275"/>
                      <a:pt x="635038" y="106260"/>
                      <a:pt x="635370" y="107132"/>
                    </a:cubicBezTo>
                    <a:cubicBezTo>
                      <a:pt x="623153" y="108575"/>
                      <a:pt x="610944" y="110039"/>
                      <a:pt x="598742" y="111523"/>
                    </a:cubicBezTo>
                    <a:cubicBezTo>
                      <a:pt x="552633" y="117172"/>
                      <a:pt x="506633" y="123531"/>
                      <a:pt x="460740" y="130601"/>
                    </a:cubicBezTo>
                    <a:cubicBezTo>
                      <a:pt x="479339" y="114431"/>
                      <a:pt x="496529" y="96710"/>
                      <a:pt x="512125" y="77628"/>
                    </a:cubicBezTo>
                    <a:cubicBezTo>
                      <a:pt x="520523" y="67278"/>
                      <a:pt x="528473" y="56567"/>
                      <a:pt x="535839" y="45459"/>
                    </a:cubicBezTo>
                    <a:cubicBezTo>
                      <a:pt x="543828" y="34877"/>
                      <a:pt x="550303" y="23235"/>
                      <a:pt x="555080" y="10866"/>
                    </a:cubicBezTo>
                    <a:cubicBezTo>
                      <a:pt x="555106" y="10782"/>
                      <a:pt x="555002" y="10740"/>
                      <a:pt x="554991" y="10661"/>
                    </a:cubicBezTo>
                    <a:cubicBezTo>
                      <a:pt x="606833" y="9519"/>
                      <a:pt x="658666" y="13303"/>
                      <a:pt x="709792" y="21962"/>
                    </a:cubicBezTo>
                    <a:close/>
                    <a:moveTo>
                      <a:pt x="553693" y="10680"/>
                    </a:moveTo>
                    <a:cubicBezTo>
                      <a:pt x="546274" y="20730"/>
                      <a:pt x="539411" y="31178"/>
                      <a:pt x="533133" y="41977"/>
                    </a:cubicBezTo>
                    <a:cubicBezTo>
                      <a:pt x="524974" y="54084"/>
                      <a:pt x="516262" y="65829"/>
                      <a:pt x="506943" y="77069"/>
                    </a:cubicBezTo>
                    <a:cubicBezTo>
                      <a:pt x="490388" y="96936"/>
                      <a:pt x="472101" y="115293"/>
                      <a:pt x="452297" y="131923"/>
                    </a:cubicBezTo>
                    <a:cubicBezTo>
                      <a:pt x="388320" y="141892"/>
                      <a:pt x="324552" y="153241"/>
                      <a:pt x="260995" y="165969"/>
                    </a:cubicBezTo>
                    <a:cubicBezTo>
                      <a:pt x="298197" y="132281"/>
                      <a:pt x="326779" y="90163"/>
                      <a:pt x="344345" y="43149"/>
                    </a:cubicBezTo>
                    <a:cubicBezTo>
                      <a:pt x="347101" y="42311"/>
                      <a:pt x="349835" y="41414"/>
                      <a:pt x="352600" y="40603"/>
                    </a:cubicBezTo>
                    <a:cubicBezTo>
                      <a:pt x="418127" y="22311"/>
                      <a:pt x="485679" y="12259"/>
                      <a:pt x="553693" y="10680"/>
                    </a:cubicBezTo>
                    <a:close/>
                    <a:moveTo>
                      <a:pt x="341465" y="44037"/>
                    </a:moveTo>
                    <a:cubicBezTo>
                      <a:pt x="330913" y="66398"/>
                      <a:pt x="318740" y="87958"/>
                      <a:pt x="305044" y="108544"/>
                    </a:cubicBezTo>
                    <a:cubicBezTo>
                      <a:pt x="289804" y="130174"/>
                      <a:pt x="272173" y="150017"/>
                      <a:pt x="252485" y="167696"/>
                    </a:cubicBezTo>
                    <a:cubicBezTo>
                      <a:pt x="243562" y="169499"/>
                      <a:pt x="234633" y="171270"/>
                      <a:pt x="225718" y="173127"/>
                    </a:cubicBezTo>
                    <a:cubicBezTo>
                      <a:pt x="187078" y="181172"/>
                      <a:pt x="148569" y="189779"/>
                      <a:pt x="110191" y="198947"/>
                    </a:cubicBezTo>
                    <a:cubicBezTo>
                      <a:pt x="133162" y="175804"/>
                      <a:pt x="152073" y="148958"/>
                      <a:pt x="166129" y="119535"/>
                    </a:cubicBezTo>
                    <a:cubicBezTo>
                      <a:pt x="221676" y="88111"/>
                      <a:pt x="280465" y="62797"/>
                      <a:pt x="341465" y="44037"/>
                    </a:cubicBezTo>
                    <a:close/>
                    <a:moveTo>
                      <a:pt x="22681" y="220762"/>
                    </a:moveTo>
                    <a:cubicBezTo>
                      <a:pt x="65706" y="183484"/>
                      <a:pt x="112234" y="150453"/>
                      <a:pt x="161614" y="122127"/>
                    </a:cubicBezTo>
                    <a:cubicBezTo>
                      <a:pt x="154054" y="134701"/>
                      <a:pt x="146713" y="147350"/>
                      <a:pt x="138106" y="159298"/>
                    </a:cubicBezTo>
                    <a:cubicBezTo>
                      <a:pt x="127449" y="173992"/>
                      <a:pt x="115671" y="187840"/>
                      <a:pt x="102878" y="200718"/>
                    </a:cubicBezTo>
                    <a:cubicBezTo>
                      <a:pt x="76086" y="207144"/>
                      <a:pt x="49353" y="213825"/>
                      <a:pt x="22681" y="220762"/>
                    </a:cubicBezTo>
                    <a:close/>
                    <a:moveTo>
                      <a:pt x="14470" y="227894"/>
                    </a:moveTo>
                    <a:cubicBezTo>
                      <a:pt x="14963" y="228132"/>
                      <a:pt x="15517" y="228211"/>
                      <a:pt x="16056" y="228120"/>
                    </a:cubicBezTo>
                    <a:cubicBezTo>
                      <a:pt x="46172" y="220604"/>
                      <a:pt x="76360" y="213329"/>
                      <a:pt x="106619" y="206295"/>
                    </a:cubicBezTo>
                    <a:cubicBezTo>
                      <a:pt x="120468" y="213859"/>
                      <a:pt x="133199" y="223311"/>
                      <a:pt x="144446" y="234380"/>
                    </a:cubicBezTo>
                    <a:cubicBezTo>
                      <a:pt x="154318" y="244212"/>
                      <a:pt x="167311" y="257648"/>
                      <a:pt x="169245" y="272385"/>
                    </a:cubicBezTo>
                    <a:cubicBezTo>
                      <a:pt x="116257" y="261067"/>
                      <a:pt x="63950" y="246762"/>
                      <a:pt x="12577" y="229539"/>
                    </a:cubicBezTo>
                    <a:cubicBezTo>
                      <a:pt x="13201" y="228982"/>
                      <a:pt x="13845" y="228450"/>
                      <a:pt x="14470" y="227894"/>
                    </a:cubicBezTo>
                    <a:close/>
                    <a:moveTo>
                      <a:pt x="229560" y="283948"/>
                    </a:moveTo>
                    <a:cubicBezTo>
                      <a:pt x="210673" y="280754"/>
                      <a:pt x="191862" y="277183"/>
                      <a:pt x="173126" y="273235"/>
                    </a:cubicBezTo>
                    <a:cubicBezTo>
                      <a:pt x="171903" y="259658"/>
                      <a:pt x="162146" y="247597"/>
                      <a:pt x="153102" y="237659"/>
                    </a:cubicBezTo>
                    <a:cubicBezTo>
                      <a:pt x="141208" y="224765"/>
                      <a:pt x="127421" y="213756"/>
                      <a:pt x="112214" y="205010"/>
                    </a:cubicBezTo>
                    <a:cubicBezTo>
                      <a:pt x="157281" y="194586"/>
                      <a:pt x="202492" y="184741"/>
                      <a:pt x="247846" y="175474"/>
                    </a:cubicBezTo>
                    <a:cubicBezTo>
                      <a:pt x="247917" y="175537"/>
                      <a:pt x="247992" y="175594"/>
                      <a:pt x="248071" y="175647"/>
                    </a:cubicBezTo>
                    <a:cubicBezTo>
                      <a:pt x="294992" y="205311"/>
                      <a:pt x="347104" y="239727"/>
                      <a:pt x="363772" y="295109"/>
                    </a:cubicBezTo>
                    <a:cubicBezTo>
                      <a:pt x="318819" y="294749"/>
                      <a:pt x="273956" y="291019"/>
                      <a:pt x="229560" y="283948"/>
                    </a:cubicBezTo>
                    <a:close/>
                    <a:moveTo>
                      <a:pt x="368274" y="295114"/>
                    </a:moveTo>
                    <a:cubicBezTo>
                      <a:pt x="352428" y="239215"/>
                      <a:pt x="301384" y="204122"/>
                      <a:pt x="254086" y="174232"/>
                    </a:cubicBezTo>
                    <a:cubicBezTo>
                      <a:pt x="319088" y="161075"/>
                      <a:pt x="384345" y="149278"/>
                      <a:pt x="449859" y="138841"/>
                    </a:cubicBezTo>
                    <a:cubicBezTo>
                      <a:pt x="477941" y="153261"/>
                      <a:pt x="503406" y="172288"/>
                      <a:pt x="525194" y="195131"/>
                    </a:cubicBezTo>
                    <a:cubicBezTo>
                      <a:pt x="545299" y="217290"/>
                      <a:pt x="562256" y="242112"/>
                      <a:pt x="575587" y="268897"/>
                    </a:cubicBezTo>
                    <a:cubicBezTo>
                      <a:pt x="507923" y="286645"/>
                      <a:pt x="438226" y="295459"/>
                      <a:pt x="368274" y="295114"/>
                    </a:cubicBezTo>
                    <a:close/>
                    <a:moveTo>
                      <a:pt x="579251" y="267956"/>
                    </a:moveTo>
                    <a:cubicBezTo>
                      <a:pt x="556778" y="212499"/>
                      <a:pt x="509530" y="165788"/>
                      <a:pt x="457346" y="137663"/>
                    </a:cubicBezTo>
                    <a:cubicBezTo>
                      <a:pt x="518986" y="127989"/>
                      <a:pt x="580806" y="119680"/>
                      <a:pt x="642807" y="112738"/>
                    </a:cubicBezTo>
                    <a:cubicBezTo>
                      <a:pt x="679934" y="137470"/>
                      <a:pt x="717870" y="164243"/>
                      <a:pt x="740549" y="203335"/>
                    </a:cubicBezTo>
                    <a:cubicBezTo>
                      <a:pt x="705262" y="222131"/>
                      <a:pt x="668680" y="238387"/>
                      <a:pt x="631080" y="251979"/>
                    </a:cubicBezTo>
                    <a:cubicBezTo>
                      <a:pt x="613942" y="257963"/>
                      <a:pt x="596666" y="263289"/>
                      <a:pt x="579251" y="267956"/>
                    </a:cubicBezTo>
                    <a:close/>
                    <a:moveTo>
                      <a:pt x="742919" y="202113"/>
                    </a:moveTo>
                    <a:cubicBezTo>
                      <a:pt x="721347" y="163401"/>
                      <a:pt x="685485" y="136475"/>
                      <a:pt x="649113" y="112037"/>
                    </a:cubicBezTo>
                    <a:cubicBezTo>
                      <a:pt x="686203" y="107971"/>
                      <a:pt x="723341" y="104421"/>
                      <a:pt x="760530" y="101387"/>
                    </a:cubicBezTo>
                    <a:cubicBezTo>
                      <a:pt x="766661" y="100846"/>
                      <a:pt x="772801" y="100436"/>
                      <a:pt x="778940" y="100016"/>
                    </a:cubicBezTo>
                    <a:cubicBezTo>
                      <a:pt x="779089" y="100229"/>
                      <a:pt x="779274" y="100414"/>
                      <a:pt x="779487" y="100563"/>
                    </a:cubicBezTo>
                    <a:cubicBezTo>
                      <a:pt x="801575" y="114429"/>
                      <a:pt x="821434" y="131564"/>
                      <a:pt x="838387" y="151383"/>
                    </a:cubicBezTo>
                    <a:cubicBezTo>
                      <a:pt x="827681" y="156767"/>
                      <a:pt x="817059" y="162310"/>
                      <a:pt x="806523" y="168013"/>
                    </a:cubicBezTo>
                    <a:cubicBezTo>
                      <a:pt x="785298" y="179512"/>
                      <a:pt x="764203" y="191045"/>
                      <a:pt x="742919" y="20211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124" name="Google Shape;1124;p17"/>
            <p:cNvGrpSpPr/>
            <p:nvPr/>
          </p:nvGrpSpPr>
          <p:grpSpPr>
            <a:xfrm rot="5658069">
              <a:off x="-534419" y="4150727"/>
              <a:ext cx="1297196" cy="1214453"/>
              <a:chOff x="7899456" y="4631516"/>
              <a:chExt cx="1297174" cy="1214433"/>
            </a:xfrm>
          </p:grpSpPr>
          <p:grpSp>
            <p:nvGrpSpPr>
              <p:cNvPr id="1125" name="Google Shape;1125;p17"/>
              <p:cNvGrpSpPr/>
              <p:nvPr/>
            </p:nvGrpSpPr>
            <p:grpSpPr>
              <a:xfrm rot="-4383162" flipH="1">
                <a:off x="8084109" y="4711211"/>
                <a:ext cx="928299" cy="1055411"/>
                <a:chOff x="-286470" y="3869088"/>
                <a:chExt cx="928273" cy="1055381"/>
              </a:xfrm>
            </p:grpSpPr>
            <p:sp>
              <p:nvSpPr>
                <p:cNvPr id="1126" name="Google Shape;1126;p17"/>
                <p:cNvSpPr/>
                <p:nvPr/>
              </p:nvSpPr>
              <p:spPr>
                <a:xfrm>
                  <a:off x="-139129" y="4787956"/>
                  <a:ext cx="346519" cy="136514"/>
                </a:xfrm>
                <a:custGeom>
                  <a:avLst/>
                  <a:gdLst/>
                  <a:ahLst/>
                  <a:cxnLst/>
                  <a:rect l="l" t="t" r="r" b="b"/>
                  <a:pathLst>
                    <a:path w="201758" h="79484" extrusionOk="0">
                      <a:moveTo>
                        <a:pt x="1045" y="74404"/>
                      </a:moveTo>
                      <a:cubicBezTo>
                        <a:pt x="6595" y="53342"/>
                        <a:pt x="12871" y="32500"/>
                        <a:pt x="19875" y="11878"/>
                      </a:cubicBezTo>
                      <a:cubicBezTo>
                        <a:pt x="79078" y="-4635"/>
                        <a:pt x="141762" y="-3917"/>
                        <a:pt x="200571" y="13949"/>
                      </a:cubicBezTo>
                      <a:lnTo>
                        <a:pt x="201759" y="13983"/>
                      </a:lnTo>
                      <a:cubicBezTo>
                        <a:pt x="201679" y="16589"/>
                        <a:pt x="201217" y="19170"/>
                        <a:pt x="200386" y="21641"/>
                      </a:cubicBezTo>
                      <a:cubicBezTo>
                        <a:pt x="196092" y="34599"/>
                        <a:pt x="182452" y="41761"/>
                        <a:pt x="169783" y="46944"/>
                      </a:cubicBezTo>
                      <a:cubicBezTo>
                        <a:pt x="115927" y="69010"/>
                        <a:pt x="58198" y="80067"/>
                        <a:pt x="0" y="79461"/>
                      </a:cubicBezTo>
                      <a:lnTo>
                        <a:pt x="783" y="75335"/>
                      </a:lnTo>
                      <a:cubicBezTo>
                        <a:pt x="853" y="74997"/>
                        <a:pt x="975" y="74742"/>
                        <a:pt x="1045" y="74404"/>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7" name="Google Shape;1127;p17"/>
                <p:cNvSpPr/>
                <p:nvPr/>
              </p:nvSpPr>
              <p:spPr>
                <a:xfrm>
                  <a:off x="-286470" y="4456966"/>
                  <a:ext cx="181485" cy="458797"/>
                </a:xfrm>
                <a:custGeom>
                  <a:avLst/>
                  <a:gdLst/>
                  <a:ahLst/>
                  <a:cxnLst/>
                  <a:rect l="l" t="t" r="r" b="b"/>
                  <a:pathLst>
                    <a:path w="105668" h="267131" extrusionOk="0">
                      <a:moveTo>
                        <a:pt x="37011" y="1908"/>
                      </a:moveTo>
                      <a:cubicBezTo>
                        <a:pt x="69605" y="65793"/>
                        <a:pt x="92256" y="134279"/>
                        <a:pt x="104180" y="205001"/>
                      </a:cubicBezTo>
                      <a:cubicBezTo>
                        <a:pt x="104694" y="204896"/>
                        <a:pt x="105155" y="204710"/>
                        <a:pt x="105668" y="204605"/>
                      </a:cubicBezTo>
                      <a:cubicBezTo>
                        <a:pt x="98663" y="225226"/>
                        <a:pt x="92387" y="246068"/>
                        <a:pt x="86838" y="267131"/>
                      </a:cubicBezTo>
                      <a:cubicBezTo>
                        <a:pt x="75140" y="247564"/>
                        <a:pt x="63495" y="228077"/>
                        <a:pt x="51796" y="208509"/>
                      </a:cubicBezTo>
                      <a:cubicBezTo>
                        <a:pt x="26009" y="165295"/>
                        <a:pt x="-638" y="119092"/>
                        <a:pt x="12" y="68691"/>
                      </a:cubicBezTo>
                      <a:cubicBezTo>
                        <a:pt x="368" y="44868"/>
                        <a:pt x="8117" y="19621"/>
                        <a:pt x="27108" y="5273"/>
                      </a:cubicBezTo>
                      <a:cubicBezTo>
                        <a:pt x="29934" y="3140"/>
                        <a:pt x="33016" y="1369"/>
                        <a:pt x="36281"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8" name="Google Shape;1128;p17"/>
                <p:cNvSpPr/>
                <p:nvPr/>
              </p:nvSpPr>
              <p:spPr>
                <a:xfrm>
                  <a:off x="-224163" y="4118728"/>
                  <a:ext cx="230877" cy="690344"/>
                </a:xfrm>
                <a:custGeom>
                  <a:avLst/>
                  <a:gdLst/>
                  <a:ahLst/>
                  <a:cxnLst/>
                  <a:rect l="l" t="t" r="r" b="b"/>
                  <a:pathLst>
                    <a:path w="134426" h="401947" extrusionOk="0">
                      <a:moveTo>
                        <a:pt x="133048" y="251018"/>
                      </a:moveTo>
                      <a:cubicBezTo>
                        <a:pt x="133480" y="250967"/>
                        <a:pt x="133993" y="250862"/>
                        <a:pt x="134426" y="250811"/>
                      </a:cubicBezTo>
                      <a:cubicBezTo>
                        <a:pt x="108656" y="299193"/>
                        <a:pt x="86903" y="349609"/>
                        <a:pt x="69388" y="401552"/>
                      </a:cubicBezTo>
                      <a:cubicBezTo>
                        <a:pt x="68874" y="401657"/>
                        <a:pt x="68413" y="401843"/>
                        <a:pt x="67900" y="401948"/>
                      </a:cubicBezTo>
                      <a:cubicBezTo>
                        <a:pt x="55975" y="331227"/>
                        <a:pt x="33325" y="262740"/>
                        <a:pt x="731" y="198855"/>
                      </a:cubicBezTo>
                      <a:lnTo>
                        <a:pt x="0" y="196947"/>
                      </a:lnTo>
                      <a:cubicBezTo>
                        <a:pt x="18748" y="188874"/>
                        <a:pt x="43237" y="192812"/>
                        <a:pt x="53545" y="210265"/>
                      </a:cubicBezTo>
                      <a:cubicBezTo>
                        <a:pt x="44823" y="138905"/>
                        <a:pt x="54587" y="66501"/>
                        <a:pt x="81900" y="0"/>
                      </a:cubicBezTo>
                      <a:cubicBezTo>
                        <a:pt x="120498" y="76788"/>
                        <a:pt x="127163" y="165249"/>
                        <a:pt x="133048" y="25101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9" name="Google Shape;1129;p17"/>
                <p:cNvSpPr/>
                <p:nvPr/>
              </p:nvSpPr>
              <p:spPr>
                <a:xfrm>
                  <a:off x="-83506" y="3969226"/>
                  <a:ext cx="243710" cy="580634"/>
                </a:xfrm>
                <a:custGeom>
                  <a:avLst/>
                  <a:gdLst/>
                  <a:ahLst/>
                  <a:cxnLst/>
                  <a:rect l="l" t="t" r="r" b="b"/>
                  <a:pathLst>
                    <a:path w="141898" h="338069" extrusionOk="0">
                      <a:moveTo>
                        <a:pt x="137415" y="202611"/>
                      </a:moveTo>
                      <a:cubicBezTo>
                        <a:pt x="137780" y="202546"/>
                        <a:pt x="138227" y="202428"/>
                        <a:pt x="138591" y="202363"/>
                      </a:cubicBezTo>
                      <a:cubicBezTo>
                        <a:pt x="106381" y="245194"/>
                        <a:pt x="77603" y="290501"/>
                        <a:pt x="52526" y="337863"/>
                      </a:cubicBezTo>
                      <a:cubicBezTo>
                        <a:pt x="52093" y="337914"/>
                        <a:pt x="51579" y="338019"/>
                        <a:pt x="51147" y="338070"/>
                      </a:cubicBezTo>
                      <a:cubicBezTo>
                        <a:pt x="45262" y="252300"/>
                        <a:pt x="38597" y="163839"/>
                        <a:pt x="0" y="87052"/>
                      </a:cubicBezTo>
                      <a:cubicBezTo>
                        <a:pt x="1701" y="82905"/>
                        <a:pt x="3455" y="78840"/>
                        <a:pt x="5276" y="74788"/>
                      </a:cubicBezTo>
                      <a:cubicBezTo>
                        <a:pt x="12000" y="59942"/>
                        <a:pt x="23704" y="43104"/>
                        <a:pt x="39930" y="45193"/>
                      </a:cubicBezTo>
                      <a:cubicBezTo>
                        <a:pt x="46910" y="46633"/>
                        <a:pt x="53289" y="50157"/>
                        <a:pt x="58223" y="55300"/>
                      </a:cubicBezTo>
                      <a:cubicBezTo>
                        <a:pt x="72549" y="68235"/>
                        <a:pt x="84103" y="83942"/>
                        <a:pt x="92185" y="101470"/>
                      </a:cubicBezTo>
                      <a:cubicBezTo>
                        <a:pt x="94985" y="65396"/>
                        <a:pt x="106579" y="30558"/>
                        <a:pt x="125953" y="0"/>
                      </a:cubicBezTo>
                      <a:lnTo>
                        <a:pt x="127445" y="941"/>
                      </a:lnTo>
                      <a:cubicBezTo>
                        <a:pt x="142415" y="67081"/>
                        <a:pt x="145788" y="135317"/>
                        <a:pt x="137415" y="20261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0" name="Google Shape;1130;p17"/>
                <p:cNvSpPr/>
                <p:nvPr/>
              </p:nvSpPr>
              <p:spPr>
                <a:xfrm>
                  <a:off x="132806" y="3869088"/>
                  <a:ext cx="199453" cy="448127"/>
                </a:xfrm>
                <a:custGeom>
                  <a:avLst/>
                  <a:gdLst/>
                  <a:ahLst/>
                  <a:cxnLst/>
                  <a:rect l="l" t="t" r="r" b="b"/>
                  <a:pathLst>
                    <a:path w="116130" h="260918" extrusionOk="0">
                      <a:moveTo>
                        <a:pt x="103348" y="58165"/>
                      </a:moveTo>
                      <a:cubicBezTo>
                        <a:pt x="107092" y="55354"/>
                        <a:pt x="110957" y="52639"/>
                        <a:pt x="114914" y="50153"/>
                      </a:cubicBezTo>
                      <a:lnTo>
                        <a:pt x="116130" y="52092"/>
                      </a:lnTo>
                      <a:cubicBezTo>
                        <a:pt x="114036" y="90106"/>
                        <a:pt x="106217" y="127587"/>
                        <a:pt x="92937" y="163267"/>
                      </a:cubicBezTo>
                      <a:cubicBezTo>
                        <a:pt x="94114" y="163018"/>
                        <a:pt x="95222" y="162755"/>
                        <a:pt x="96412" y="162439"/>
                      </a:cubicBezTo>
                      <a:cubicBezTo>
                        <a:pt x="66452" y="193391"/>
                        <a:pt x="38472" y="226200"/>
                        <a:pt x="12638" y="260670"/>
                      </a:cubicBezTo>
                      <a:cubicBezTo>
                        <a:pt x="12274" y="260735"/>
                        <a:pt x="11828" y="260853"/>
                        <a:pt x="11462" y="260918"/>
                      </a:cubicBezTo>
                      <a:cubicBezTo>
                        <a:pt x="19835" y="193625"/>
                        <a:pt x="16462" y="125388"/>
                        <a:pt x="1492" y="59248"/>
                      </a:cubicBezTo>
                      <a:lnTo>
                        <a:pt x="0" y="58307"/>
                      </a:lnTo>
                      <a:cubicBezTo>
                        <a:pt x="9497" y="43189"/>
                        <a:pt x="20842" y="29314"/>
                        <a:pt x="33771" y="17003"/>
                      </a:cubicBezTo>
                      <a:cubicBezTo>
                        <a:pt x="43496" y="7697"/>
                        <a:pt x="55661" y="-1174"/>
                        <a:pt x="69098" y="128"/>
                      </a:cubicBezTo>
                      <a:cubicBezTo>
                        <a:pt x="81425" y="2256"/>
                        <a:pt x="91754" y="10649"/>
                        <a:pt x="96358" y="22280"/>
                      </a:cubicBezTo>
                      <a:cubicBezTo>
                        <a:pt x="100767" y="33741"/>
                        <a:pt x="103134" y="45886"/>
                        <a:pt x="103348" y="5816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1" name="Google Shape;1131;p17"/>
                <p:cNvSpPr/>
                <p:nvPr/>
              </p:nvSpPr>
              <p:spPr>
                <a:xfrm>
                  <a:off x="292414" y="3893575"/>
                  <a:ext cx="188849" cy="255925"/>
                </a:xfrm>
                <a:custGeom>
                  <a:avLst/>
                  <a:gdLst/>
                  <a:ahLst/>
                  <a:cxnLst/>
                  <a:rect l="l" t="t" r="r" b="b"/>
                  <a:pathLst>
                    <a:path w="109956" h="149010" extrusionOk="0">
                      <a:moveTo>
                        <a:pt x="109520" y="14"/>
                      </a:moveTo>
                      <a:cubicBezTo>
                        <a:pt x="111717" y="23350"/>
                        <a:pt x="105569" y="46709"/>
                        <a:pt x="92167" y="65938"/>
                      </a:cubicBezTo>
                      <a:cubicBezTo>
                        <a:pt x="92680" y="65834"/>
                        <a:pt x="93261" y="65743"/>
                        <a:pt x="93775" y="65638"/>
                      </a:cubicBezTo>
                      <a:cubicBezTo>
                        <a:pt x="62022" y="91288"/>
                        <a:pt x="31866" y="118854"/>
                        <a:pt x="3475" y="148182"/>
                      </a:cubicBezTo>
                      <a:cubicBezTo>
                        <a:pt x="2285" y="148498"/>
                        <a:pt x="1176" y="148761"/>
                        <a:pt x="0" y="149010"/>
                      </a:cubicBezTo>
                      <a:cubicBezTo>
                        <a:pt x="13279" y="113329"/>
                        <a:pt x="21098" y="75849"/>
                        <a:pt x="23193" y="37835"/>
                      </a:cubicBezTo>
                      <a:lnTo>
                        <a:pt x="21978" y="35896"/>
                      </a:lnTo>
                      <a:cubicBezTo>
                        <a:pt x="45356" y="20407"/>
                        <a:pt x="71216" y="9041"/>
                        <a:pt x="98436" y="2291"/>
                      </a:cubicBezTo>
                      <a:cubicBezTo>
                        <a:pt x="101992" y="1410"/>
                        <a:pt x="105736" y="638"/>
                        <a:pt x="109452"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2" name="Google Shape;1132;p17"/>
                <p:cNvSpPr/>
                <p:nvPr/>
              </p:nvSpPr>
              <p:spPr>
                <a:xfrm>
                  <a:off x="450701" y="3890690"/>
                  <a:ext cx="125742" cy="116132"/>
                </a:xfrm>
                <a:custGeom>
                  <a:avLst/>
                  <a:gdLst/>
                  <a:ahLst/>
                  <a:cxnLst/>
                  <a:rect l="l" t="t" r="r" b="b"/>
                  <a:pathLst>
                    <a:path w="73212" h="67617" extrusionOk="0">
                      <a:moveTo>
                        <a:pt x="73213" y="11976"/>
                      </a:moveTo>
                      <a:lnTo>
                        <a:pt x="71312" y="15730"/>
                      </a:lnTo>
                      <a:cubicBezTo>
                        <a:pt x="47315" y="31855"/>
                        <a:pt x="23999" y="49104"/>
                        <a:pt x="1608" y="67318"/>
                      </a:cubicBezTo>
                      <a:cubicBezTo>
                        <a:pt x="1095" y="67422"/>
                        <a:pt x="514" y="67513"/>
                        <a:pt x="0" y="67618"/>
                      </a:cubicBezTo>
                      <a:cubicBezTo>
                        <a:pt x="13402" y="48388"/>
                        <a:pt x="19551" y="25029"/>
                        <a:pt x="17353" y="1693"/>
                      </a:cubicBezTo>
                      <a:cubicBezTo>
                        <a:pt x="37178" y="-1728"/>
                        <a:pt x="58270" y="-742"/>
                        <a:pt x="73213" y="1197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3" name="Google Shape;1133;p17"/>
                <p:cNvSpPr/>
                <p:nvPr/>
              </p:nvSpPr>
              <p:spPr>
                <a:xfrm>
                  <a:off x="453463" y="3911257"/>
                  <a:ext cx="151252" cy="101442"/>
                </a:xfrm>
                <a:custGeom>
                  <a:avLst/>
                  <a:gdLst/>
                  <a:ahLst/>
                  <a:cxnLst/>
                  <a:rect l="l" t="t" r="r" b="b"/>
                  <a:pathLst>
                    <a:path w="88065" h="59064" extrusionOk="0">
                      <a:moveTo>
                        <a:pt x="69704" y="3754"/>
                      </a:moveTo>
                      <a:lnTo>
                        <a:pt x="71605" y="0"/>
                      </a:lnTo>
                      <a:cubicBezTo>
                        <a:pt x="87902" y="13982"/>
                        <a:pt x="91270" y="38153"/>
                        <a:pt x="85330" y="59065"/>
                      </a:cubicBezTo>
                      <a:lnTo>
                        <a:pt x="78701" y="57132"/>
                      </a:lnTo>
                      <a:cubicBezTo>
                        <a:pt x="52916" y="50773"/>
                        <a:pt x="26048" y="50162"/>
                        <a:pt x="0" y="55342"/>
                      </a:cubicBezTo>
                      <a:cubicBezTo>
                        <a:pt x="22391" y="37128"/>
                        <a:pt x="45707" y="19879"/>
                        <a:pt x="69704" y="3754"/>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4" name="Google Shape;1134;p17"/>
                <p:cNvSpPr/>
                <p:nvPr/>
              </p:nvSpPr>
              <p:spPr>
                <a:xfrm>
                  <a:off x="154510" y="4122614"/>
                  <a:ext cx="487293" cy="246654"/>
                </a:xfrm>
                <a:custGeom>
                  <a:avLst/>
                  <a:gdLst/>
                  <a:ahLst/>
                  <a:cxnLst/>
                  <a:rect l="l" t="t" r="r" b="b"/>
                  <a:pathLst>
                    <a:path w="283722" h="143612" extrusionOk="0">
                      <a:moveTo>
                        <a:pt x="83774" y="14817"/>
                      </a:moveTo>
                      <a:cubicBezTo>
                        <a:pt x="123100" y="5798"/>
                        <a:pt x="163288" y="-2974"/>
                        <a:pt x="203450" y="971"/>
                      </a:cubicBezTo>
                      <a:lnTo>
                        <a:pt x="206685" y="1640"/>
                      </a:lnTo>
                      <a:cubicBezTo>
                        <a:pt x="206250" y="2041"/>
                        <a:pt x="205830" y="2377"/>
                        <a:pt x="205395" y="2778"/>
                      </a:cubicBezTo>
                      <a:cubicBezTo>
                        <a:pt x="207178" y="2655"/>
                        <a:pt x="208961" y="2532"/>
                        <a:pt x="210783" y="2556"/>
                      </a:cubicBezTo>
                      <a:cubicBezTo>
                        <a:pt x="233077" y="2515"/>
                        <a:pt x="254347" y="11917"/>
                        <a:pt x="269322" y="28434"/>
                      </a:cubicBezTo>
                      <a:cubicBezTo>
                        <a:pt x="279656" y="39110"/>
                        <a:pt x="284838" y="53750"/>
                        <a:pt x="283521" y="68550"/>
                      </a:cubicBezTo>
                      <a:cubicBezTo>
                        <a:pt x="281248" y="83964"/>
                        <a:pt x="269709" y="96268"/>
                        <a:pt x="257899" y="106478"/>
                      </a:cubicBezTo>
                      <a:cubicBezTo>
                        <a:pt x="241187" y="120928"/>
                        <a:pt x="222855" y="133389"/>
                        <a:pt x="203271" y="143612"/>
                      </a:cubicBezTo>
                      <a:lnTo>
                        <a:pt x="201818" y="140782"/>
                      </a:lnTo>
                      <a:cubicBezTo>
                        <a:pt x="140209" y="107142"/>
                        <a:pt x="68399" y="97274"/>
                        <a:pt x="0" y="113049"/>
                      </a:cubicBezTo>
                      <a:cubicBezTo>
                        <a:pt x="25834" y="78578"/>
                        <a:pt x="53814" y="45769"/>
                        <a:pt x="83774" y="1481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5" name="Google Shape;1135;p17"/>
                <p:cNvSpPr/>
                <p:nvPr/>
              </p:nvSpPr>
              <p:spPr>
                <a:xfrm>
                  <a:off x="298382" y="4000327"/>
                  <a:ext cx="301643" cy="147743"/>
                </a:xfrm>
                <a:custGeom>
                  <a:avLst/>
                  <a:gdLst/>
                  <a:ahLst/>
                  <a:cxnLst/>
                  <a:rect l="l" t="t" r="r" b="b"/>
                  <a:pathLst>
                    <a:path w="175629" h="86022" extrusionOk="0">
                      <a:moveTo>
                        <a:pt x="169001" y="5269"/>
                      </a:moveTo>
                      <a:lnTo>
                        <a:pt x="175630" y="7202"/>
                      </a:lnTo>
                      <a:cubicBezTo>
                        <a:pt x="174600" y="10873"/>
                        <a:pt x="173272" y="14454"/>
                        <a:pt x="171659" y="17908"/>
                      </a:cubicBezTo>
                      <a:cubicBezTo>
                        <a:pt x="161202" y="40276"/>
                        <a:pt x="141940" y="56958"/>
                        <a:pt x="122911" y="72845"/>
                      </a:cubicBezTo>
                      <a:lnTo>
                        <a:pt x="119676" y="72176"/>
                      </a:lnTo>
                      <a:cubicBezTo>
                        <a:pt x="79515" y="68231"/>
                        <a:pt x="39327" y="77003"/>
                        <a:pt x="0" y="86022"/>
                      </a:cubicBezTo>
                      <a:cubicBezTo>
                        <a:pt x="28391" y="56694"/>
                        <a:pt x="58547" y="29128"/>
                        <a:pt x="90300" y="3479"/>
                      </a:cubicBezTo>
                      <a:cubicBezTo>
                        <a:pt x="116348" y="-1701"/>
                        <a:pt x="143216" y="-1090"/>
                        <a:pt x="169001" y="527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6" name="Google Shape;1136;p17"/>
                <p:cNvSpPr/>
                <p:nvPr/>
              </p:nvSpPr>
              <p:spPr>
                <a:xfrm>
                  <a:off x="6700" y="4304169"/>
                  <a:ext cx="496935" cy="312578"/>
                </a:xfrm>
                <a:custGeom>
                  <a:avLst/>
                  <a:gdLst/>
                  <a:ahLst/>
                  <a:cxnLst/>
                  <a:rect l="l" t="t" r="r" b="b"/>
                  <a:pathLst>
                    <a:path w="289336" h="181996" extrusionOk="0">
                      <a:moveTo>
                        <a:pt x="86066" y="7333"/>
                      </a:moveTo>
                      <a:cubicBezTo>
                        <a:pt x="154465" y="-8441"/>
                        <a:pt x="226275" y="1427"/>
                        <a:pt x="287884" y="35066"/>
                      </a:cubicBezTo>
                      <a:lnTo>
                        <a:pt x="289337" y="37897"/>
                      </a:lnTo>
                      <a:cubicBezTo>
                        <a:pt x="256979" y="54910"/>
                        <a:pt x="221683" y="65621"/>
                        <a:pt x="185327" y="69461"/>
                      </a:cubicBezTo>
                      <a:cubicBezTo>
                        <a:pt x="208714" y="77760"/>
                        <a:pt x="231251" y="88280"/>
                        <a:pt x="252633" y="100875"/>
                      </a:cubicBezTo>
                      <a:cubicBezTo>
                        <a:pt x="265663" y="108559"/>
                        <a:pt x="279355" y="118488"/>
                        <a:pt x="282620" y="133291"/>
                      </a:cubicBezTo>
                      <a:cubicBezTo>
                        <a:pt x="286923" y="152595"/>
                        <a:pt x="272073" y="169696"/>
                        <a:pt x="255754" y="181997"/>
                      </a:cubicBezTo>
                      <a:lnTo>
                        <a:pt x="254536" y="180409"/>
                      </a:lnTo>
                      <a:cubicBezTo>
                        <a:pt x="175302" y="142893"/>
                        <a:pt x="86694" y="129812"/>
                        <a:pt x="0" y="142833"/>
                      </a:cubicBezTo>
                      <a:cubicBezTo>
                        <a:pt x="25077" y="95471"/>
                        <a:pt x="53855" y="50164"/>
                        <a:pt x="86066" y="733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7" name="Google Shape;1137;p17"/>
                <p:cNvSpPr/>
                <p:nvPr/>
              </p:nvSpPr>
              <p:spPr>
                <a:xfrm>
                  <a:off x="-104998" y="4541060"/>
                  <a:ext cx="550960" cy="270924"/>
                </a:xfrm>
                <a:custGeom>
                  <a:avLst/>
                  <a:gdLst/>
                  <a:ahLst/>
                  <a:cxnLst/>
                  <a:rect l="l" t="t" r="r" b="b"/>
                  <a:pathLst>
                    <a:path w="320792" h="157743" extrusionOk="0">
                      <a:moveTo>
                        <a:pt x="314446" y="48583"/>
                      </a:moveTo>
                      <a:cubicBezTo>
                        <a:pt x="263821" y="82376"/>
                        <a:pt x="206337" y="104530"/>
                        <a:pt x="146128" y="113453"/>
                      </a:cubicBezTo>
                      <a:cubicBezTo>
                        <a:pt x="162975" y="123753"/>
                        <a:pt x="182272" y="139549"/>
                        <a:pt x="181884" y="157743"/>
                      </a:cubicBezTo>
                      <a:lnTo>
                        <a:pt x="180696" y="157709"/>
                      </a:lnTo>
                      <a:cubicBezTo>
                        <a:pt x="121887" y="139844"/>
                        <a:pt x="59203" y="139125"/>
                        <a:pt x="0" y="155639"/>
                      </a:cubicBezTo>
                      <a:cubicBezTo>
                        <a:pt x="17515" y="103696"/>
                        <a:pt x="39268" y="53279"/>
                        <a:pt x="65039" y="4898"/>
                      </a:cubicBezTo>
                      <a:cubicBezTo>
                        <a:pt x="151733" y="-8123"/>
                        <a:pt x="240341" y="4958"/>
                        <a:pt x="319574" y="42474"/>
                      </a:cubicBezTo>
                      <a:lnTo>
                        <a:pt x="320793" y="44061"/>
                      </a:lnTo>
                      <a:cubicBezTo>
                        <a:pt x="318703" y="45668"/>
                        <a:pt x="316561" y="47193"/>
                        <a:pt x="314446" y="4858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138" name="Google Shape;1138;p17"/>
              <p:cNvSpPr/>
              <p:nvPr/>
            </p:nvSpPr>
            <p:spPr>
              <a:xfrm rot="-4384141" flipH="1">
                <a:off x="8075952" y="4704470"/>
                <a:ext cx="944183" cy="1068524"/>
              </a:xfrm>
              <a:custGeom>
                <a:avLst/>
                <a:gdLst/>
                <a:ahLst/>
                <a:cxnLst/>
                <a:rect l="l" t="t" r="r" b="b"/>
                <a:pathLst>
                  <a:path w="549929" h="622350" extrusionOk="0">
                    <a:moveTo>
                      <a:pt x="538841" y="182607"/>
                    </a:moveTo>
                    <a:cubicBezTo>
                      <a:pt x="524670" y="163792"/>
                      <a:pt x="503181" y="151875"/>
                      <a:pt x="479717" y="149819"/>
                    </a:cubicBezTo>
                    <a:cubicBezTo>
                      <a:pt x="498340" y="133741"/>
                      <a:pt x="516540" y="115771"/>
                      <a:pt x="524408" y="92080"/>
                    </a:cubicBezTo>
                    <a:cubicBezTo>
                      <a:pt x="531856" y="69654"/>
                      <a:pt x="529066" y="41554"/>
                      <a:pt x="510187" y="25476"/>
                    </a:cubicBezTo>
                    <a:cubicBezTo>
                      <a:pt x="489717" y="8045"/>
                      <a:pt x="459931" y="11029"/>
                      <a:pt x="435752" y="17375"/>
                    </a:cubicBezTo>
                    <a:cubicBezTo>
                      <a:pt x="407023" y="25034"/>
                      <a:pt x="379869" y="37699"/>
                      <a:pt x="355539" y="54790"/>
                    </a:cubicBezTo>
                    <a:cubicBezTo>
                      <a:pt x="353468" y="34386"/>
                      <a:pt x="348404" y="11853"/>
                      <a:pt x="327966" y="2766"/>
                    </a:cubicBezTo>
                    <a:cubicBezTo>
                      <a:pt x="305085" y="-7407"/>
                      <a:pt x="284122" y="12617"/>
                      <a:pt x="269835" y="28153"/>
                    </a:cubicBezTo>
                    <a:cubicBezTo>
                      <a:pt x="238775" y="62262"/>
                      <a:pt x="218800" y="104994"/>
                      <a:pt x="212549" y="150700"/>
                    </a:cubicBezTo>
                    <a:cubicBezTo>
                      <a:pt x="207031" y="141053"/>
                      <a:pt x="200454" y="132051"/>
                      <a:pt x="192941" y="123863"/>
                    </a:cubicBezTo>
                    <a:cubicBezTo>
                      <a:pt x="184502" y="114757"/>
                      <a:pt x="173603" y="103496"/>
                      <a:pt x="160192" y="103400"/>
                    </a:cubicBezTo>
                    <a:cubicBezTo>
                      <a:pt x="134256" y="103213"/>
                      <a:pt x="122917" y="137915"/>
                      <a:pt x="115512" y="157139"/>
                    </a:cubicBezTo>
                    <a:cubicBezTo>
                      <a:pt x="92297" y="218250"/>
                      <a:pt x="83468" y="283887"/>
                      <a:pt x="89709" y="348962"/>
                    </a:cubicBezTo>
                    <a:cubicBezTo>
                      <a:pt x="79176" y="339964"/>
                      <a:pt x="65072" y="336346"/>
                      <a:pt x="51508" y="339163"/>
                    </a:cubicBezTo>
                    <a:cubicBezTo>
                      <a:pt x="31431" y="343329"/>
                      <a:pt x="14949" y="357604"/>
                      <a:pt x="7958" y="376880"/>
                    </a:cubicBezTo>
                    <a:cubicBezTo>
                      <a:pt x="-12502" y="425840"/>
                      <a:pt x="10226" y="481530"/>
                      <a:pt x="34005" y="524792"/>
                    </a:cubicBezTo>
                    <a:cubicBezTo>
                      <a:pt x="50959" y="555636"/>
                      <a:pt x="69894" y="585456"/>
                      <a:pt x="88464" y="615343"/>
                    </a:cubicBezTo>
                    <a:lnTo>
                      <a:pt x="88553" y="615436"/>
                    </a:lnTo>
                    <a:cubicBezTo>
                      <a:pt x="87415" y="616117"/>
                      <a:pt x="86731" y="617358"/>
                      <a:pt x="86763" y="618684"/>
                    </a:cubicBezTo>
                    <a:cubicBezTo>
                      <a:pt x="86831" y="620644"/>
                      <a:pt x="88404" y="622217"/>
                      <a:pt x="90364" y="622285"/>
                    </a:cubicBezTo>
                    <a:cubicBezTo>
                      <a:pt x="147757" y="623288"/>
                      <a:pt x="204779" y="612893"/>
                      <a:pt x="258126" y="591701"/>
                    </a:cubicBezTo>
                    <a:cubicBezTo>
                      <a:pt x="275361" y="584789"/>
                      <a:pt x="296522" y="574437"/>
                      <a:pt x="296652" y="552854"/>
                    </a:cubicBezTo>
                    <a:cubicBezTo>
                      <a:pt x="296758" y="535010"/>
                      <a:pt x="282637" y="521266"/>
                      <a:pt x="268359" y="511190"/>
                    </a:cubicBezTo>
                    <a:cubicBezTo>
                      <a:pt x="299063" y="505810"/>
                      <a:pt x="329070" y="497021"/>
                      <a:pt x="357824" y="484986"/>
                    </a:cubicBezTo>
                    <a:cubicBezTo>
                      <a:pt x="386974" y="472690"/>
                      <a:pt x="418416" y="457480"/>
                      <a:pt x="442110" y="436093"/>
                    </a:cubicBezTo>
                    <a:cubicBezTo>
                      <a:pt x="462661" y="417544"/>
                      <a:pt x="471841" y="390170"/>
                      <a:pt x="449831" y="368583"/>
                    </a:cubicBezTo>
                    <a:cubicBezTo>
                      <a:pt x="438375" y="358561"/>
                      <a:pt x="425518" y="350263"/>
                      <a:pt x="411668" y="343950"/>
                    </a:cubicBezTo>
                    <a:cubicBezTo>
                      <a:pt x="401076" y="338457"/>
                      <a:pt x="390173" y="333624"/>
                      <a:pt x="379141" y="329095"/>
                    </a:cubicBezTo>
                    <a:cubicBezTo>
                      <a:pt x="435301" y="319841"/>
                      <a:pt x="487493" y="294258"/>
                      <a:pt x="529207" y="255535"/>
                    </a:cubicBezTo>
                    <a:cubicBezTo>
                      <a:pt x="539447" y="246652"/>
                      <a:pt x="546572" y="234722"/>
                      <a:pt x="549537" y="221494"/>
                    </a:cubicBezTo>
                    <a:cubicBezTo>
                      <a:pt x="551233" y="207628"/>
                      <a:pt x="547389" y="193654"/>
                      <a:pt x="538841" y="182607"/>
                    </a:cubicBezTo>
                    <a:close/>
                    <a:moveTo>
                      <a:pt x="465249" y="149385"/>
                    </a:moveTo>
                    <a:cubicBezTo>
                      <a:pt x="465117" y="149336"/>
                      <a:pt x="464983" y="149295"/>
                      <a:pt x="464846" y="149264"/>
                    </a:cubicBezTo>
                    <a:cubicBezTo>
                      <a:pt x="428856" y="145844"/>
                      <a:pt x="393064" y="152122"/>
                      <a:pt x="357942" y="159843"/>
                    </a:cubicBezTo>
                    <a:cubicBezTo>
                      <a:pt x="366010" y="151748"/>
                      <a:pt x="374165" y="143734"/>
                      <a:pt x="382510" y="135898"/>
                    </a:cubicBezTo>
                    <a:cubicBezTo>
                      <a:pt x="400915" y="118672"/>
                      <a:pt x="419959" y="102184"/>
                      <a:pt x="439641" y="86436"/>
                    </a:cubicBezTo>
                    <a:cubicBezTo>
                      <a:pt x="464106" y="82169"/>
                      <a:pt x="489185" y="82943"/>
                      <a:pt x="513340" y="88711"/>
                    </a:cubicBezTo>
                    <a:cubicBezTo>
                      <a:pt x="514053" y="88891"/>
                      <a:pt x="514808" y="88792"/>
                      <a:pt x="515450" y="88434"/>
                    </a:cubicBezTo>
                    <a:cubicBezTo>
                      <a:pt x="515060" y="89661"/>
                      <a:pt x="514758" y="90939"/>
                      <a:pt x="514304" y="92123"/>
                    </a:cubicBezTo>
                    <a:cubicBezTo>
                      <a:pt x="505145" y="115980"/>
                      <a:pt x="484380" y="133374"/>
                      <a:pt x="465249" y="149385"/>
                    </a:cubicBezTo>
                    <a:close/>
                    <a:moveTo>
                      <a:pt x="516785" y="84140"/>
                    </a:moveTo>
                    <a:cubicBezTo>
                      <a:pt x="516402" y="83452"/>
                      <a:pt x="515740" y="82964"/>
                      <a:pt x="514969" y="82800"/>
                    </a:cubicBezTo>
                    <a:cubicBezTo>
                      <a:pt x="493576" y="77564"/>
                      <a:pt x="471426" y="76159"/>
                      <a:pt x="449543" y="78648"/>
                    </a:cubicBezTo>
                    <a:cubicBezTo>
                      <a:pt x="468372" y="63904"/>
                      <a:pt x="487652" y="49729"/>
                      <a:pt x="507504" y="36360"/>
                    </a:cubicBezTo>
                    <a:cubicBezTo>
                      <a:pt x="507671" y="36248"/>
                      <a:pt x="507743" y="36094"/>
                      <a:pt x="507887" y="35972"/>
                    </a:cubicBezTo>
                    <a:cubicBezTo>
                      <a:pt x="518308" y="49716"/>
                      <a:pt x="521607" y="67581"/>
                      <a:pt x="516785" y="84141"/>
                    </a:cubicBezTo>
                    <a:close/>
                    <a:moveTo>
                      <a:pt x="500184" y="29001"/>
                    </a:moveTo>
                    <a:cubicBezTo>
                      <a:pt x="500465" y="29188"/>
                      <a:pt x="500659" y="29442"/>
                      <a:pt x="500933" y="29634"/>
                    </a:cubicBezTo>
                    <a:cubicBezTo>
                      <a:pt x="481916" y="42612"/>
                      <a:pt x="463385" y="56184"/>
                      <a:pt x="445341" y="70351"/>
                    </a:cubicBezTo>
                    <a:cubicBezTo>
                      <a:pt x="447935" y="64652"/>
                      <a:pt x="449981" y="58721"/>
                      <a:pt x="451451" y="52635"/>
                    </a:cubicBezTo>
                    <a:cubicBezTo>
                      <a:pt x="454219" y="42683"/>
                      <a:pt x="454843" y="32258"/>
                      <a:pt x="453284" y="22047"/>
                    </a:cubicBezTo>
                    <a:cubicBezTo>
                      <a:pt x="469233" y="18311"/>
                      <a:pt x="486006" y="20798"/>
                      <a:pt x="500184" y="29001"/>
                    </a:cubicBezTo>
                    <a:close/>
                    <a:moveTo>
                      <a:pt x="449376" y="22735"/>
                    </a:moveTo>
                    <a:cubicBezTo>
                      <a:pt x="449231" y="26665"/>
                      <a:pt x="449164" y="30599"/>
                      <a:pt x="448796" y="34527"/>
                    </a:cubicBezTo>
                    <a:cubicBezTo>
                      <a:pt x="448231" y="40340"/>
                      <a:pt x="447146" y="46090"/>
                      <a:pt x="445555" y="51710"/>
                    </a:cubicBezTo>
                    <a:cubicBezTo>
                      <a:pt x="442666" y="62188"/>
                      <a:pt x="438106" y="72133"/>
                      <a:pt x="432051" y="81160"/>
                    </a:cubicBezTo>
                    <a:cubicBezTo>
                      <a:pt x="403135" y="104680"/>
                      <a:pt x="375526" y="129764"/>
                      <a:pt x="349347" y="156298"/>
                    </a:cubicBezTo>
                    <a:cubicBezTo>
                      <a:pt x="354161" y="141508"/>
                      <a:pt x="358045" y="126431"/>
                      <a:pt x="360976" y="111155"/>
                    </a:cubicBezTo>
                    <a:cubicBezTo>
                      <a:pt x="362702" y="102133"/>
                      <a:pt x="364100" y="93057"/>
                      <a:pt x="365170" y="83926"/>
                    </a:cubicBezTo>
                    <a:cubicBezTo>
                      <a:pt x="366770" y="75170"/>
                      <a:pt x="367224" y="66244"/>
                      <a:pt x="366521" y="57371"/>
                    </a:cubicBezTo>
                    <a:cubicBezTo>
                      <a:pt x="385158" y="45139"/>
                      <a:pt x="405369" y="35495"/>
                      <a:pt x="426601" y="28702"/>
                    </a:cubicBezTo>
                    <a:cubicBezTo>
                      <a:pt x="434077" y="26294"/>
                      <a:pt x="441680" y="24301"/>
                      <a:pt x="449376" y="22735"/>
                    </a:cubicBezTo>
                    <a:close/>
                    <a:moveTo>
                      <a:pt x="312307" y="8421"/>
                    </a:moveTo>
                    <a:cubicBezTo>
                      <a:pt x="341079" y="5509"/>
                      <a:pt x="346397" y="41496"/>
                      <a:pt x="347987" y="62231"/>
                    </a:cubicBezTo>
                    <a:cubicBezTo>
                      <a:pt x="348199" y="65000"/>
                      <a:pt x="351438" y="67787"/>
                      <a:pt x="354167" y="65777"/>
                    </a:cubicBezTo>
                    <a:cubicBezTo>
                      <a:pt x="356900" y="63747"/>
                      <a:pt x="359787" y="61953"/>
                      <a:pt x="362598" y="60040"/>
                    </a:cubicBezTo>
                    <a:cubicBezTo>
                      <a:pt x="361134" y="67684"/>
                      <a:pt x="360125" y="75407"/>
                      <a:pt x="359576" y="83170"/>
                    </a:cubicBezTo>
                    <a:cubicBezTo>
                      <a:pt x="358217" y="92758"/>
                      <a:pt x="356496" y="102286"/>
                      <a:pt x="354415" y="111755"/>
                    </a:cubicBezTo>
                    <a:cubicBezTo>
                      <a:pt x="350275" y="130310"/>
                      <a:pt x="344813" y="148546"/>
                      <a:pt x="338072" y="166323"/>
                    </a:cubicBezTo>
                    <a:cubicBezTo>
                      <a:pt x="337927" y="166794"/>
                      <a:pt x="337906" y="167293"/>
                      <a:pt x="338009" y="167775"/>
                    </a:cubicBezTo>
                    <a:cubicBezTo>
                      <a:pt x="312166" y="194843"/>
                      <a:pt x="287828" y="223308"/>
                      <a:pt x="265104" y="253041"/>
                    </a:cubicBezTo>
                    <a:cubicBezTo>
                      <a:pt x="268212" y="222757"/>
                      <a:pt x="268955" y="192276"/>
                      <a:pt x="267325" y="161876"/>
                    </a:cubicBezTo>
                    <a:cubicBezTo>
                      <a:pt x="266421" y="145614"/>
                      <a:pt x="264823" y="129414"/>
                      <a:pt x="262532" y="113277"/>
                    </a:cubicBezTo>
                    <a:cubicBezTo>
                      <a:pt x="260938" y="96830"/>
                      <a:pt x="257391" y="80631"/>
                      <a:pt x="251965" y="65023"/>
                    </a:cubicBezTo>
                    <a:cubicBezTo>
                      <a:pt x="255408" y="59540"/>
                      <a:pt x="259012" y="54147"/>
                      <a:pt x="262948" y="48962"/>
                    </a:cubicBezTo>
                    <a:cubicBezTo>
                      <a:pt x="274410" y="33913"/>
                      <a:pt x="292068" y="10469"/>
                      <a:pt x="312307" y="8421"/>
                    </a:cubicBezTo>
                    <a:close/>
                    <a:moveTo>
                      <a:pt x="150716" y="113960"/>
                    </a:moveTo>
                    <a:cubicBezTo>
                      <a:pt x="165005" y="105738"/>
                      <a:pt x="178259" y="119659"/>
                      <a:pt x="187339" y="129466"/>
                    </a:cubicBezTo>
                    <a:cubicBezTo>
                      <a:pt x="197218" y="140274"/>
                      <a:pt x="205368" y="152545"/>
                      <a:pt x="211498" y="165843"/>
                    </a:cubicBezTo>
                    <a:cubicBezTo>
                      <a:pt x="213329" y="169739"/>
                      <a:pt x="218615" y="167371"/>
                      <a:pt x="218908" y="163836"/>
                    </a:cubicBezTo>
                    <a:cubicBezTo>
                      <a:pt x="221742" y="130269"/>
                      <a:pt x="232244" y="97801"/>
                      <a:pt x="249606" y="68933"/>
                    </a:cubicBezTo>
                    <a:cubicBezTo>
                      <a:pt x="250922" y="84068"/>
                      <a:pt x="254237" y="99093"/>
                      <a:pt x="256199" y="114134"/>
                    </a:cubicBezTo>
                    <a:cubicBezTo>
                      <a:pt x="258344" y="130588"/>
                      <a:pt x="259798" y="147116"/>
                      <a:pt x="260562" y="163719"/>
                    </a:cubicBezTo>
                    <a:cubicBezTo>
                      <a:pt x="262046" y="197375"/>
                      <a:pt x="260696" y="231096"/>
                      <a:pt x="256526" y="264526"/>
                    </a:cubicBezTo>
                    <a:cubicBezTo>
                      <a:pt x="226954" y="304296"/>
                      <a:pt x="200311" y="346162"/>
                      <a:pt x="176806" y="389794"/>
                    </a:cubicBezTo>
                    <a:cubicBezTo>
                      <a:pt x="174470" y="349754"/>
                      <a:pt x="170076" y="309861"/>
                      <a:pt x="163640" y="270272"/>
                    </a:cubicBezTo>
                    <a:cubicBezTo>
                      <a:pt x="156609" y="230323"/>
                      <a:pt x="146572" y="187947"/>
                      <a:pt x="125945" y="152472"/>
                    </a:cubicBezTo>
                    <a:cubicBezTo>
                      <a:pt x="127321" y="149100"/>
                      <a:pt x="128587" y="145685"/>
                      <a:pt x="130056" y="142352"/>
                    </a:cubicBezTo>
                    <a:cubicBezTo>
                      <a:pt x="133855" y="130986"/>
                      <a:pt x="141070" y="121071"/>
                      <a:pt x="150716" y="113961"/>
                    </a:cubicBezTo>
                    <a:close/>
                    <a:moveTo>
                      <a:pt x="91189" y="361591"/>
                    </a:moveTo>
                    <a:cubicBezTo>
                      <a:pt x="93026" y="364444"/>
                      <a:pt x="98745" y="363686"/>
                      <a:pt x="98251" y="359678"/>
                    </a:cubicBezTo>
                    <a:cubicBezTo>
                      <a:pt x="91146" y="301235"/>
                      <a:pt x="96478" y="241950"/>
                      <a:pt x="113899" y="185714"/>
                    </a:cubicBezTo>
                    <a:cubicBezTo>
                      <a:pt x="116904" y="175939"/>
                      <a:pt x="120425" y="166339"/>
                      <a:pt x="124175" y="156829"/>
                    </a:cubicBezTo>
                    <a:cubicBezTo>
                      <a:pt x="138878" y="193466"/>
                      <a:pt x="149936" y="231463"/>
                      <a:pt x="157188" y="270269"/>
                    </a:cubicBezTo>
                    <a:cubicBezTo>
                      <a:pt x="164455" y="313309"/>
                      <a:pt x="167107" y="356972"/>
                      <a:pt x="170397" y="400447"/>
                    </a:cubicBezTo>
                    <a:cubicBezTo>
                      <a:pt x="170426" y="400748"/>
                      <a:pt x="170493" y="401043"/>
                      <a:pt x="170598" y="401326"/>
                    </a:cubicBezTo>
                    <a:cubicBezTo>
                      <a:pt x="159940" y="421742"/>
                      <a:pt x="149946" y="442536"/>
                      <a:pt x="140617" y="463710"/>
                    </a:cubicBezTo>
                    <a:cubicBezTo>
                      <a:pt x="129618" y="488875"/>
                      <a:pt x="118973" y="514902"/>
                      <a:pt x="109903" y="541401"/>
                    </a:cubicBezTo>
                    <a:cubicBezTo>
                      <a:pt x="103908" y="508673"/>
                      <a:pt x="95632" y="476403"/>
                      <a:pt x="85137" y="444829"/>
                    </a:cubicBezTo>
                    <a:cubicBezTo>
                      <a:pt x="74934" y="411760"/>
                      <a:pt x="61171" y="379896"/>
                      <a:pt x="44089" y="349798"/>
                    </a:cubicBezTo>
                    <a:cubicBezTo>
                      <a:pt x="60637" y="343128"/>
                      <a:pt x="80670" y="345261"/>
                      <a:pt x="91189" y="361591"/>
                    </a:cubicBezTo>
                    <a:close/>
                    <a:moveTo>
                      <a:pt x="44791" y="526369"/>
                    </a:moveTo>
                    <a:cubicBezTo>
                      <a:pt x="29268" y="500779"/>
                      <a:pt x="18001" y="472840"/>
                      <a:pt x="11429" y="443640"/>
                    </a:cubicBezTo>
                    <a:cubicBezTo>
                      <a:pt x="6343" y="416689"/>
                      <a:pt x="7264" y="383892"/>
                      <a:pt x="26300" y="362148"/>
                    </a:cubicBezTo>
                    <a:cubicBezTo>
                      <a:pt x="30469" y="357466"/>
                      <a:pt x="35542" y="353678"/>
                      <a:pt x="41215" y="351010"/>
                    </a:cubicBezTo>
                    <a:cubicBezTo>
                      <a:pt x="54627" y="383274"/>
                      <a:pt x="69260" y="414732"/>
                      <a:pt x="80212" y="448010"/>
                    </a:cubicBezTo>
                    <a:cubicBezTo>
                      <a:pt x="91369" y="482035"/>
                      <a:pt x="99954" y="516851"/>
                      <a:pt x="105893" y="552163"/>
                    </a:cubicBezTo>
                    <a:cubicBezTo>
                      <a:pt x="105963" y="552342"/>
                      <a:pt x="106052" y="552514"/>
                      <a:pt x="106157" y="552676"/>
                    </a:cubicBezTo>
                    <a:cubicBezTo>
                      <a:pt x="100357" y="570513"/>
                      <a:pt x="95538" y="588654"/>
                      <a:pt x="91721" y="607017"/>
                    </a:cubicBezTo>
                    <a:cubicBezTo>
                      <a:pt x="76164" y="580088"/>
                      <a:pt x="60007" y="553487"/>
                      <a:pt x="44791" y="526369"/>
                    </a:cubicBezTo>
                    <a:close/>
                    <a:moveTo>
                      <a:pt x="285514" y="561441"/>
                    </a:moveTo>
                    <a:cubicBezTo>
                      <a:pt x="280436" y="570067"/>
                      <a:pt x="272460" y="576609"/>
                      <a:pt x="263007" y="579901"/>
                    </a:cubicBezTo>
                    <a:cubicBezTo>
                      <a:pt x="251925" y="584799"/>
                      <a:pt x="240576" y="589071"/>
                      <a:pt x="229014" y="592696"/>
                    </a:cubicBezTo>
                    <a:cubicBezTo>
                      <a:pt x="185612" y="606852"/>
                      <a:pt x="140300" y="614284"/>
                      <a:pt x="94650" y="614735"/>
                    </a:cubicBezTo>
                    <a:cubicBezTo>
                      <a:pt x="95047" y="613787"/>
                      <a:pt x="95000" y="612711"/>
                      <a:pt x="94523" y="611800"/>
                    </a:cubicBezTo>
                    <a:lnTo>
                      <a:pt x="94522" y="611802"/>
                    </a:lnTo>
                    <a:cubicBezTo>
                      <a:pt x="94247" y="611321"/>
                      <a:pt x="93958" y="610847"/>
                      <a:pt x="93682" y="610366"/>
                    </a:cubicBezTo>
                    <a:cubicBezTo>
                      <a:pt x="100229" y="591356"/>
                      <a:pt x="106526" y="572339"/>
                      <a:pt x="113030" y="553409"/>
                    </a:cubicBezTo>
                    <a:cubicBezTo>
                      <a:pt x="170208" y="538086"/>
                      <a:pt x="230467" y="538514"/>
                      <a:pt x="287422" y="554650"/>
                    </a:cubicBezTo>
                    <a:cubicBezTo>
                      <a:pt x="287150" y="557001"/>
                      <a:pt x="286506" y="559293"/>
                      <a:pt x="285514" y="561442"/>
                    </a:cubicBezTo>
                    <a:close/>
                    <a:moveTo>
                      <a:pt x="255172" y="504371"/>
                    </a:moveTo>
                    <a:cubicBezTo>
                      <a:pt x="251067" y="504990"/>
                      <a:pt x="251061" y="510823"/>
                      <a:pt x="254084" y="512696"/>
                    </a:cubicBezTo>
                    <a:cubicBezTo>
                      <a:pt x="266233" y="520222"/>
                      <a:pt x="285586" y="533651"/>
                      <a:pt x="287471" y="549616"/>
                    </a:cubicBezTo>
                    <a:cubicBezTo>
                      <a:pt x="231388" y="533230"/>
                      <a:pt x="171932" y="532226"/>
                      <a:pt x="115328" y="546709"/>
                    </a:cubicBezTo>
                    <a:cubicBezTo>
                      <a:pt x="123165" y="524147"/>
                      <a:pt x="131422" y="501735"/>
                      <a:pt x="140972" y="479649"/>
                    </a:cubicBezTo>
                    <a:cubicBezTo>
                      <a:pt x="152181" y="453725"/>
                      <a:pt x="164430" y="428343"/>
                      <a:pt x="177718" y="403503"/>
                    </a:cubicBezTo>
                    <a:cubicBezTo>
                      <a:pt x="241339" y="393931"/>
                      <a:pt x="306290" y="398569"/>
                      <a:pt x="367905" y="417084"/>
                    </a:cubicBezTo>
                    <a:cubicBezTo>
                      <a:pt x="387356" y="422955"/>
                      <a:pt x="405771" y="430874"/>
                      <a:pt x="424507" y="438510"/>
                    </a:cubicBezTo>
                    <a:cubicBezTo>
                      <a:pt x="422875" y="439696"/>
                      <a:pt x="421241" y="440839"/>
                      <a:pt x="419620" y="441904"/>
                    </a:cubicBezTo>
                    <a:cubicBezTo>
                      <a:pt x="369960" y="474360"/>
                      <a:pt x="313857" y="495671"/>
                      <a:pt x="255172" y="504371"/>
                    </a:cubicBezTo>
                    <a:close/>
                    <a:moveTo>
                      <a:pt x="441265" y="373101"/>
                    </a:moveTo>
                    <a:cubicBezTo>
                      <a:pt x="465657" y="394529"/>
                      <a:pt x="449391" y="418568"/>
                      <a:pt x="429485" y="434676"/>
                    </a:cubicBezTo>
                    <a:cubicBezTo>
                      <a:pt x="390069" y="414943"/>
                      <a:pt x="347566" y="402105"/>
                      <a:pt x="303817" y="396718"/>
                    </a:cubicBezTo>
                    <a:cubicBezTo>
                      <a:pt x="263384" y="390983"/>
                      <a:pt x="222364" y="390703"/>
                      <a:pt x="181857" y="395885"/>
                    </a:cubicBezTo>
                    <a:cubicBezTo>
                      <a:pt x="206110" y="351291"/>
                      <a:pt x="233611" y="308542"/>
                      <a:pt x="264138" y="267983"/>
                    </a:cubicBezTo>
                    <a:cubicBezTo>
                      <a:pt x="313638" y="256949"/>
                      <a:pt x="365187" y="259331"/>
                      <a:pt x="413458" y="274884"/>
                    </a:cubicBezTo>
                    <a:cubicBezTo>
                      <a:pt x="428639" y="280247"/>
                      <a:pt x="443538" y="286377"/>
                      <a:pt x="458098" y="293249"/>
                    </a:cubicBezTo>
                    <a:cubicBezTo>
                      <a:pt x="427584" y="308607"/>
                      <a:pt x="394564" y="318373"/>
                      <a:pt x="360605" y="322086"/>
                    </a:cubicBezTo>
                    <a:cubicBezTo>
                      <a:pt x="357965" y="322174"/>
                      <a:pt x="355896" y="324386"/>
                      <a:pt x="355984" y="327027"/>
                    </a:cubicBezTo>
                    <a:cubicBezTo>
                      <a:pt x="356052" y="329060"/>
                      <a:pt x="357398" y="330828"/>
                      <a:pt x="359340" y="331434"/>
                    </a:cubicBezTo>
                    <a:cubicBezTo>
                      <a:pt x="374534" y="336844"/>
                      <a:pt x="389386" y="343169"/>
                      <a:pt x="403816" y="350374"/>
                    </a:cubicBezTo>
                    <a:cubicBezTo>
                      <a:pt x="417200" y="356353"/>
                      <a:pt x="429781" y="363989"/>
                      <a:pt x="441264" y="373101"/>
                    </a:cubicBezTo>
                    <a:close/>
                    <a:moveTo>
                      <a:pt x="508414" y="260993"/>
                    </a:moveTo>
                    <a:cubicBezTo>
                      <a:pt x="494652" y="271943"/>
                      <a:pt x="479908" y="281599"/>
                      <a:pt x="464371" y="289839"/>
                    </a:cubicBezTo>
                    <a:cubicBezTo>
                      <a:pt x="435353" y="270494"/>
                      <a:pt x="397730" y="260749"/>
                      <a:pt x="363562" y="256192"/>
                    </a:cubicBezTo>
                    <a:cubicBezTo>
                      <a:pt x="332782" y="252136"/>
                      <a:pt x="301551" y="253048"/>
                      <a:pt x="271060" y="258893"/>
                    </a:cubicBezTo>
                    <a:cubicBezTo>
                      <a:pt x="295092" y="227683"/>
                      <a:pt x="320887" y="197871"/>
                      <a:pt x="348317" y="169602"/>
                    </a:cubicBezTo>
                    <a:cubicBezTo>
                      <a:pt x="385786" y="160920"/>
                      <a:pt x="423611" y="152904"/>
                      <a:pt x="462268" y="155864"/>
                    </a:cubicBezTo>
                    <a:cubicBezTo>
                      <a:pt x="462491" y="156651"/>
                      <a:pt x="462910" y="157368"/>
                      <a:pt x="463487" y="157947"/>
                    </a:cubicBezTo>
                    <a:cubicBezTo>
                      <a:pt x="464378" y="158801"/>
                      <a:pt x="465557" y="159289"/>
                      <a:pt x="466790" y="159315"/>
                    </a:cubicBezTo>
                    <a:cubicBezTo>
                      <a:pt x="493656" y="157158"/>
                      <a:pt x="519512" y="170036"/>
                      <a:pt x="533977" y="192777"/>
                    </a:cubicBezTo>
                    <a:cubicBezTo>
                      <a:pt x="550558" y="221233"/>
                      <a:pt x="529891" y="243638"/>
                      <a:pt x="508414" y="26099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1139" name="Google Shape;1139;p1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1140" name="Google Shape;1140;p17"/>
          <p:cNvSpPr txBox="1">
            <a:spLocks noGrp="1"/>
          </p:cNvSpPr>
          <p:nvPr>
            <p:ph type="body" idx="1"/>
          </p:nvPr>
        </p:nvSpPr>
        <p:spPr>
          <a:xfrm>
            <a:off x="720000" y="1139550"/>
            <a:ext cx="3852000" cy="3464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Font typeface="Nunito Light"/>
              <a:buChar char="●"/>
              <a:defRPr/>
            </a:lvl1pPr>
            <a:lvl2pPr marL="914400" lvl="1" indent="-317500" rtl="0">
              <a:lnSpc>
                <a:spcPct val="115000"/>
              </a:lnSpc>
              <a:spcBef>
                <a:spcPts val="0"/>
              </a:spcBef>
              <a:spcAft>
                <a:spcPts val="0"/>
              </a:spcAft>
              <a:buSzPts val="1400"/>
              <a:buFont typeface="Nunito Light"/>
              <a:buChar char="○"/>
              <a:defRPr/>
            </a:lvl2pPr>
            <a:lvl3pPr marL="1371600" lvl="2" indent="-317500" rtl="0">
              <a:lnSpc>
                <a:spcPct val="115000"/>
              </a:lnSpc>
              <a:spcBef>
                <a:spcPts val="1600"/>
              </a:spcBef>
              <a:spcAft>
                <a:spcPts val="0"/>
              </a:spcAft>
              <a:buSzPts val="1400"/>
              <a:buFont typeface="Nunito Light"/>
              <a:buChar char="■"/>
              <a:defRPr/>
            </a:lvl3pPr>
            <a:lvl4pPr marL="1828800" lvl="3" indent="-317500" rtl="0">
              <a:lnSpc>
                <a:spcPct val="115000"/>
              </a:lnSpc>
              <a:spcBef>
                <a:spcPts val="1600"/>
              </a:spcBef>
              <a:spcAft>
                <a:spcPts val="0"/>
              </a:spcAft>
              <a:buSzPts val="1400"/>
              <a:buFont typeface="Nunito Light"/>
              <a:buChar char="●"/>
              <a:defRPr/>
            </a:lvl4pPr>
            <a:lvl5pPr marL="2286000" lvl="4" indent="-317500" rtl="0">
              <a:lnSpc>
                <a:spcPct val="115000"/>
              </a:lnSpc>
              <a:spcBef>
                <a:spcPts val="1600"/>
              </a:spcBef>
              <a:spcAft>
                <a:spcPts val="0"/>
              </a:spcAft>
              <a:buSzPts val="1400"/>
              <a:buFont typeface="Nunito Light"/>
              <a:buChar char="○"/>
              <a:defRPr/>
            </a:lvl5pPr>
            <a:lvl6pPr marL="2743200" lvl="5" indent="-317500" rtl="0">
              <a:lnSpc>
                <a:spcPct val="115000"/>
              </a:lnSpc>
              <a:spcBef>
                <a:spcPts val="1600"/>
              </a:spcBef>
              <a:spcAft>
                <a:spcPts val="0"/>
              </a:spcAft>
              <a:buSzPts val="1400"/>
              <a:buFont typeface="Nunito Light"/>
              <a:buChar char="■"/>
              <a:defRPr/>
            </a:lvl6pPr>
            <a:lvl7pPr marL="3200400" lvl="6" indent="-317500" rtl="0">
              <a:lnSpc>
                <a:spcPct val="115000"/>
              </a:lnSpc>
              <a:spcBef>
                <a:spcPts val="1600"/>
              </a:spcBef>
              <a:spcAft>
                <a:spcPts val="0"/>
              </a:spcAft>
              <a:buSzPts val="1400"/>
              <a:buFont typeface="Nunito Light"/>
              <a:buChar char="●"/>
              <a:defRPr/>
            </a:lvl7pPr>
            <a:lvl8pPr marL="3657600" lvl="7" indent="-317500" rtl="0">
              <a:lnSpc>
                <a:spcPct val="115000"/>
              </a:lnSpc>
              <a:spcBef>
                <a:spcPts val="1600"/>
              </a:spcBef>
              <a:spcAft>
                <a:spcPts val="0"/>
              </a:spcAft>
              <a:buSzPts val="1400"/>
              <a:buFont typeface="Nunito Light"/>
              <a:buChar char="○"/>
              <a:defRPr/>
            </a:lvl8pPr>
            <a:lvl9pPr marL="4114800" lvl="8" indent="-317500" rtl="0">
              <a:lnSpc>
                <a:spcPct val="115000"/>
              </a:lnSpc>
              <a:spcBef>
                <a:spcPts val="1600"/>
              </a:spcBef>
              <a:spcAft>
                <a:spcPts val="1600"/>
              </a:spcAft>
              <a:buSzPts val="1400"/>
              <a:buFont typeface="Nunito Light"/>
              <a:buChar char="■"/>
              <a:defRPr/>
            </a:lvl9pPr>
          </a:lstStyle>
          <a:p>
            <a:endParaRPr/>
          </a:p>
        </p:txBody>
      </p:sp>
      <p:sp>
        <p:nvSpPr>
          <p:cNvPr id="1141" name="Google Shape;1141;p17"/>
          <p:cNvSpPr txBox="1">
            <a:spLocks noGrp="1"/>
          </p:cNvSpPr>
          <p:nvPr>
            <p:ph type="body" idx="2"/>
          </p:nvPr>
        </p:nvSpPr>
        <p:spPr>
          <a:xfrm>
            <a:off x="4572000" y="1139550"/>
            <a:ext cx="3852000" cy="3464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Font typeface="Nunito Light"/>
              <a:buChar char="●"/>
              <a:defRPr/>
            </a:lvl1pPr>
            <a:lvl2pPr marL="914400" lvl="1" indent="-317500" rtl="0">
              <a:lnSpc>
                <a:spcPct val="115000"/>
              </a:lnSpc>
              <a:spcBef>
                <a:spcPts val="0"/>
              </a:spcBef>
              <a:spcAft>
                <a:spcPts val="0"/>
              </a:spcAft>
              <a:buSzPts val="1400"/>
              <a:buFont typeface="Nunito Light"/>
              <a:buChar char="○"/>
              <a:defRPr/>
            </a:lvl2pPr>
            <a:lvl3pPr marL="1371600" lvl="2" indent="-317500" rtl="0">
              <a:lnSpc>
                <a:spcPct val="115000"/>
              </a:lnSpc>
              <a:spcBef>
                <a:spcPts val="1600"/>
              </a:spcBef>
              <a:spcAft>
                <a:spcPts val="0"/>
              </a:spcAft>
              <a:buSzPts val="1400"/>
              <a:buFont typeface="Nunito Light"/>
              <a:buChar char="■"/>
              <a:defRPr/>
            </a:lvl3pPr>
            <a:lvl4pPr marL="1828800" lvl="3" indent="-317500" rtl="0">
              <a:lnSpc>
                <a:spcPct val="115000"/>
              </a:lnSpc>
              <a:spcBef>
                <a:spcPts val="1600"/>
              </a:spcBef>
              <a:spcAft>
                <a:spcPts val="0"/>
              </a:spcAft>
              <a:buSzPts val="1400"/>
              <a:buFont typeface="Nunito Light"/>
              <a:buChar char="●"/>
              <a:defRPr/>
            </a:lvl4pPr>
            <a:lvl5pPr marL="2286000" lvl="4" indent="-317500" rtl="0">
              <a:lnSpc>
                <a:spcPct val="115000"/>
              </a:lnSpc>
              <a:spcBef>
                <a:spcPts val="1600"/>
              </a:spcBef>
              <a:spcAft>
                <a:spcPts val="0"/>
              </a:spcAft>
              <a:buSzPts val="1400"/>
              <a:buFont typeface="Nunito Light"/>
              <a:buChar char="○"/>
              <a:defRPr/>
            </a:lvl5pPr>
            <a:lvl6pPr marL="2743200" lvl="5" indent="-317500" rtl="0">
              <a:lnSpc>
                <a:spcPct val="115000"/>
              </a:lnSpc>
              <a:spcBef>
                <a:spcPts val="1600"/>
              </a:spcBef>
              <a:spcAft>
                <a:spcPts val="0"/>
              </a:spcAft>
              <a:buSzPts val="1400"/>
              <a:buFont typeface="Nunito Light"/>
              <a:buChar char="■"/>
              <a:defRPr/>
            </a:lvl6pPr>
            <a:lvl7pPr marL="3200400" lvl="6" indent="-317500" rtl="0">
              <a:lnSpc>
                <a:spcPct val="115000"/>
              </a:lnSpc>
              <a:spcBef>
                <a:spcPts val="1600"/>
              </a:spcBef>
              <a:spcAft>
                <a:spcPts val="0"/>
              </a:spcAft>
              <a:buSzPts val="1400"/>
              <a:buFont typeface="Nunito Light"/>
              <a:buChar char="●"/>
              <a:defRPr/>
            </a:lvl7pPr>
            <a:lvl8pPr marL="3657600" lvl="7" indent="-317500" rtl="0">
              <a:lnSpc>
                <a:spcPct val="115000"/>
              </a:lnSpc>
              <a:spcBef>
                <a:spcPts val="1600"/>
              </a:spcBef>
              <a:spcAft>
                <a:spcPts val="0"/>
              </a:spcAft>
              <a:buSzPts val="1400"/>
              <a:buFont typeface="Nunito Light"/>
              <a:buChar char="○"/>
              <a:defRPr/>
            </a:lvl8pPr>
            <a:lvl9pPr marL="4114800" lvl="8" indent="-317500" rtl="0">
              <a:lnSpc>
                <a:spcPct val="115000"/>
              </a:lnSpc>
              <a:spcBef>
                <a:spcPts val="1600"/>
              </a:spcBef>
              <a:spcAft>
                <a:spcPts val="1600"/>
              </a:spcAft>
              <a:buSzPts val="1400"/>
              <a:buFont typeface="Nunito Light"/>
              <a:buChar char="■"/>
              <a:defRPr/>
            </a:lvl9pPr>
          </a:lstStyle>
          <a:p>
            <a:endParaRPr/>
          </a:p>
        </p:txBody>
      </p:sp>
    </p:spTree>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1">
  <p:cSld name="TITLE_AND_TWO_COLUMNS_1_1_1">
    <p:spTree>
      <p:nvGrpSpPr>
        <p:cNvPr id="1" name="Shape 1142"/>
        <p:cNvGrpSpPr/>
        <p:nvPr/>
      </p:nvGrpSpPr>
      <p:grpSpPr>
        <a:xfrm>
          <a:off x="0" y="0"/>
          <a:ext cx="0" cy="0"/>
          <a:chOff x="0" y="0"/>
          <a:chExt cx="0" cy="0"/>
        </a:xfrm>
      </p:grpSpPr>
      <p:grpSp>
        <p:nvGrpSpPr>
          <p:cNvPr id="1143" name="Google Shape;1143;p18"/>
          <p:cNvGrpSpPr/>
          <p:nvPr/>
        </p:nvGrpSpPr>
        <p:grpSpPr>
          <a:xfrm>
            <a:off x="-396191" y="-1211244"/>
            <a:ext cx="9609944" cy="6765008"/>
            <a:chOff x="-396191" y="-1211244"/>
            <a:chExt cx="9609944" cy="6765008"/>
          </a:xfrm>
        </p:grpSpPr>
        <p:sp>
          <p:nvSpPr>
            <p:cNvPr id="1144" name="Google Shape;1144;p18"/>
            <p:cNvSpPr/>
            <p:nvPr/>
          </p:nvSpPr>
          <p:spPr>
            <a:xfrm rot="10800000">
              <a:off x="-396191" y="-1211244"/>
              <a:ext cx="3047683" cy="2313454"/>
            </a:xfrm>
            <a:custGeom>
              <a:avLst/>
              <a:gdLst/>
              <a:ahLst/>
              <a:cxnLst/>
              <a:rect l="l" t="t" r="r" b="b"/>
              <a:pathLst>
                <a:path w="3047683" h="2313454" extrusionOk="0">
                  <a:moveTo>
                    <a:pt x="2643224" y="18843"/>
                  </a:moveTo>
                  <a:cubicBezTo>
                    <a:pt x="2552762" y="42901"/>
                    <a:pt x="2468544" y="86138"/>
                    <a:pt x="2396299" y="145614"/>
                  </a:cubicBezTo>
                  <a:cubicBezTo>
                    <a:pt x="2309891" y="215639"/>
                    <a:pt x="2243347" y="302693"/>
                    <a:pt x="2184049" y="396040"/>
                  </a:cubicBezTo>
                  <a:cubicBezTo>
                    <a:pt x="2127546" y="484987"/>
                    <a:pt x="2074763" y="576262"/>
                    <a:pt x="2003589" y="654675"/>
                  </a:cubicBezTo>
                  <a:cubicBezTo>
                    <a:pt x="1962247" y="700221"/>
                    <a:pt x="1913465" y="744078"/>
                    <a:pt x="1850065" y="752175"/>
                  </a:cubicBezTo>
                  <a:cubicBezTo>
                    <a:pt x="1783252" y="760710"/>
                    <a:pt x="1713314" y="737810"/>
                    <a:pt x="1649126" y="722531"/>
                  </a:cubicBezTo>
                  <a:cubicBezTo>
                    <a:pt x="1562516" y="701915"/>
                    <a:pt x="1470528" y="688707"/>
                    <a:pt x="1381689" y="701839"/>
                  </a:cubicBezTo>
                  <a:cubicBezTo>
                    <a:pt x="1317499" y="710990"/>
                    <a:pt x="1257043" y="737529"/>
                    <a:pt x="1206880" y="778575"/>
                  </a:cubicBezTo>
                  <a:cubicBezTo>
                    <a:pt x="1155326" y="821002"/>
                    <a:pt x="1114976" y="875297"/>
                    <a:pt x="1078281" y="930571"/>
                  </a:cubicBezTo>
                  <a:cubicBezTo>
                    <a:pt x="1033397" y="998183"/>
                    <a:pt x="992308" y="1068361"/>
                    <a:pt x="949757" y="1137441"/>
                  </a:cubicBezTo>
                  <a:cubicBezTo>
                    <a:pt x="906751" y="1209357"/>
                    <a:pt x="841212" y="1265102"/>
                    <a:pt x="763290" y="1296043"/>
                  </a:cubicBezTo>
                  <a:cubicBezTo>
                    <a:pt x="690062" y="1324778"/>
                    <a:pt x="611144" y="1333692"/>
                    <a:pt x="534801" y="1350646"/>
                  </a:cubicBezTo>
                  <a:cubicBezTo>
                    <a:pt x="448602" y="1369789"/>
                    <a:pt x="362086" y="1401228"/>
                    <a:pt x="295524" y="1461290"/>
                  </a:cubicBezTo>
                  <a:cubicBezTo>
                    <a:pt x="168004" y="1576355"/>
                    <a:pt x="96013" y="1749801"/>
                    <a:pt x="51839" y="1912049"/>
                  </a:cubicBezTo>
                  <a:cubicBezTo>
                    <a:pt x="16758" y="2040897"/>
                    <a:pt x="-4345" y="2178402"/>
                    <a:pt x="794" y="2313471"/>
                  </a:cubicBezTo>
                  <a:lnTo>
                    <a:pt x="3047711" y="2313471"/>
                  </a:lnTo>
                  <a:lnTo>
                    <a:pt x="3047711" y="44890"/>
                  </a:lnTo>
                  <a:cubicBezTo>
                    <a:pt x="2917836" y="-68"/>
                    <a:pt x="2778005" y="-15777"/>
                    <a:pt x="2643224" y="18843"/>
                  </a:cubicBezTo>
                  <a:close/>
                </a:path>
              </a:pathLst>
            </a:custGeom>
            <a:solidFill>
              <a:srgbClr val="FFFFFF">
                <a:alpha val="59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5" name="Google Shape;1145;p18"/>
            <p:cNvSpPr/>
            <p:nvPr/>
          </p:nvSpPr>
          <p:spPr>
            <a:xfrm rot="10800000">
              <a:off x="7415512" y="4017374"/>
              <a:ext cx="1798241" cy="1536390"/>
            </a:xfrm>
            <a:custGeom>
              <a:avLst/>
              <a:gdLst/>
              <a:ahLst/>
              <a:cxnLst/>
              <a:rect l="l" t="t" r="r" b="b"/>
              <a:pathLst>
                <a:path w="1798241" h="1536390" extrusionOk="0">
                  <a:moveTo>
                    <a:pt x="1608" y="1474223"/>
                  </a:moveTo>
                  <a:cubicBezTo>
                    <a:pt x="54416" y="1511072"/>
                    <a:pt x="116499" y="1532405"/>
                    <a:pt x="180822" y="1535805"/>
                  </a:cubicBezTo>
                  <a:cubicBezTo>
                    <a:pt x="229694" y="1538652"/>
                    <a:pt x="278627" y="1531364"/>
                    <a:pt x="324543" y="1514400"/>
                  </a:cubicBezTo>
                  <a:cubicBezTo>
                    <a:pt x="394477" y="1486854"/>
                    <a:pt x="438033" y="1427945"/>
                    <a:pt x="468525" y="1361746"/>
                  </a:cubicBezTo>
                  <a:cubicBezTo>
                    <a:pt x="499757" y="1293938"/>
                    <a:pt x="520588" y="1221496"/>
                    <a:pt x="558298" y="1156684"/>
                  </a:cubicBezTo>
                  <a:cubicBezTo>
                    <a:pt x="577205" y="1123341"/>
                    <a:pt x="601393" y="1093278"/>
                    <a:pt x="629922" y="1067663"/>
                  </a:cubicBezTo>
                  <a:cubicBezTo>
                    <a:pt x="675520" y="1028895"/>
                    <a:pt x="731454" y="1004269"/>
                    <a:pt x="790861" y="996806"/>
                  </a:cubicBezTo>
                  <a:cubicBezTo>
                    <a:pt x="853772" y="987956"/>
                    <a:pt x="917234" y="994498"/>
                    <a:pt x="980224" y="998780"/>
                  </a:cubicBezTo>
                  <a:cubicBezTo>
                    <a:pt x="1043608" y="1003088"/>
                    <a:pt x="1105471" y="1002525"/>
                    <a:pt x="1167474" y="987172"/>
                  </a:cubicBezTo>
                  <a:cubicBezTo>
                    <a:pt x="1284483" y="958197"/>
                    <a:pt x="1389169" y="891037"/>
                    <a:pt x="1474645" y="807336"/>
                  </a:cubicBezTo>
                  <a:cubicBezTo>
                    <a:pt x="1558829" y="725388"/>
                    <a:pt x="1625789" y="627472"/>
                    <a:pt x="1671598" y="519330"/>
                  </a:cubicBezTo>
                  <a:cubicBezTo>
                    <a:pt x="1711616" y="420433"/>
                    <a:pt x="1742463" y="318075"/>
                    <a:pt x="1763751" y="213544"/>
                  </a:cubicBezTo>
                  <a:cubicBezTo>
                    <a:pt x="1778949" y="143013"/>
                    <a:pt x="1790471" y="71741"/>
                    <a:pt x="1798269" y="16"/>
                  </a:cubicBezTo>
                  <a:lnTo>
                    <a:pt x="27" y="16"/>
                  </a:lnTo>
                  <a:lnTo>
                    <a:pt x="27" y="1473057"/>
                  </a:lnTo>
                  <a:cubicBezTo>
                    <a:pt x="565" y="1473431"/>
                    <a:pt x="1069" y="1473852"/>
                    <a:pt x="1608" y="1474223"/>
                  </a:cubicBezTo>
                  <a:close/>
                </a:path>
              </a:pathLst>
            </a:custGeom>
            <a:solidFill>
              <a:srgbClr val="FFFFFF">
                <a:alpha val="59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146" name="Google Shape;1146;p18"/>
          <p:cNvGrpSpPr/>
          <p:nvPr/>
        </p:nvGrpSpPr>
        <p:grpSpPr>
          <a:xfrm>
            <a:off x="-514505" y="685048"/>
            <a:ext cx="10104960" cy="2212276"/>
            <a:chOff x="-514505" y="685048"/>
            <a:chExt cx="10104960" cy="2212276"/>
          </a:xfrm>
        </p:grpSpPr>
        <p:grpSp>
          <p:nvGrpSpPr>
            <p:cNvPr id="1147" name="Google Shape;1147;p18"/>
            <p:cNvGrpSpPr/>
            <p:nvPr/>
          </p:nvGrpSpPr>
          <p:grpSpPr>
            <a:xfrm>
              <a:off x="-514505" y="2453746"/>
              <a:ext cx="1145683" cy="443578"/>
              <a:chOff x="-269530" y="2387071"/>
              <a:chExt cx="1145683" cy="443578"/>
            </a:xfrm>
          </p:grpSpPr>
          <p:sp>
            <p:nvSpPr>
              <p:cNvPr id="1148" name="Google Shape;1148;p18"/>
              <p:cNvSpPr/>
              <p:nvPr/>
            </p:nvSpPr>
            <p:spPr>
              <a:xfrm>
                <a:off x="-260954" y="2393198"/>
                <a:ext cx="1130586" cy="431009"/>
              </a:xfrm>
              <a:custGeom>
                <a:avLst/>
                <a:gdLst/>
                <a:ahLst/>
                <a:cxnLst/>
                <a:rect l="l" t="t" r="r" b="b"/>
                <a:pathLst>
                  <a:path w="1130586" h="431009" extrusionOk="0">
                    <a:moveTo>
                      <a:pt x="1130776" y="423438"/>
                    </a:moveTo>
                    <a:lnTo>
                      <a:pt x="1129363" y="430585"/>
                    </a:lnTo>
                    <a:cubicBezTo>
                      <a:pt x="753002" y="425820"/>
                      <a:pt x="376611" y="425967"/>
                      <a:pt x="190" y="431026"/>
                    </a:cubicBezTo>
                    <a:lnTo>
                      <a:pt x="190" y="427849"/>
                    </a:lnTo>
                    <a:cubicBezTo>
                      <a:pt x="49839" y="363156"/>
                      <a:pt x="135596" y="337882"/>
                      <a:pt x="212429" y="365298"/>
                    </a:cubicBezTo>
                    <a:cubicBezTo>
                      <a:pt x="204659" y="335919"/>
                      <a:pt x="187002" y="309893"/>
                      <a:pt x="179057" y="280514"/>
                    </a:cubicBezTo>
                    <a:cubicBezTo>
                      <a:pt x="171199" y="251135"/>
                      <a:pt x="177026" y="213728"/>
                      <a:pt x="204218" y="200141"/>
                    </a:cubicBezTo>
                    <a:cubicBezTo>
                      <a:pt x="233264" y="185584"/>
                      <a:pt x="268049" y="206317"/>
                      <a:pt x="288619" y="231373"/>
                    </a:cubicBezTo>
                    <a:cubicBezTo>
                      <a:pt x="309101" y="256517"/>
                      <a:pt x="324198" y="287572"/>
                      <a:pt x="351920" y="304423"/>
                    </a:cubicBezTo>
                    <a:cubicBezTo>
                      <a:pt x="331349" y="251312"/>
                      <a:pt x="312015" y="195818"/>
                      <a:pt x="315723" y="139001"/>
                    </a:cubicBezTo>
                    <a:cubicBezTo>
                      <a:pt x="319343" y="82273"/>
                      <a:pt x="351567" y="23603"/>
                      <a:pt x="405598" y="5605"/>
                    </a:cubicBezTo>
                    <a:cubicBezTo>
                      <a:pt x="451241" y="-9481"/>
                      <a:pt x="502977" y="7458"/>
                      <a:pt x="539615" y="38601"/>
                    </a:cubicBezTo>
                    <a:cubicBezTo>
                      <a:pt x="576254" y="69745"/>
                      <a:pt x="600179" y="113063"/>
                      <a:pt x="620043" y="156823"/>
                    </a:cubicBezTo>
                    <a:cubicBezTo>
                      <a:pt x="648153" y="218727"/>
                      <a:pt x="669723" y="283393"/>
                      <a:pt x="684404" y="349771"/>
                    </a:cubicBezTo>
                    <a:cubicBezTo>
                      <a:pt x="698529" y="299747"/>
                      <a:pt x="724839" y="239578"/>
                      <a:pt x="776751" y="237725"/>
                    </a:cubicBezTo>
                    <a:cubicBezTo>
                      <a:pt x="820099" y="236225"/>
                      <a:pt x="854000" y="290660"/>
                      <a:pt x="833518" y="328773"/>
                    </a:cubicBezTo>
                    <a:cubicBezTo>
                      <a:pt x="909090" y="262480"/>
                      <a:pt x="1024131" y="269960"/>
                      <a:pt x="1090469" y="345479"/>
                    </a:cubicBezTo>
                    <a:cubicBezTo>
                      <a:pt x="1110068" y="367790"/>
                      <a:pt x="1123906" y="394555"/>
                      <a:pt x="1130776" y="42343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9" name="Google Shape;1149;p18"/>
              <p:cNvSpPr/>
              <p:nvPr/>
            </p:nvSpPr>
            <p:spPr>
              <a:xfrm>
                <a:off x="-269530" y="2387071"/>
                <a:ext cx="1145683" cy="443578"/>
              </a:xfrm>
              <a:custGeom>
                <a:avLst/>
                <a:gdLst/>
                <a:ahLst/>
                <a:cxnLst/>
                <a:rect l="l" t="t" r="r" b="b"/>
                <a:pathLst>
                  <a:path w="1145683" h="443578" extrusionOk="0">
                    <a:moveTo>
                      <a:pt x="1145642" y="427875"/>
                    </a:moveTo>
                    <a:cubicBezTo>
                      <a:pt x="1121548" y="326817"/>
                      <a:pt x="1020036" y="264411"/>
                      <a:pt x="918908" y="288488"/>
                    </a:cubicBezTo>
                    <a:cubicBezTo>
                      <a:pt x="895467" y="294069"/>
                      <a:pt x="873317" y="304095"/>
                      <a:pt x="853659" y="318023"/>
                    </a:cubicBezTo>
                    <a:cubicBezTo>
                      <a:pt x="858804" y="276909"/>
                      <a:pt x="823891" y="232928"/>
                      <a:pt x="779796" y="237809"/>
                    </a:cubicBezTo>
                    <a:cubicBezTo>
                      <a:pt x="732932" y="242998"/>
                      <a:pt x="708345" y="289308"/>
                      <a:pt x="693859" y="331404"/>
                    </a:cubicBezTo>
                    <a:cubicBezTo>
                      <a:pt x="680270" y="276510"/>
                      <a:pt x="662023" y="222874"/>
                      <a:pt x="639316" y="171077"/>
                    </a:cubicBezTo>
                    <a:cubicBezTo>
                      <a:pt x="617256" y="120793"/>
                      <a:pt x="590392" y="69194"/>
                      <a:pt x="546013" y="34960"/>
                    </a:cubicBezTo>
                    <a:cubicBezTo>
                      <a:pt x="506006" y="4099"/>
                      <a:pt x="450409" y="-11342"/>
                      <a:pt x="402391" y="9697"/>
                    </a:cubicBezTo>
                    <a:cubicBezTo>
                      <a:pt x="359747" y="28381"/>
                      <a:pt x="332419" y="71499"/>
                      <a:pt x="322360" y="115673"/>
                    </a:cubicBezTo>
                    <a:cubicBezTo>
                      <a:pt x="308850" y="175002"/>
                      <a:pt x="325950" y="235316"/>
                      <a:pt x="346682" y="291306"/>
                    </a:cubicBezTo>
                    <a:cubicBezTo>
                      <a:pt x="327073" y="271739"/>
                      <a:pt x="314359" y="245857"/>
                      <a:pt x="294927" y="225836"/>
                    </a:cubicBezTo>
                    <a:cubicBezTo>
                      <a:pt x="274510" y="204801"/>
                      <a:pt x="242124" y="186802"/>
                      <a:pt x="212667" y="199635"/>
                    </a:cubicBezTo>
                    <a:cubicBezTo>
                      <a:pt x="185923" y="211286"/>
                      <a:pt x="176512" y="242359"/>
                      <a:pt x="178691" y="269441"/>
                    </a:cubicBezTo>
                    <a:cubicBezTo>
                      <a:pt x="181374" y="302813"/>
                      <a:pt x="200767" y="331465"/>
                      <a:pt x="211883" y="362481"/>
                    </a:cubicBezTo>
                    <a:cubicBezTo>
                      <a:pt x="135193" y="340385"/>
                      <a:pt x="52814" y="367899"/>
                      <a:pt x="4832" y="431636"/>
                    </a:cubicBezTo>
                    <a:cubicBezTo>
                      <a:pt x="4408" y="432203"/>
                      <a:pt x="4130" y="432866"/>
                      <a:pt x="4024" y="433567"/>
                    </a:cubicBezTo>
                    <a:lnTo>
                      <a:pt x="3687" y="433580"/>
                    </a:lnTo>
                    <a:cubicBezTo>
                      <a:pt x="1687" y="433649"/>
                      <a:pt x="122" y="435326"/>
                      <a:pt x="192" y="437325"/>
                    </a:cubicBezTo>
                    <a:cubicBezTo>
                      <a:pt x="259" y="439225"/>
                      <a:pt x="1785" y="440750"/>
                      <a:pt x="3687" y="440817"/>
                    </a:cubicBezTo>
                    <a:cubicBezTo>
                      <a:pt x="77642" y="442524"/>
                      <a:pt x="151732" y="440915"/>
                      <a:pt x="225701" y="440577"/>
                    </a:cubicBezTo>
                    <a:cubicBezTo>
                      <a:pt x="298975" y="440241"/>
                      <a:pt x="372250" y="439991"/>
                      <a:pt x="445526" y="439825"/>
                    </a:cubicBezTo>
                    <a:cubicBezTo>
                      <a:pt x="592812" y="439615"/>
                      <a:pt x="740096" y="439947"/>
                      <a:pt x="887379" y="440821"/>
                    </a:cubicBezTo>
                    <a:cubicBezTo>
                      <a:pt x="929146" y="441102"/>
                      <a:pt x="970912" y="441444"/>
                      <a:pt x="1012678" y="441845"/>
                    </a:cubicBezTo>
                    <a:cubicBezTo>
                      <a:pt x="1054167" y="442243"/>
                      <a:pt x="1096596" y="445312"/>
                      <a:pt x="1137972" y="442248"/>
                    </a:cubicBezTo>
                    <a:cubicBezTo>
                      <a:pt x="1140952" y="442207"/>
                      <a:pt x="1143334" y="439760"/>
                      <a:pt x="1143293" y="436783"/>
                    </a:cubicBezTo>
                    <a:cubicBezTo>
                      <a:pt x="1143284" y="436092"/>
                      <a:pt x="1143142" y="435409"/>
                      <a:pt x="1142874" y="434772"/>
                    </a:cubicBezTo>
                    <a:cubicBezTo>
                      <a:pt x="1145260" y="433370"/>
                      <a:pt x="1146398" y="430536"/>
                      <a:pt x="1145642" y="427875"/>
                    </a:cubicBezTo>
                    <a:close/>
                    <a:moveTo>
                      <a:pt x="1028065" y="428995"/>
                    </a:moveTo>
                    <a:cubicBezTo>
                      <a:pt x="990695" y="428612"/>
                      <a:pt x="953326" y="428278"/>
                      <a:pt x="915956" y="427993"/>
                    </a:cubicBezTo>
                    <a:cubicBezTo>
                      <a:pt x="842682" y="427432"/>
                      <a:pt x="769407" y="427066"/>
                      <a:pt x="696130" y="426893"/>
                    </a:cubicBezTo>
                    <a:cubicBezTo>
                      <a:pt x="548846" y="426631"/>
                      <a:pt x="401562" y="427219"/>
                      <a:pt x="254277" y="428658"/>
                    </a:cubicBezTo>
                    <a:cubicBezTo>
                      <a:pt x="174713" y="429565"/>
                      <a:pt x="94937" y="429547"/>
                      <a:pt x="15426" y="433132"/>
                    </a:cubicBezTo>
                    <a:cubicBezTo>
                      <a:pt x="64847" y="373412"/>
                      <a:pt x="146395" y="351002"/>
                      <a:pt x="219423" y="377074"/>
                    </a:cubicBezTo>
                    <a:cubicBezTo>
                      <a:pt x="223706" y="378687"/>
                      <a:pt x="227660" y="373891"/>
                      <a:pt x="226583" y="369919"/>
                    </a:cubicBezTo>
                    <a:cubicBezTo>
                      <a:pt x="217882" y="337845"/>
                      <a:pt x="197043" y="309513"/>
                      <a:pt x="191580" y="276559"/>
                    </a:cubicBezTo>
                    <a:cubicBezTo>
                      <a:pt x="187349" y="251037"/>
                      <a:pt x="194250" y="216070"/>
                      <a:pt x="223308" y="208794"/>
                    </a:cubicBezTo>
                    <a:cubicBezTo>
                      <a:pt x="254742" y="200921"/>
                      <a:pt x="283192" y="228412"/>
                      <a:pt x="300115" y="251294"/>
                    </a:cubicBezTo>
                    <a:cubicBezTo>
                      <a:pt x="317386" y="274649"/>
                      <a:pt x="332316" y="299906"/>
                      <a:pt x="357416" y="315839"/>
                    </a:cubicBezTo>
                    <a:cubicBezTo>
                      <a:pt x="361682" y="318547"/>
                      <a:pt x="368411" y="313970"/>
                      <a:pt x="366450" y="308898"/>
                    </a:cubicBezTo>
                    <a:cubicBezTo>
                      <a:pt x="345961" y="255891"/>
                      <a:pt x="325966" y="199809"/>
                      <a:pt x="330695" y="142060"/>
                    </a:cubicBezTo>
                    <a:cubicBezTo>
                      <a:pt x="334322" y="97772"/>
                      <a:pt x="356192" y="51095"/>
                      <a:pt x="395151" y="27438"/>
                    </a:cubicBezTo>
                    <a:cubicBezTo>
                      <a:pt x="439118" y="741"/>
                      <a:pt x="494411" y="12794"/>
                      <a:pt x="534146" y="41655"/>
                    </a:cubicBezTo>
                    <a:cubicBezTo>
                      <a:pt x="577371" y="73051"/>
                      <a:pt x="603349" y="122404"/>
                      <a:pt x="624730" y="170026"/>
                    </a:cubicBezTo>
                    <a:cubicBezTo>
                      <a:pt x="651666" y="230310"/>
                      <a:pt x="672432" y="293162"/>
                      <a:pt x="686710" y="357623"/>
                    </a:cubicBezTo>
                    <a:cubicBezTo>
                      <a:pt x="687765" y="361078"/>
                      <a:pt x="691423" y="363024"/>
                      <a:pt x="694880" y="361970"/>
                    </a:cubicBezTo>
                    <a:cubicBezTo>
                      <a:pt x="696964" y="361335"/>
                      <a:pt x="698595" y="359705"/>
                      <a:pt x="699230" y="357623"/>
                    </a:cubicBezTo>
                    <a:cubicBezTo>
                      <a:pt x="710125" y="319503"/>
                      <a:pt x="728231" y="265346"/>
                      <a:pt x="770980" y="252720"/>
                    </a:cubicBezTo>
                    <a:cubicBezTo>
                      <a:pt x="814686" y="239811"/>
                      <a:pt x="857019" y="290851"/>
                      <a:pt x="836461" y="331670"/>
                    </a:cubicBezTo>
                    <a:cubicBezTo>
                      <a:pt x="834742" y="334833"/>
                      <a:pt x="835915" y="338790"/>
                      <a:pt x="839081" y="340508"/>
                    </a:cubicBezTo>
                    <a:cubicBezTo>
                      <a:pt x="841553" y="341850"/>
                      <a:pt x="844607" y="341456"/>
                      <a:pt x="846658" y="339532"/>
                    </a:cubicBezTo>
                    <a:cubicBezTo>
                      <a:pt x="919722" y="275772"/>
                      <a:pt x="1030676" y="283273"/>
                      <a:pt x="1094480" y="356288"/>
                    </a:cubicBezTo>
                    <a:cubicBezTo>
                      <a:pt x="1113174" y="377680"/>
                      <a:pt x="1126394" y="403287"/>
                      <a:pt x="1133005" y="430909"/>
                    </a:cubicBezTo>
                    <a:cubicBezTo>
                      <a:pt x="1098321" y="427924"/>
                      <a:pt x="1062827" y="429350"/>
                      <a:pt x="1028065" y="4289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150" name="Google Shape;1150;p18"/>
            <p:cNvGrpSpPr/>
            <p:nvPr/>
          </p:nvGrpSpPr>
          <p:grpSpPr>
            <a:xfrm>
              <a:off x="8424008" y="685047"/>
              <a:ext cx="1166447" cy="549813"/>
              <a:chOff x="4496533" y="-114840"/>
              <a:chExt cx="1166447" cy="549813"/>
            </a:xfrm>
          </p:grpSpPr>
          <p:sp>
            <p:nvSpPr>
              <p:cNvPr id="1151" name="Google Shape;1151;p18"/>
              <p:cNvSpPr/>
              <p:nvPr/>
            </p:nvSpPr>
            <p:spPr>
              <a:xfrm>
                <a:off x="4502226" y="-108161"/>
                <a:ext cx="1154246" cy="536688"/>
              </a:xfrm>
              <a:custGeom>
                <a:avLst/>
                <a:gdLst/>
                <a:ahLst/>
                <a:cxnLst/>
                <a:rect l="l" t="t" r="r" b="b"/>
                <a:pathLst>
                  <a:path w="1154246" h="536688" extrusionOk="0">
                    <a:moveTo>
                      <a:pt x="1154437" y="536704"/>
                    </a:moveTo>
                    <a:cubicBezTo>
                      <a:pt x="906796" y="533352"/>
                      <a:pt x="659095" y="530058"/>
                      <a:pt x="411336" y="526823"/>
                    </a:cubicBezTo>
                    <a:cubicBezTo>
                      <a:pt x="274052" y="524970"/>
                      <a:pt x="136679" y="523117"/>
                      <a:pt x="190" y="508560"/>
                    </a:cubicBezTo>
                    <a:lnTo>
                      <a:pt x="1426" y="496562"/>
                    </a:lnTo>
                    <a:cubicBezTo>
                      <a:pt x="1335" y="469434"/>
                      <a:pt x="23269" y="447369"/>
                      <a:pt x="50415" y="447278"/>
                    </a:cubicBezTo>
                    <a:cubicBezTo>
                      <a:pt x="65232" y="447229"/>
                      <a:pt x="79281" y="453861"/>
                      <a:pt x="88652" y="465330"/>
                    </a:cubicBezTo>
                    <a:cubicBezTo>
                      <a:pt x="82472" y="435422"/>
                      <a:pt x="115579" y="409219"/>
                      <a:pt x="146126" y="410101"/>
                    </a:cubicBezTo>
                    <a:cubicBezTo>
                      <a:pt x="176673" y="410984"/>
                      <a:pt x="203423" y="429687"/>
                      <a:pt x="228143" y="447685"/>
                    </a:cubicBezTo>
                    <a:cubicBezTo>
                      <a:pt x="209346" y="390469"/>
                      <a:pt x="207476" y="329047"/>
                      <a:pt x="222758" y="270794"/>
                    </a:cubicBezTo>
                    <a:cubicBezTo>
                      <a:pt x="224308" y="262164"/>
                      <a:pt x="228325" y="254167"/>
                      <a:pt x="234323" y="247768"/>
                    </a:cubicBezTo>
                    <a:cubicBezTo>
                      <a:pt x="244829" y="238239"/>
                      <a:pt x="260986" y="239563"/>
                      <a:pt x="274847" y="242474"/>
                    </a:cubicBezTo>
                    <a:cubicBezTo>
                      <a:pt x="331342" y="254455"/>
                      <a:pt x="382801" y="283462"/>
                      <a:pt x="422284" y="325582"/>
                    </a:cubicBezTo>
                    <a:cubicBezTo>
                      <a:pt x="407232" y="244817"/>
                      <a:pt x="412264" y="161594"/>
                      <a:pt x="436939" y="83228"/>
                    </a:cubicBezTo>
                    <a:cubicBezTo>
                      <a:pt x="445944" y="54996"/>
                      <a:pt x="459010" y="25529"/>
                      <a:pt x="484525" y="10443"/>
                    </a:cubicBezTo>
                    <a:cubicBezTo>
                      <a:pt x="519486" y="-10378"/>
                      <a:pt x="565130" y="2944"/>
                      <a:pt x="599649" y="24470"/>
                    </a:cubicBezTo>
                    <a:cubicBezTo>
                      <a:pt x="686718" y="80117"/>
                      <a:pt x="737000" y="178351"/>
                      <a:pt x="731195" y="281469"/>
                    </a:cubicBezTo>
                    <a:cubicBezTo>
                      <a:pt x="739505" y="259642"/>
                      <a:pt x="751878" y="239585"/>
                      <a:pt x="767657" y="222359"/>
                    </a:cubicBezTo>
                    <a:cubicBezTo>
                      <a:pt x="784520" y="206214"/>
                      <a:pt x="809946" y="196862"/>
                      <a:pt x="831664" y="205331"/>
                    </a:cubicBezTo>
                    <a:cubicBezTo>
                      <a:pt x="860799" y="216712"/>
                      <a:pt x="870510" y="253590"/>
                      <a:pt x="867685" y="284734"/>
                    </a:cubicBezTo>
                    <a:cubicBezTo>
                      <a:pt x="865261" y="311159"/>
                      <a:pt x="856771" y="336670"/>
                      <a:pt x="842876" y="359284"/>
                    </a:cubicBezTo>
                    <a:cubicBezTo>
                      <a:pt x="865743" y="330258"/>
                      <a:pt x="897702" y="297879"/>
                      <a:pt x="933369" y="307584"/>
                    </a:cubicBezTo>
                    <a:cubicBezTo>
                      <a:pt x="949593" y="313142"/>
                      <a:pt x="963364" y="324189"/>
                      <a:pt x="972303" y="338816"/>
                    </a:cubicBezTo>
                    <a:cubicBezTo>
                      <a:pt x="999818" y="379201"/>
                      <a:pt x="1007209" y="429991"/>
                      <a:pt x="992344" y="476535"/>
                    </a:cubicBezTo>
                    <a:cubicBezTo>
                      <a:pt x="1049200" y="443009"/>
                      <a:pt x="1133248" y="474241"/>
                      <a:pt x="1154437" y="53670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2" name="Google Shape;1152;p18"/>
              <p:cNvSpPr/>
              <p:nvPr/>
            </p:nvSpPr>
            <p:spPr>
              <a:xfrm>
                <a:off x="4496533" y="-114840"/>
                <a:ext cx="1166447" cy="549813"/>
              </a:xfrm>
              <a:custGeom>
                <a:avLst/>
                <a:gdLst/>
                <a:ahLst/>
                <a:cxnLst/>
                <a:rect l="l" t="t" r="r" b="b"/>
                <a:pathLst>
                  <a:path w="1166447" h="549813" extrusionOk="0">
                    <a:moveTo>
                      <a:pt x="1166419" y="541617"/>
                    </a:moveTo>
                    <a:cubicBezTo>
                      <a:pt x="1144293" y="479482"/>
                      <a:pt x="1068085" y="447111"/>
                      <a:pt x="1007823" y="471357"/>
                    </a:cubicBezTo>
                    <a:cubicBezTo>
                      <a:pt x="1018733" y="422157"/>
                      <a:pt x="1007469" y="366381"/>
                      <a:pt x="972968" y="328847"/>
                    </a:cubicBezTo>
                    <a:cubicBezTo>
                      <a:pt x="956760" y="309290"/>
                      <a:pt x="930237" y="301621"/>
                      <a:pt x="906083" y="309507"/>
                    </a:cubicBezTo>
                    <a:cubicBezTo>
                      <a:pt x="893294" y="314278"/>
                      <a:pt x="881588" y="321554"/>
                      <a:pt x="871651" y="330908"/>
                    </a:cubicBezTo>
                    <a:cubicBezTo>
                      <a:pt x="885074" y="290957"/>
                      <a:pt x="887332" y="243066"/>
                      <a:pt x="855271" y="215403"/>
                    </a:cubicBezTo>
                    <a:cubicBezTo>
                      <a:pt x="834885" y="199433"/>
                      <a:pt x="806585" y="198210"/>
                      <a:pt x="784896" y="212362"/>
                    </a:cubicBezTo>
                    <a:cubicBezTo>
                      <a:pt x="766910" y="223907"/>
                      <a:pt x="752563" y="240306"/>
                      <a:pt x="743517" y="259662"/>
                    </a:cubicBezTo>
                    <a:cubicBezTo>
                      <a:pt x="739582" y="172444"/>
                      <a:pt x="697139" y="91463"/>
                      <a:pt x="627638" y="38561"/>
                    </a:cubicBezTo>
                    <a:cubicBezTo>
                      <a:pt x="590940" y="11047"/>
                      <a:pt x="538272" y="-13232"/>
                      <a:pt x="493039" y="8240"/>
                    </a:cubicBezTo>
                    <a:cubicBezTo>
                      <a:pt x="447305" y="29949"/>
                      <a:pt x="433376" y="90842"/>
                      <a:pt x="423963" y="135619"/>
                    </a:cubicBezTo>
                    <a:cubicBezTo>
                      <a:pt x="411748" y="194258"/>
                      <a:pt x="409916" y="254582"/>
                      <a:pt x="418547" y="313853"/>
                    </a:cubicBezTo>
                    <a:cubicBezTo>
                      <a:pt x="383031" y="280804"/>
                      <a:pt x="339760" y="257222"/>
                      <a:pt x="292723" y="245281"/>
                    </a:cubicBezTo>
                    <a:cubicBezTo>
                      <a:pt x="277936" y="241560"/>
                      <a:pt x="261187" y="237651"/>
                      <a:pt x="246362" y="243193"/>
                    </a:cubicBezTo>
                    <a:cubicBezTo>
                      <a:pt x="232005" y="248560"/>
                      <a:pt x="225960" y="261922"/>
                      <a:pt x="222201" y="275738"/>
                    </a:cubicBezTo>
                    <a:cubicBezTo>
                      <a:pt x="216912" y="295586"/>
                      <a:pt x="213624" y="315913"/>
                      <a:pt x="212385" y="336416"/>
                    </a:cubicBezTo>
                    <a:cubicBezTo>
                      <a:pt x="210244" y="370725"/>
                      <a:pt x="213643" y="405155"/>
                      <a:pt x="222453" y="438385"/>
                    </a:cubicBezTo>
                    <a:cubicBezTo>
                      <a:pt x="197081" y="420999"/>
                      <a:pt x="167757" y="405225"/>
                      <a:pt x="136742" y="411815"/>
                    </a:cubicBezTo>
                    <a:cubicBezTo>
                      <a:pt x="112740" y="416145"/>
                      <a:pt x="93618" y="434332"/>
                      <a:pt x="88105" y="458074"/>
                    </a:cubicBezTo>
                    <a:cubicBezTo>
                      <a:pt x="63708" y="440329"/>
                      <a:pt x="29536" y="445709"/>
                      <a:pt x="11779" y="470089"/>
                    </a:cubicBezTo>
                    <a:cubicBezTo>
                      <a:pt x="4780" y="479699"/>
                      <a:pt x="1110" y="491328"/>
                      <a:pt x="1326" y="503211"/>
                    </a:cubicBezTo>
                    <a:cubicBezTo>
                      <a:pt x="1076" y="510631"/>
                      <a:pt x="12612" y="510622"/>
                      <a:pt x="12862" y="503211"/>
                    </a:cubicBezTo>
                    <a:cubicBezTo>
                      <a:pt x="13871" y="479108"/>
                      <a:pt x="34241" y="460386"/>
                      <a:pt x="58361" y="461394"/>
                    </a:cubicBezTo>
                    <a:cubicBezTo>
                      <a:pt x="70468" y="461900"/>
                      <a:pt x="81823" y="467407"/>
                      <a:pt x="89712" y="476599"/>
                    </a:cubicBezTo>
                    <a:cubicBezTo>
                      <a:pt x="94430" y="481959"/>
                      <a:pt x="101501" y="476044"/>
                      <a:pt x="100563" y="470286"/>
                    </a:cubicBezTo>
                    <a:cubicBezTo>
                      <a:pt x="96145" y="443157"/>
                      <a:pt x="126125" y="423342"/>
                      <a:pt x="150321" y="423286"/>
                    </a:cubicBezTo>
                    <a:cubicBezTo>
                      <a:pt x="180595" y="423217"/>
                      <a:pt x="207178" y="443007"/>
                      <a:pt x="230568" y="459986"/>
                    </a:cubicBezTo>
                    <a:cubicBezTo>
                      <a:pt x="235174" y="463330"/>
                      <a:pt x="241764" y="457788"/>
                      <a:pt x="240105" y="452660"/>
                    </a:cubicBezTo>
                    <a:cubicBezTo>
                      <a:pt x="229129" y="419013"/>
                      <a:pt x="223961" y="383746"/>
                      <a:pt x="224823" y="348367"/>
                    </a:cubicBezTo>
                    <a:cubicBezTo>
                      <a:pt x="225281" y="330331"/>
                      <a:pt x="227364" y="312373"/>
                      <a:pt x="231048" y="294710"/>
                    </a:cubicBezTo>
                    <a:cubicBezTo>
                      <a:pt x="234309" y="279126"/>
                      <a:pt x="237102" y="257367"/>
                      <a:pt x="255912" y="253976"/>
                    </a:cubicBezTo>
                    <a:cubicBezTo>
                      <a:pt x="271150" y="251229"/>
                      <a:pt x="288640" y="257203"/>
                      <a:pt x="303069" y="261647"/>
                    </a:cubicBezTo>
                    <a:cubicBezTo>
                      <a:pt x="318518" y="266400"/>
                      <a:pt x="333517" y="272508"/>
                      <a:pt x="347889" y="279901"/>
                    </a:cubicBezTo>
                    <a:cubicBezTo>
                      <a:pt x="376095" y="294475"/>
                      <a:pt x="401630" y="313714"/>
                      <a:pt x="423412" y="336803"/>
                    </a:cubicBezTo>
                    <a:cubicBezTo>
                      <a:pt x="428195" y="341852"/>
                      <a:pt x="435359" y="336463"/>
                      <a:pt x="434263" y="330491"/>
                    </a:cubicBezTo>
                    <a:cubicBezTo>
                      <a:pt x="424307" y="276595"/>
                      <a:pt x="423341" y="221424"/>
                      <a:pt x="431404" y="167213"/>
                    </a:cubicBezTo>
                    <a:cubicBezTo>
                      <a:pt x="435371" y="140508"/>
                      <a:pt x="441572" y="114182"/>
                      <a:pt x="449942" y="88513"/>
                    </a:cubicBezTo>
                    <a:cubicBezTo>
                      <a:pt x="455745" y="66590"/>
                      <a:pt x="467159" y="46553"/>
                      <a:pt x="483061" y="30376"/>
                    </a:cubicBezTo>
                    <a:cubicBezTo>
                      <a:pt x="521578" y="-4159"/>
                      <a:pt x="578118" y="19386"/>
                      <a:pt x="614427" y="44930"/>
                    </a:cubicBezTo>
                    <a:cubicBezTo>
                      <a:pt x="650733" y="70902"/>
                      <a:pt x="680204" y="105275"/>
                      <a:pt x="700319" y="145110"/>
                    </a:cubicBezTo>
                    <a:cubicBezTo>
                      <a:pt x="722980" y="189228"/>
                      <a:pt x="733359" y="238621"/>
                      <a:pt x="730372" y="288121"/>
                    </a:cubicBezTo>
                    <a:cubicBezTo>
                      <a:pt x="730460" y="291729"/>
                      <a:pt x="733458" y="294581"/>
                      <a:pt x="737068" y="294493"/>
                    </a:cubicBezTo>
                    <a:cubicBezTo>
                      <a:pt x="739277" y="294439"/>
                      <a:pt x="741308" y="293274"/>
                      <a:pt x="742469" y="291396"/>
                    </a:cubicBezTo>
                    <a:cubicBezTo>
                      <a:pt x="752816" y="268715"/>
                      <a:pt x="763762" y="243509"/>
                      <a:pt x="784371" y="228167"/>
                    </a:cubicBezTo>
                    <a:cubicBezTo>
                      <a:pt x="803975" y="213573"/>
                      <a:pt x="831957" y="209292"/>
                      <a:pt x="850126" y="228411"/>
                    </a:cubicBezTo>
                    <a:cubicBezTo>
                      <a:pt x="883525" y="263555"/>
                      <a:pt x="864414" y="327001"/>
                      <a:pt x="842959" y="362694"/>
                    </a:cubicBezTo>
                    <a:cubicBezTo>
                      <a:pt x="839274" y="368826"/>
                      <a:pt x="848478" y="376451"/>
                      <a:pt x="853156" y="370556"/>
                    </a:cubicBezTo>
                    <a:cubicBezTo>
                      <a:pt x="867456" y="352536"/>
                      <a:pt x="883754" y="333466"/>
                      <a:pt x="905157" y="323783"/>
                    </a:cubicBezTo>
                    <a:cubicBezTo>
                      <a:pt x="929948" y="312568"/>
                      <a:pt x="952999" y="323733"/>
                      <a:pt x="968776" y="343943"/>
                    </a:cubicBezTo>
                    <a:cubicBezTo>
                      <a:pt x="998252" y="383374"/>
                      <a:pt x="1006812" y="434621"/>
                      <a:pt x="991749" y="481481"/>
                    </a:cubicBezTo>
                    <a:cubicBezTo>
                      <a:pt x="990872" y="484995"/>
                      <a:pt x="993013" y="488553"/>
                      <a:pt x="996529" y="489429"/>
                    </a:cubicBezTo>
                    <a:cubicBezTo>
                      <a:pt x="998137" y="489829"/>
                      <a:pt x="999836" y="489607"/>
                      <a:pt x="1001286" y="488807"/>
                    </a:cubicBezTo>
                    <a:cubicBezTo>
                      <a:pt x="1052764" y="459477"/>
                      <a:pt x="1125309" y="483641"/>
                      <a:pt x="1150323" y="536723"/>
                    </a:cubicBezTo>
                    <a:cubicBezTo>
                      <a:pt x="1002638" y="534768"/>
                      <a:pt x="854953" y="532812"/>
                      <a:pt x="707268" y="530856"/>
                    </a:cubicBezTo>
                    <a:cubicBezTo>
                      <a:pt x="556727" y="528863"/>
                      <a:pt x="406089" y="528259"/>
                      <a:pt x="255589" y="524100"/>
                    </a:cubicBezTo>
                    <a:cubicBezTo>
                      <a:pt x="171463" y="521775"/>
                      <a:pt x="86929" y="519630"/>
                      <a:pt x="3104" y="511894"/>
                    </a:cubicBezTo>
                    <a:cubicBezTo>
                      <a:pt x="-847" y="511530"/>
                      <a:pt x="-716" y="517526"/>
                      <a:pt x="3104" y="517994"/>
                    </a:cubicBezTo>
                    <a:cubicBezTo>
                      <a:pt x="77632" y="527116"/>
                      <a:pt x="152173" y="533730"/>
                      <a:pt x="227233" y="536215"/>
                    </a:cubicBezTo>
                    <a:cubicBezTo>
                      <a:pt x="302210" y="538699"/>
                      <a:pt x="377233" y="539461"/>
                      <a:pt x="452242" y="540455"/>
                    </a:cubicBezTo>
                    <a:cubicBezTo>
                      <a:pt x="603205" y="542454"/>
                      <a:pt x="754168" y="544453"/>
                      <a:pt x="905133" y="546452"/>
                    </a:cubicBezTo>
                    <a:cubicBezTo>
                      <a:pt x="990141" y="547577"/>
                      <a:pt x="1075150" y="548703"/>
                      <a:pt x="1160158" y="549829"/>
                    </a:cubicBezTo>
                    <a:cubicBezTo>
                      <a:pt x="1163770" y="549796"/>
                      <a:pt x="1166670" y="546844"/>
                      <a:pt x="1166638" y="543235"/>
                    </a:cubicBezTo>
                    <a:cubicBezTo>
                      <a:pt x="1166633" y="542688"/>
                      <a:pt x="1166559" y="542145"/>
                      <a:pt x="1166419" y="5416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1153" name="Google Shape;1153;p18"/>
          <p:cNvGrpSpPr/>
          <p:nvPr/>
        </p:nvGrpSpPr>
        <p:grpSpPr>
          <a:xfrm>
            <a:off x="1739106" y="167263"/>
            <a:ext cx="5783108" cy="4751793"/>
            <a:chOff x="1739106" y="167263"/>
            <a:chExt cx="5783108" cy="4751793"/>
          </a:xfrm>
        </p:grpSpPr>
        <p:grpSp>
          <p:nvGrpSpPr>
            <p:cNvPr id="1154" name="Google Shape;1154;p18"/>
            <p:cNvGrpSpPr/>
            <p:nvPr/>
          </p:nvGrpSpPr>
          <p:grpSpPr>
            <a:xfrm>
              <a:off x="1739106" y="4571297"/>
              <a:ext cx="714324" cy="347759"/>
              <a:chOff x="482844" y="1192072"/>
              <a:chExt cx="714324" cy="347759"/>
            </a:xfrm>
          </p:grpSpPr>
          <p:sp>
            <p:nvSpPr>
              <p:cNvPr id="1155" name="Google Shape;1155;p18"/>
              <p:cNvSpPr/>
              <p:nvPr/>
            </p:nvSpPr>
            <p:spPr>
              <a:xfrm>
                <a:off x="983912" y="1192072"/>
                <a:ext cx="213256" cy="229698"/>
              </a:xfrm>
              <a:custGeom>
                <a:avLst/>
                <a:gdLst/>
                <a:ahLst/>
                <a:cxnLst/>
                <a:rect l="l" t="t" r="r" b="b"/>
                <a:pathLst>
                  <a:path w="213256" h="229698" extrusionOk="0">
                    <a:moveTo>
                      <a:pt x="207124" y="107820"/>
                    </a:moveTo>
                    <a:cubicBezTo>
                      <a:pt x="152750" y="105421"/>
                      <a:pt x="110085" y="60360"/>
                      <a:pt x="110705" y="5986"/>
                    </a:cubicBezTo>
                    <a:cubicBezTo>
                      <a:pt x="110976" y="-1642"/>
                      <a:pt x="100932" y="-1699"/>
                      <a:pt x="98423" y="4326"/>
                    </a:cubicBezTo>
                    <a:cubicBezTo>
                      <a:pt x="87977" y="29401"/>
                      <a:pt x="92537" y="58264"/>
                      <a:pt x="81212" y="82870"/>
                    </a:cubicBezTo>
                    <a:cubicBezTo>
                      <a:pt x="67932" y="111726"/>
                      <a:pt x="33769" y="113474"/>
                      <a:pt x="6046" y="113906"/>
                    </a:cubicBezTo>
                    <a:cubicBezTo>
                      <a:pt x="2597" y="114033"/>
                      <a:pt x="-96" y="116930"/>
                      <a:pt x="32" y="120375"/>
                    </a:cubicBezTo>
                    <a:cubicBezTo>
                      <a:pt x="153" y="123642"/>
                      <a:pt x="2776" y="126263"/>
                      <a:pt x="6046" y="126383"/>
                    </a:cubicBezTo>
                    <a:cubicBezTo>
                      <a:pt x="34653" y="128308"/>
                      <a:pt x="62032" y="138730"/>
                      <a:pt x="84669" y="156312"/>
                    </a:cubicBezTo>
                    <a:cubicBezTo>
                      <a:pt x="95063" y="165217"/>
                      <a:pt x="102976" y="176656"/>
                      <a:pt x="107640" y="189519"/>
                    </a:cubicBezTo>
                    <a:cubicBezTo>
                      <a:pt x="111233" y="201673"/>
                      <a:pt x="112601" y="214376"/>
                      <a:pt x="111677" y="227016"/>
                    </a:cubicBezTo>
                    <a:cubicBezTo>
                      <a:pt x="111718" y="228546"/>
                      <a:pt x="112991" y="229753"/>
                      <a:pt x="114523" y="229713"/>
                    </a:cubicBezTo>
                    <a:cubicBezTo>
                      <a:pt x="115456" y="229689"/>
                      <a:pt x="116315" y="229197"/>
                      <a:pt x="116807" y="228404"/>
                    </a:cubicBezTo>
                    <a:cubicBezTo>
                      <a:pt x="116868" y="228288"/>
                      <a:pt x="116907" y="228167"/>
                      <a:pt x="116968" y="228051"/>
                    </a:cubicBezTo>
                    <a:cubicBezTo>
                      <a:pt x="119802" y="229901"/>
                      <a:pt x="123600" y="229106"/>
                      <a:pt x="125452" y="226275"/>
                    </a:cubicBezTo>
                    <a:cubicBezTo>
                      <a:pt x="125788" y="225761"/>
                      <a:pt x="126045" y="225199"/>
                      <a:pt x="126214" y="224609"/>
                    </a:cubicBezTo>
                    <a:cubicBezTo>
                      <a:pt x="138593" y="181172"/>
                      <a:pt x="157826" y="128398"/>
                      <a:pt x="208788" y="120106"/>
                    </a:cubicBezTo>
                    <a:cubicBezTo>
                      <a:pt x="215929" y="118943"/>
                      <a:pt x="213957" y="107935"/>
                      <a:pt x="207124" y="10782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6" name="Google Shape;1156;p18"/>
              <p:cNvSpPr/>
              <p:nvPr/>
            </p:nvSpPr>
            <p:spPr>
              <a:xfrm>
                <a:off x="482844" y="1403918"/>
                <a:ext cx="126183" cy="135913"/>
              </a:xfrm>
              <a:custGeom>
                <a:avLst/>
                <a:gdLst/>
                <a:ahLst/>
                <a:cxnLst/>
                <a:rect l="l" t="t" r="r" b="b"/>
                <a:pathLst>
                  <a:path w="126183" h="135913" extrusionOk="0">
                    <a:moveTo>
                      <a:pt x="122566" y="63804"/>
                    </a:moveTo>
                    <a:cubicBezTo>
                      <a:pt x="90393" y="62385"/>
                      <a:pt x="65148" y="35722"/>
                      <a:pt x="65515" y="3549"/>
                    </a:cubicBezTo>
                    <a:cubicBezTo>
                      <a:pt x="65674" y="-966"/>
                      <a:pt x="59733" y="-999"/>
                      <a:pt x="58247" y="2566"/>
                    </a:cubicBezTo>
                    <a:cubicBezTo>
                      <a:pt x="52067" y="17404"/>
                      <a:pt x="54765" y="34481"/>
                      <a:pt x="48064" y="49041"/>
                    </a:cubicBezTo>
                    <a:cubicBezTo>
                      <a:pt x="40206" y="66115"/>
                      <a:pt x="19991" y="67149"/>
                      <a:pt x="3588" y="67404"/>
                    </a:cubicBezTo>
                    <a:cubicBezTo>
                      <a:pt x="1547" y="67480"/>
                      <a:pt x="-46" y="69195"/>
                      <a:pt x="30" y="71233"/>
                    </a:cubicBezTo>
                    <a:cubicBezTo>
                      <a:pt x="102" y="73166"/>
                      <a:pt x="1653" y="74716"/>
                      <a:pt x="3588" y="74788"/>
                    </a:cubicBezTo>
                    <a:cubicBezTo>
                      <a:pt x="20515" y="75926"/>
                      <a:pt x="36715" y="82093"/>
                      <a:pt x="50109" y="92496"/>
                    </a:cubicBezTo>
                    <a:cubicBezTo>
                      <a:pt x="56259" y="97766"/>
                      <a:pt x="60941" y="104534"/>
                      <a:pt x="63701" y="112145"/>
                    </a:cubicBezTo>
                    <a:cubicBezTo>
                      <a:pt x="65827" y="119337"/>
                      <a:pt x="66636" y="126853"/>
                      <a:pt x="66090" y="134333"/>
                    </a:cubicBezTo>
                    <a:cubicBezTo>
                      <a:pt x="66114" y="135238"/>
                      <a:pt x="66868" y="135952"/>
                      <a:pt x="67774" y="135928"/>
                    </a:cubicBezTo>
                    <a:cubicBezTo>
                      <a:pt x="68327" y="135914"/>
                      <a:pt x="68835" y="135623"/>
                      <a:pt x="69126" y="135154"/>
                    </a:cubicBezTo>
                    <a:lnTo>
                      <a:pt x="69220" y="134945"/>
                    </a:lnTo>
                    <a:cubicBezTo>
                      <a:pt x="70897" y="136040"/>
                      <a:pt x="73144" y="135569"/>
                      <a:pt x="74240" y="133894"/>
                    </a:cubicBezTo>
                    <a:cubicBezTo>
                      <a:pt x="74439" y="133590"/>
                      <a:pt x="74591" y="133257"/>
                      <a:pt x="74691" y="132908"/>
                    </a:cubicBezTo>
                    <a:cubicBezTo>
                      <a:pt x="82016" y="107206"/>
                      <a:pt x="93397" y="75980"/>
                      <a:pt x="123550" y="71073"/>
                    </a:cubicBezTo>
                    <a:cubicBezTo>
                      <a:pt x="127776" y="70386"/>
                      <a:pt x="126609" y="63871"/>
                      <a:pt x="122566" y="6380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157" name="Google Shape;1157;p18"/>
            <p:cNvGrpSpPr/>
            <p:nvPr/>
          </p:nvGrpSpPr>
          <p:grpSpPr>
            <a:xfrm>
              <a:off x="6751382" y="167263"/>
              <a:ext cx="770832" cy="372229"/>
              <a:chOff x="749957" y="2992438"/>
              <a:chExt cx="770832" cy="372229"/>
            </a:xfrm>
          </p:grpSpPr>
          <p:sp>
            <p:nvSpPr>
              <p:cNvPr id="1158" name="Google Shape;1158;p18"/>
              <p:cNvSpPr/>
              <p:nvPr/>
            </p:nvSpPr>
            <p:spPr>
              <a:xfrm>
                <a:off x="1307533" y="2992438"/>
                <a:ext cx="213256" cy="229698"/>
              </a:xfrm>
              <a:custGeom>
                <a:avLst/>
                <a:gdLst/>
                <a:ahLst/>
                <a:cxnLst/>
                <a:rect l="l" t="t" r="r" b="b"/>
                <a:pathLst>
                  <a:path w="213256" h="229698" extrusionOk="0">
                    <a:moveTo>
                      <a:pt x="207123" y="107819"/>
                    </a:moveTo>
                    <a:cubicBezTo>
                      <a:pt x="152750" y="105420"/>
                      <a:pt x="110085" y="60359"/>
                      <a:pt x="110705" y="5986"/>
                    </a:cubicBezTo>
                    <a:cubicBezTo>
                      <a:pt x="110976" y="-1642"/>
                      <a:pt x="100933" y="-1699"/>
                      <a:pt x="98423" y="4325"/>
                    </a:cubicBezTo>
                    <a:cubicBezTo>
                      <a:pt x="87978" y="29401"/>
                      <a:pt x="92536" y="58263"/>
                      <a:pt x="81212" y="82870"/>
                    </a:cubicBezTo>
                    <a:cubicBezTo>
                      <a:pt x="67932" y="111725"/>
                      <a:pt x="33769" y="113474"/>
                      <a:pt x="6046" y="113906"/>
                    </a:cubicBezTo>
                    <a:cubicBezTo>
                      <a:pt x="2597" y="114033"/>
                      <a:pt x="-96" y="116929"/>
                      <a:pt x="32" y="120375"/>
                    </a:cubicBezTo>
                    <a:cubicBezTo>
                      <a:pt x="153" y="123643"/>
                      <a:pt x="2776" y="126263"/>
                      <a:pt x="6046" y="126384"/>
                    </a:cubicBezTo>
                    <a:cubicBezTo>
                      <a:pt x="34653" y="128307"/>
                      <a:pt x="62033" y="138729"/>
                      <a:pt x="84668" y="156312"/>
                    </a:cubicBezTo>
                    <a:cubicBezTo>
                      <a:pt x="95063" y="165217"/>
                      <a:pt x="102976" y="176657"/>
                      <a:pt x="107640" y="189519"/>
                    </a:cubicBezTo>
                    <a:cubicBezTo>
                      <a:pt x="111233" y="201673"/>
                      <a:pt x="112601" y="214376"/>
                      <a:pt x="111678" y="227016"/>
                    </a:cubicBezTo>
                    <a:cubicBezTo>
                      <a:pt x="111718" y="228546"/>
                      <a:pt x="112992" y="229753"/>
                      <a:pt x="114523" y="229713"/>
                    </a:cubicBezTo>
                    <a:cubicBezTo>
                      <a:pt x="115457" y="229689"/>
                      <a:pt x="116315" y="229197"/>
                      <a:pt x="116808" y="228404"/>
                    </a:cubicBezTo>
                    <a:cubicBezTo>
                      <a:pt x="116869" y="228289"/>
                      <a:pt x="116907" y="228167"/>
                      <a:pt x="116967" y="228051"/>
                    </a:cubicBezTo>
                    <a:cubicBezTo>
                      <a:pt x="119801" y="229902"/>
                      <a:pt x="123599" y="229107"/>
                      <a:pt x="125451" y="226276"/>
                    </a:cubicBezTo>
                    <a:cubicBezTo>
                      <a:pt x="125788" y="225762"/>
                      <a:pt x="126045" y="225199"/>
                      <a:pt x="126214" y="224608"/>
                    </a:cubicBezTo>
                    <a:cubicBezTo>
                      <a:pt x="138593" y="181172"/>
                      <a:pt x="157826" y="128398"/>
                      <a:pt x="208788" y="120106"/>
                    </a:cubicBezTo>
                    <a:cubicBezTo>
                      <a:pt x="215929" y="118944"/>
                      <a:pt x="213957" y="107934"/>
                      <a:pt x="207123" y="10781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9" name="Google Shape;1159;p18"/>
              <p:cNvSpPr/>
              <p:nvPr/>
            </p:nvSpPr>
            <p:spPr>
              <a:xfrm>
                <a:off x="749957" y="3228754"/>
                <a:ext cx="126183" cy="135913"/>
              </a:xfrm>
              <a:custGeom>
                <a:avLst/>
                <a:gdLst/>
                <a:ahLst/>
                <a:cxnLst/>
                <a:rect l="l" t="t" r="r" b="b"/>
                <a:pathLst>
                  <a:path w="126183" h="135913" extrusionOk="0">
                    <a:moveTo>
                      <a:pt x="122566" y="63804"/>
                    </a:moveTo>
                    <a:cubicBezTo>
                      <a:pt x="90393" y="62384"/>
                      <a:pt x="65148" y="35721"/>
                      <a:pt x="65516" y="3549"/>
                    </a:cubicBezTo>
                    <a:cubicBezTo>
                      <a:pt x="65675" y="-965"/>
                      <a:pt x="59733" y="-999"/>
                      <a:pt x="58248" y="2566"/>
                    </a:cubicBezTo>
                    <a:cubicBezTo>
                      <a:pt x="52067" y="17403"/>
                      <a:pt x="54765" y="34481"/>
                      <a:pt x="48065" y="49040"/>
                    </a:cubicBezTo>
                    <a:cubicBezTo>
                      <a:pt x="40206" y="66115"/>
                      <a:pt x="19991" y="67149"/>
                      <a:pt x="3588" y="67405"/>
                    </a:cubicBezTo>
                    <a:cubicBezTo>
                      <a:pt x="1547" y="67481"/>
                      <a:pt x="-46" y="69195"/>
                      <a:pt x="30" y="71234"/>
                    </a:cubicBezTo>
                    <a:cubicBezTo>
                      <a:pt x="102" y="73167"/>
                      <a:pt x="1653" y="74716"/>
                      <a:pt x="3588" y="74788"/>
                    </a:cubicBezTo>
                    <a:cubicBezTo>
                      <a:pt x="20515" y="75926"/>
                      <a:pt x="36715" y="82093"/>
                      <a:pt x="50109" y="92497"/>
                    </a:cubicBezTo>
                    <a:cubicBezTo>
                      <a:pt x="56260" y="97766"/>
                      <a:pt x="60942" y="104535"/>
                      <a:pt x="63702" y="112146"/>
                    </a:cubicBezTo>
                    <a:cubicBezTo>
                      <a:pt x="65827" y="119337"/>
                      <a:pt x="66637" y="126853"/>
                      <a:pt x="66091" y="134332"/>
                    </a:cubicBezTo>
                    <a:cubicBezTo>
                      <a:pt x="66114" y="135238"/>
                      <a:pt x="66868" y="135952"/>
                      <a:pt x="67773" y="135929"/>
                    </a:cubicBezTo>
                    <a:cubicBezTo>
                      <a:pt x="68326" y="135914"/>
                      <a:pt x="68835" y="135623"/>
                      <a:pt x="69126" y="135153"/>
                    </a:cubicBezTo>
                    <a:lnTo>
                      <a:pt x="69220" y="134944"/>
                    </a:lnTo>
                    <a:cubicBezTo>
                      <a:pt x="70897" y="136039"/>
                      <a:pt x="73145" y="135569"/>
                      <a:pt x="74241" y="133894"/>
                    </a:cubicBezTo>
                    <a:cubicBezTo>
                      <a:pt x="74440" y="133590"/>
                      <a:pt x="74592" y="133257"/>
                      <a:pt x="74692" y="132908"/>
                    </a:cubicBezTo>
                    <a:cubicBezTo>
                      <a:pt x="82016" y="107207"/>
                      <a:pt x="93397" y="75979"/>
                      <a:pt x="123551" y="71073"/>
                    </a:cubicBezTo>
                    <a:cubicBezTo>
                      <a:pt x="127776" y="70386"/>
                      <a:pt x="126609" y="63872"/>
                      <a:pt x="122566" y="6380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1160" name="Google Shape;1160;p18"/>
          <p:cNvGrpSpPr/>
          <p:nvPr/>
        </p:nvGrpSpPr>
        <p:grpSpPr>
          <a:xfrm>
            <a:off x="-396191" y="3884117"/>
            <a:ext cx="1827234" cy="1488094"/>
            <a:chOff x="-396191" y="3884117"/>
            <a:chExt cx="1827234" cy="1488094"/>
          </a:xfrm>
        </p:grpSpPr>
        <p:grpSp>
          <p:nvGrpSpPr>
            <p:cNvPr id="1161" name="Google Shape;1161;p18"/>
            <p:cNvGrpSpPr/>
            <p:nvPr/>
          </p:nvGrpSpPr>
          <p:grpSpPr>
            <a:xfrm rot="168500" flipH="1">
              <a:off x="33849" y="3903025"/>
              <a:ext cx="806197" cy="1401960"/>
              <a:chOff x="3484347" y="4604001"/>
              <a:chExt cx="806115" cy="1401818"/>
            </a:xfrm>
          </p:grpSpPr>
          <p:sp>
            <p:nvSpPr>
              <p:cNvPr id="1162" name="Google Shape;1162;p18"/>
              <p:cNvSpPr/>
              <p:nvPr/>
            </p:nvSpPr>
            <p:spPr>
              <a:xfrm>
                <a:off x="4037609" y="4918083"/>
                <a:ext cx="114243" cy="196263"/>
              </a:xfrm>
              <a:custGeom>
                <a:avLst/>
                <a:gdLst/>
                <a:ahLst/>
                <a:cxnLst/>
                <a:rect l="l" t="t" r="r" b="b"/>
                <a:pathLst>
                  <a:path w="83086" h="142737" extrusionOk="0">
                    <a:moveTo>
                      <a:pt x="83277" y="54286"/>
                    </a:moveTo>
                    <a:cubicBezTo>
                      <a:pt x="83237" y="67076"/>
                      <a:pt x="82137" y="79839"/>
                      <a:pt x="79989" y="92447"/>
                    </a:cubicBezTo>
                    <a:lnTo>
                      <a:pt x="79550" y="92398"/>
                    </a:lnTo>
                    <a:cubicBezTo>
                      <a:pt x="49368" y="102433"/>
                      <a:pt x="22116" y="119725"/>
                      <a:pt x="190" y="142753"/>
                    </a:cubicBezTo>
                    <a:cubicBezTo>
                      <a:pt x="5717" y="109992"/>
                      <a:pt x="12374" y="77444"/>
                      <a:pt x="20163" y="45112"/>
                    </a:cubicBezTo>
                    <a:cubicBezTo>
                      <a:pt x="33894" y="25690"/>
                      <a:pt x="52613" y="10330"/>
                      <a:pt x="74347" y="647"/>
                    </a:cubicBezTo>
                    <a:lnTo>
                      <a:pt x="77438" y="16"/>
                    </a:lnTo>
                    <a:cubicBezTo>
                      <a:pt x="81188" y="17866"/>
                      <a:pt x="83144" y="36047"/>
                      <a:pt x="83277" y="5428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3" name="Google Shape;1163;p18"/>
              <p:cNvSpPr/>
              <p:nvPr/>
            </p:nvSpPr>
            <p:spPr>
              <a:xfrm>
                <a:off x="4065082" y="4811150"/>
                <a:ext cx="78752" cy="168900"/>
              </a:xfrm>
              <a:custGeom>
                <a:avLst/>
                <a:gdLst/>
                <a:ahLst/>
                <a:cxnLst/>
                <a:rect l="l" t="t" r="r" b="b"/>
                <a:pathLst>
                  <a:path w="57274" h="122836" extrusionOk="0">
                    <a:moveTo>
                      <a:pt x="35416" y="16"/>
                    </a:moveTo>
                    <a:cubicBezTo>
                      <a:pt x="44227" y="25493"/>
                      <a:pt x="51588" y="51448"/>
                      <a:pt x="57465" y="77756"/>
                    </a:cubicBezTo>
                    <a:lnTo>
                      <a:pt x="54374" y="78388"/>
                    </a:lnTo>
                    <a:cubicBezTo>
                      <a:pt x="32640" y="88070"/>
                      <a:pt x="13921" y="103431"/>
                      <a:pt x="190" y="122852"/>
                    </a:cubicBezTo>
                    <a:cubicBezTo>
                      <a:pt x="10061" y="81432"/>
                      <a:pt x="21741" y="40509"/>
                      <a:pt x="35231" y="8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4" name="Google Shape;1164;p18"/>
              <p:cNvSpPr/>
              <p:nvPr/>
            </p:nvSpPr>
            <p:spPr>
              <a:xfrm>
                <a:off x="4022785" y="5045158"/>
                <a:ext cx="124541" cy="172314"/>
              </a:xfrm>
              <a:custGeom>
                <a:avLst/>
                <a:gdLst/>
                <a:ahLst/>
                <a:cxnLst/>
                <a:rect l="l" t="t" r="r" b="b"/>
                <a:pathLst>
                  <a:path w="90575" h="125319" extrusionOk="0">
                    <a:moveTo>
                      <a:pt x="90326" y="16"/>
                    </a:moveTo>
                    <a:lnTo>
                      <a:pt x="90765" y="64"/>
                    </a:lnTo>
                    <a:cubicBezTo>
                      <a:pt x="84449" y="34139"/>
                      <a:pt x="73043" y="67070"/>
                      <a:pt x="56928" y="97756"/>
                    </a:cubicBezTo>
                    <a:lnTo>
                      <a:pt x="56344" y="97425"/>
                    </a:lnTo>
                    <a:cubicBezTo>
                      <a:pt x="35410" y="101379"/>
                      <a:pt x="15976" y="111038"/>
                      <a:pt x="190" y="125335"/>
                    </a:cubicBezTo>
                    <a:cubicBezTo>
                      <a:pt x="3168" y="100278"/>
                      <a:pt x="6760" y="75290"/>
                      <a:pt x="10966" y="50370"/>
                    </a:cubicBezTo>
                    <a:cubicBezTo>
                      <a:pt x="32892" y="27342"/>
                      <a:pt x="60145" y="10051"/>
                      <a:pt x="90326" y="1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5" name="Google Shape;1165;p18"/>
              <p:cNvSpPr/>
              <p:nvPr/>
            </p:nvSpPr>
            <p:spPr>
              <a:xfrm>
                <a:off x="3700198" y="5172341"/>
                <a:ext cx="121648" cy="162162"/>
              </a:xfrm>
              <a:custGeom>
                <a:avLst/>
                <a:gdLst/>
                <a:ahLst/>
                <a:cxnLst/>
                <a:rect l="l" t="t" r="r" b="b"/>
                <a:pathLst>
                  <a:path w="88471" h="117936" extrusionOk="0">
                    <a:moveTo>
                      <a:pt x="76752" y="58388"/>
                    </a:moveTo>
                    <a:cubicBezTo>
                      <a:pt x="75509" y="78937"/>
                      <a:pt x="79611" y="99458"/>
                      <a:pt x="88661" y="117952"/>
                    </a:cubicBezTo>
                    <a:cubicBezTo>
                      <a:pt x="66392" y="103393"/>
                      <a:pt x="43615" y="89400"/>
                      <a:pt x="20487" y="76165"/>
                    </a:cubicBezTo>
                    <a:cubicBezTo>
                      <a:pt x="22096" y="76079"/>
                      <a:pt x="23617" y="75983"/>
                      <a:pt x="25215" y="75983"/>
                    </a:cubicBezTo>
                    <a:cubicBezTo>
                      <a:pt x="13002" y="53873"/>
                      <a:pt x="4545" y="29890"/>
                      <a:pt x="190" y="5012"/>
                    </a:cubicBezTo>
                    <a:lnTo>
                      <a:pt x="2347" y="16"/>
                    </a:lnTo>
                    <a:cubicBezTo>
                      <a:pt x="20625" y="7886"/>
                      <a:pt x="37565" y="18552"/>
                      <a:pt x="52559" y="31630"/>
                    </a:cubicBezTo>
                    <a:cubicBezTo>
                      <a:pt x="61653" y="39580"/>
                      <a:pt x="70071" y="48269"/>
                      <a:pt x="77728" y="5760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6" name="Google Shape;1166;p18"/>
              <p:cNvSpPr/>
              <p:nvPr/>
            </p:nvSpPr>
            <p:spPr>
              <a:xfrm>
                <a:off x="3498389" y="5152703"/>
                <a:ext cx="236141" cy="124336"/>
              </a:xfrm>
              <a:custGeom>
                <a:avLst/>
                <a:gdLst/>
                <a:ahLst/>
                <a:cxnLst/>
                <a:rect l="l" t="t" r="r" b="b"/>
                <a:pathLst>
                  <a:path w="171739" h="90426" extrusionOk="0">
                    <a:moveTo>
                      <a:pt x="37650" y="3279"/>
                    </a:moveTo>
                    <a:cubicBezTo>
                      <a:pt x="54100" y="947"/>
                      <a:pt x="70702" y="-138"/>
                      <a:pt x="87315" y="33"/>
                    </a:cubicBezTo>
                    <a:cubicBezTo>
                      <a:pt x="108607" y="901"/>
                      <a:pt x="129548" y="5737"/>
                      <a:pt x="149061" y="14293"/>
                    </a:cubicBezTo>
                    <a:lnTo>
                      <a:pt x="146904" y="19289"/>
                    </a:lnTo>
                    <a:cubicBezTo>
                      <a:pt x="151259" y="44167"/>
                      <a:pt x="159716" y="68150"/>
                      <a:pt x="171929" y="90261"/>
                    </a:cubicBezTo>
                    <a:cubicBezTo>
                      <a:pt x="170331" y="90260"/>
                      <a:pt x="168810" y="90356"/>
                      <a:pt x="167201" y="90443"/>
                    </a:cubicBezTo>
                    <a:cubicBezTo>
                      <a:pt x="113427" y="59397"/>
                      <a:pt x="57642" y="31967"/>
                      <a:pt x="219" y="8333"/>
                    </a:cubicBezTo>
                    <a:lnTo>
                      <a:pt x="190" y="7798"/>
                    </a:lnTo>
                    <a:cubicBezTo>
                      <a:pt x="12709" y="6265"/>
                      <a:pt x="25131" y="4812"/>
                      <a:pt x="37650" y="327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7" name="Google Shape;1167;p18"/>
              <p:cNvSpPr/>
              <p:nvPr/>
            </p:nvSpPr>
            <p:spPr>
              <a:xfrm>
                <a:off x="3786508" y="5013744"/>
                <a:ext cx="52438" cy="141025"/>
              </a:xfrm>
              <a:custGeom>
                <a:avLst/>
                <a:gdLst/>
                <a:ahLst/>
                <a:cxnLst/>
                <a:rect l="l" t="t" r="r" b="b"/>
                <a:pathLst>
                  <a:path w="38137" h="102564" extrusionOk="0">
                    <a:moveTo>
                      <a:pt x="37590" y="16"/>
                    </a:moveTo>
                    <a:cubicBezTo>
                      <a:pt x="40126" y="34169"/>
                      <a:pt x="36109" y="68493"/>
                      <a:pt x="25755" y="101140"/>
                    </a:cubicBezTo>
                    <a:lnTo>
                      <a:pt x="22752" y="102580"/>
                    </a:lnTo>
                    <a:cubicBezTo>
                      <a:pt x="15166" y="86198"/>
                      <a:pt x="7669" y="69826"/>
                      <a:pt x="190" y="53278"/>
                    </a:cubicBezTo>
                    <a:cubicBezTo>
                      <a:pt x="2403" y="54147"/>
                      <a:pt x="4615" y="55015"/>
                      <a:pt x="6828" y="55883"/>
                    </a:cubicBezTo>
                    <a:cubicBezTo>
                      <a:pt x="12682" y="35515"/>
                      <a:pt x="22599" y="16541"/>
                      <a:pt x="35982" y="10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8" name="Google Shape;1168;p18"/>
              <p:cNvSpPr/>
              <p:nvPr/>
            </p:nvSpPr>
            <p:spPr>
              <a:xfrm>
                <a:off x="3750306" y="4893183"/>
                <a:ext cx="87614" cy="197332"/>
              </a:xfrm>
              <a:custGeom>
                <a:avLst/>
                <a:gdLst/>
                <a:ahLst/>
                <a:cxnLst/>
                <a:rect l="l" t="t" r="r" b="b"/>
                <a:pathLst>
                  <a:path w="63719" h="143514" extrusionOk="0">
                    <a:moveTo>
                      <a:pt x="63909" y="87663"/>
                    </a:moveTo>
                    <a:lnTo>
                      <a:pt x="62301" y="87750"/>
                    </a:lnTo>
                    <a:cubicBezTo>
                      <a:pt x="48918" y="104189"/>
                      <a:pt x="39001" y="123162"/>
                      <a:pt x="33147" y="143530"/>
                    </a:cubicBezTo>
                    <a:cubicBezTo>
                      <a:pt x="30935" y="142662"/>
                      <a:pt x="28722" y="141794"/>
                      <a:pt x="26509" y="140925"/>
                    </a:cubicBezTo>
                    <a:cubicBezTo>
                      <a:pt x="17610" y="121201"/>
                      <a:pt x="8837" y="101402"/>
                      <a:pt x="190" y="81528"/>
                    </a:cubicBezTo>
                    <a:cubicBezTo>
                      <a:pt x="9791" y="51676"/>
                      <a:pt x="25137" y="23986"/>
                      <a:pt x="45367" y="16"/>
                    </a:cubicBezTo>
                    <a:cubicBezTo>
                      <a:pt x="55547" y="28242"/>
                      <a:pt x="61787" y="57735"/>
                      <a:pt x="63909" y="8766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9" name="Google Shape;1169;p18"/>
              <p:cNvSpPr/>
              <p:nvPr/>
            </p:nvSpPr>
            <p:spPr>
              <a:xfrm>
                <a:off x="3594050" y="4615799"/>
                <a:ext cx="218314" cy="389359"/>
              </a:xfrm>
              <a:custGeom>
                <a:avLst/>
                <a:gdLst/>
                <a:ahLst/>
                <a:cxnLst/>
                <a:rect l="l" t="t" r="r" b="b"/>
                <a:pathLst>
                  <a:path w="158774" h="283170" extrusionOk="0">
                    <a:moveTo>
                      <a:pt x="144573" y="167489"/>
                    </a:moveTo>
                    <a:cubicBezTo>
                      <a:pt x="149987" y="178615"/>
                      <a:pt x="154791" y="190027"/>
                      <a:pt x="158964" y="201674"/>
                    </a:cubicBezTo>
                    <a:cubicBezTo>
                      <a:pt x="138735" y="225644"/>
                      <a:pt x="123388" y="253334"/>
                      <a:pt x="113787" y="283187"/>
                    </a:cubicBezTo>
                    <a:cubicBezTo>
                      <a:pt x="73038" y="189954"/>
                      <a:pt x="35172" y="95564"/>
                      <a:pt x="190" y="16"/>
                    </a:cubicBezTo>
                    <a:cubicBezTo>
                      <a:pt x="59597" y="44730"/>
                      <a:pt x="111989" y="100557"/>
                      <a:pt x="144573" y="1674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0" name="Google Shape;1170;p18"/>
              <p:cNvSpPr/>
              <p:nvPr/>
            </p:nvSpPr>
            <p:spPr>
              <a:xfrm>
                <a:off x="3944369" y="5040972"/>
                <a:ext cx="93203" cy="181625"/>
              </a:xfrm>
              <a:custGeom>
                <a:avLst/>
                <a:gdLst/>
                <a:ahLst/>
                <a:cxnLst/>
                <a:rect l="l" t="t" r="r" b="b"/>
                <a:pathLst>
                  <a:path w="67784" h="132091" extrusionOk="0">
                    <a:moveTo>
                      <a:pt x="66667" y="54776"/>
                    </a:moveTo>
                    <a:cubicBezTo>
                      <a:pt x="67077" y="54289"/>
                      <a:pt x="67575" y="53813"/>
                      <a:pt x="67975" y="53413"/>
                    </a:cubicBezTo>
                    <a:cubicBezTo>
                      <a:pt x="63768" y="78333"/>
                      <a:pt x="60175" y="103321"/>
                      <a:pt x="57198" y="128378"/>
                    </a:cubicBezTo>
                    <a:cubicBezTo>
                      <a:pt x="55822" y="129556"/>
                      <a:pt x="54525" y="130831"/>
                      <a:pt x="53227" y="132107"/>
                    </a:cubicBezTo>
                    <a:cubicBezTo>
                      <a:pt x="42595" y="111279"/>
                      <a:pt x="25441" y="94495"/>
                      <a:pt x="4381" y="84310"/>
                    </a:cubicBezTo>
                    <a:cubicBezTo>
                      <a:pt x="2133" y="72621"/>
                      <a:pt x="784" y="60778"/>
                      <a:pt x="344" y="48884"/>
                    </a:cubicBezTo>
                    <a:cubicBezTo>
                      <a:pt x="-267" y="32512"/>
                      <a:pt x="939" y="16122"/>
                      <a:pt x="3940" y="16"/>
                    </a:cubicBezTo>
                    <a:cubicBezTo>
                      <a:pt x="27559" y="14915"/>
                      <a:pt x="48720" y="33388"/>
                      <a:pt x="66667" y="5477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1" name="Google Shape;1171;p18"/>
              <p:cNvSpPr/>
              <p:nvPr/>
            </p:nvSpPr>
            <p:spPr>
              <a:xfrm>
                <a:off x="4000744" y="4804930"/>
                <a:ext cx="112750" cy="183392"/>
              </a:xfrm>
              <a:custGeom>
                <a:avLst/>
                <a:gdLst/>
                <a:ahLst/>
                <a:cxnLst/>
                <a:rect l="l" t="t" r="r" b="b"/>
                <a:pathLst>
                  <a:path w="82000" h="133376" extrusionOk="0">
                    <a:moveTo>
                      <a:pt x="12043" y="72610"/>
                    </a:moveTo>
                    <a:cubicBezTo>
                      <a:pt x="35183" y="48382"/>
                      <a:pt x="65836" y="30054"/>
                      <a:pt x="80652" y="16"/>
                    </a:cubicBezTo>
                    <a:cubicBezTo>
                      <a:pt x="81197" y="1497"/>
                      <a:pt x="81645" y="3056"/>
                      <a:pt x="82190" y="4537"/>
                    </a:cubicBezTo>
                    <a:lnTo>
                      <a:pt x="82005" y="4605"/>
                    </a:lnTo>
                    <a:cubicBezTo>
                      <a:pt x="68517" y="45001"/>
                      <a:pt x="56837" y="85924"/>
                      <a:pt x="46964" y="127373"/>
                    </a:cubicBezTo>
                    <a:cubicBezTo>
                      <a:pt x="45501" y="129341"/>
                      <a:pt x="44125" y="131318"/>
                      <a:pt x="42827" y="133392"/>
                    </a:cubicBezTo>
                    <a:cubicBezTo>
                      <a:pt x="30009" y="116539"/>
                      <a:pt x="15743" y="100838"/>
                      <a:pt x="190" y="86466"/>
                    </a:cubicBezTo>
                    <a:cubicBezTo>
                      <a:pt x="3868" y="81621"/>
                      <a:pt x="7825" y="76994"/>
                      <a:pt x="12043" y="726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2" name="Google Shape;1172;p18"/>
              <p:cNvSpPr/>
              <p:nvPr/>
            </p:nvSpPr>
            <p:spPr>
              <a:xfrm>
                <a:off x="3949529" y="4923845"/>
                <a:ext cx="115510" cy="192378"/>
              </a:xfrm>
              <a:custGeom>
                <a:avLst/>
                <a:gdLst/>
                <a:ahLst/>
                <a:cxnLst/>
                <a:rect l="l" t="t" r="r" b="b"/>
                <a:pathLst>
                  <a:path w="84007" h="139911" extrusionOk="0">
                    <a:moveTo>
                      <a:pt x="80060" y="46942"/>
                    </a:moveTo>
                    <a:cubicBezTo>
                      <a:pt x="81358" y="44868"/>
                      <a:pt x="82734" y="42891"/>
                      <a:pt x="84197" y="40923"/>
                    </a:cubicBezTo>
                    <a:cubicBezTo>
                      <a:pt x="76408" y="73256"/>
                      <a:pt x="69751" y="105803"/>
                      <a:pt x="64224" y="138564"/>
                    </a:cubicBezTo>
                    <a:cubicBezTo>
                      <a:pt x="63824" y="138964"/>
                      <a:pt x="63326" y="139440"/>
                      <a:pt x="62917" y="139927"/>
                    </a:cubicBezTo>
                    <a:cubicBezTo>
                      <a:pt x="44970" y="118540"/>
                      <a:pt x="23809" y="100066"/>
                      <a:pt x="190" y="85167"/>
                    </a:cubicBezTo>
                    <a:cubicBezTo>
                      <a:pt x="5662" y="54232"/>
                      <a:pt x="18425" y="25044"/>
                      <a:pt x="37424" y="16"/>
                    </a:cubicBezTo>
                    <a:cubicBezTo>
                      <a:pt x="52976" y="14387"/>
                      <a:pt x="67243" y="30089"/>
                      <a:pt x="80060" y="4694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3" name="Google Shape;1173;p18"/>
              <p:cNvSpPr/>
              <p:nvPr/>
            </p:nvSpPr>
            <p:spPr>
              <a:xfrm>
                <a:off x="3950134" y="5156920"/>
                <a:ext cx="72622" cy="152164"/>
              </a:xfrm>
              <a:custGeom>
                <a:avLst/>
                <a:gdLst/>
                <a:ahLst/>
                <a:cxnLst/>
                <a:rect l="l" t="t" r="r" b="b"/>
                <a:pathLst>
                  <a:path w="52816" h="110665" extrusionOk="0">
                    <a:moveTo>
                      <a:pt x="53007" y="44083"/>
                    </a:moveTo>
                    <a:cubicBezTo>
                      <a:pt x="50352" y="66247"/>
                      <a:pt x="48321" y="88392"/>
                      <a:pt x="46807" y="110682"/>
                    </a:cubicBezTo>
                    <a:cubicBezTo>
                      <a:pt x="23966" y="77308"/>
                      <a:pt x="8109" y="39666"/>
                      <a:pt x="190" y="16"/>
                    </a:cubicBezTo>
                    <a:cubicBezTo>
                      <a:pt x="21251" y="10201"/>
                      <a:pt x="38404" y="26985"/>
                      <a:pt x="49036" y="47812"/>
                    </a:cubicBezTo>
                    <a:cubicBezTo>
                      <a:pt x="50334" y="46537"/>
                      <a:pt x="51631" y="45262"/>
                      <a:pt x="53007" y="4408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4" name="Google Shape;1174;p18"/>
              <p:cNvSpPr/>
              <p:nvPr/>
            </p:nvSpPr>
            <p:spPr>
              <a:xfrm>
                <a:off x="4022785" y="5152168"/>
                <a:ext cx="81213" cy="143773"/>
              </a:xfrm>
              <a:custGeom>
                <a:avLst/>
                <a:gdLst/>
                <a:ahLst/>
                <a:cxnLst/>
                <a:rect l="l" t="t" r="r" b="b"/>
                <a:pathLst>
                  <a:path w="59064" h="104562" extrusionOk="0">
                    <a:moveTo>
                      <a:pt x="1709" y="37709"/>
                    </a:moveTo>
                    <a:cubicBezTo>
                      <a:pt x="1791" y="60031"/>
                      <a:pt x="1256" y="82262"/>
                      <a:pt x="190" y="104578"/>
                    </a:cubicBezTo>
                    <a:cubicBezTo>
                      <a:pt x="26726" y="74056"/>
                      <a:pt x="46817" y="38490"/>
                      <a:pt x="59255" y="16"/>
                    </a:cubicBezTo>
                    <a:cubicBezTo>
                      <a:pt x="37159" y="7708"/>
                      <a:pt x="18186" y="22406"/>
                      <a:pt x="5223" y="41871"/>
                    </a:cubicBezTo>
                    <a:cubicBezTo>
                      <a:pt x="4081" y="40454"/>
                      <a:pt x="2940" y="39038"/>
                      <a:pt x="1709" y="3770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5" name="Google Shape;1175;p18"/>
              <p:cNvSpPr/>
              <p:nvPr/>
            </p:nvSpPr>
            <p:spPr>
              <a:xfrm>
                <a:off x="3771445" y="5220073"/>
                <a:ext cx="90228" cy="139466"/>
              </a:xfrm>
              <a:custGeom>
                <a:avLst/>
                <a:gdLst/>
                <a:ahLst/>
                <a:cxnLst/>
                <a:rect l="l" t="t" r="r" b="b"/>
                <a:pathLst>
                  <a:path w="65620" h="101430" extrusionOk="0">
                    <a:moveTo>
                      <a:pt x="7557" y="68508"/>
                    </a:moveTo>
                    <a:cubicBezTo>
                      <a:pt x="27282" y="78985"/>
                      <a:pt x="46633" y="89962"/>
                      <a:pt x="65810" y="101447"/>
                    </a:cubicBezTo>
                    <a:cubicBezTo>
                      <a:pt x="51434" y="63652"/>
                      <a:pt x="29563" y="29152"/>
                      <a:pt x="1509" y="16"/>
                    </a:cubicBezTo>
                    <a:cubicBezTo>
                      <a:pt x="-2148" y="23110"/>
                      <a:pt x="1847" y="46765"/>
                      <a:pt x="12887" y="67380"/>
                    </a:cubicBezTo>
                    <a:cubicBezTo>
                      <a:pt x="11099" y="67716"/>
                      <a:pt x="9311" y="68052"/>
                      <a:pt x="7557" y="6850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6" name="Google Shape;1176;p18"/>
              <p:cNvSpPr/>
              <p:nvPr/>
            </p:nvSpPr>
            <p:spPr>
              <a:xfrm>
                <a:off x="3709824" y="5334565"/>
                <a:ext cx="159611" cy="48720"/>
              </a:xfrm>
              <a:custGeom>
                <a:avLst/>
                <a:gdLst/>
                <a:ahLst/>
                <a:cxnLst/>
                <a:rect l="l" t="t" r="r" b="b"/>
                <a:pathLst>
                  <a:path w="116081" h="35433" extrusionOk="0">
                    <a:moveTo>
                      <a:pt x="81663" y="16"/>
                    </a:moveTo>
                    <a:cubicBezTo>
                      <a:pt x="93339" y="7622"/>
                      <a:pt x="104820" y="15384"/>
                      <a:pt x="116272" y="23409"/>
                    </a:cubicBezTo>
                    <a:lnTo>
                      <a:pt x="116066" y="23652"/>
                    </a:lnTo>
                    <a:cubicBezTo>
                      <a:pt x="102759" y="21900"/>
                      <a:pt x="89809" y="27291"/>
                      <a:pt x="76889" y="30820"/>
                    </a:cubicBezTo>
                    <a:cubicBezTo>
                      <a:pt x="51685" y="37401"/>
                      <a:pt x="25160" y="36958"/>
                      <a:pt x="190" y="29539"/>
                    </a:cubicBezTo>
                    <a:lnTo>
                      <a:pt x="717" y="28000"/>
                    </a:lnTo>
                    <a:cubicBezTo>
                      <a:pt x="26376" y="15090"/>
                      <a:pt x="53789" y="6007"/>
                      <a:pt x="82083" y="1039"/>
                    </a:cubicBezTo>
                    <a:cubicBezTo>
                      <a:pt x="81907" y="714"/>
                      <a:pt x="81767" y="371"/>
                      <a:pt x="81664" y="1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7" name="Google Shape;1177;p18"/>
              <p:cNvSpPr/>
              <p:nvPr/>
            </p:nvSpPr>
            <p:spPr>
              <a:xfrm>
                <a:off x="3626302" y="5277086"/>
                <a:ext cx="196092" cy="98051"/>
              </a:xfrm>
              <a:custGeom>
                <a:avLst/>
                <a:gdLst/>
                <a:ahLst/>
                <a:cxnLst/>
                <a:rect l="l" t="t" r="r" b="b"/>
                <a:pathLst>
                  <a:path w="142612" h="71310" extrusionOk="0">
                    <a:moveTo>
                      <a:pt x="142383" y="41803"/>
                    </a:moveTo>
                    <a:cubicBezTo>
                      <a:pt x="142486" y="42158"/>
                      <a:pt x="142627" y="42501"/>
                      <a:pt x="142802" y="42826"/>
                    </a:cubicBezTo>
                    <a:cubicBezTo>
                      <a:pt x="114508" y="47794"/>
                      <a:pt x="87095" y="56877"/>
                      <a:pt x="61436" y="69787"/>
                    </a:cubicBezTo>
                    <a:lnTo>
                      <a:pt x="60909" y="71326"/>
                    </a:lnTo>
                    <a:cubicBezTo>
                      <a:pt x="47621" y="67432"/>
                      <a:pt x="34982" y="61594"/>
                      <a:pt x="23403" y="54002"/>
                    </a:cubicBezTo>
                    <a:cubicBezTo>
                      <a:pt x="15089" y="48467"/>
                      <a:pt x="7317" y="42161"/>
                      <a:pt x="190" y="35165"/>
                    </a:cubicBezTo>
                    <a:cubicBezTo>
                      <a:pt x="19357" y="14286"/>
                      <a:pt x="45903" y="1680"/>
                      <a:pt x="74208" y="16"/>
                    </a:cubicBezTo>
                    <a:cubicBezTo>
                      <a:pt x="97337" y="13251"/>
                      <a:pt x="120114" y="27244"/>
                      <a:pt x="142383" y="4180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8" name="Google Shape;1178;p18"/>
              <p:cNvSpPr/>
              <p:nvPr/>
            </p:nvSpPr>
            <p:spPr>
              <a:xfrm>
                <a:off x="3491952" y="5163407"/>
                <a:ext cx="236074" cy="161967"/>
              </a:xfrm>
              <a:custGeom>
                <a:avLst/>
                <a:gdLst/>
                <a:ahLst/>
                <a:cxnLst/>
                <a:rect l="l" t="t" r="r" b="b"/>
                <a:pathLst>
                  <a:path w="171690" h="117794" extrusionOk="0">
                    <a:moveTo>
                      <a:pt x="4899" y="551"/>
                    </a:moveTo>
                    <a:cubicBezTo>
                      <a:pt x="62322" y="24185"/>
                      <a:pt x="118107" y="51615"/>
                      <a:pt x="171881" y="82660"/>
                    </a:cubicBezTo>
                    <a:cubicBezTo>
                      <a:pt x="143576" y="84324"/>
                      <a:pt x="117029" y="96930"/>
                      <a:pt x="97862" y="117810"/>
                    </a:cubicBezTo>
                    <a:cubicBezTo>
                      <a:pt x="61691" y="82969"/>
                      <a:pt x="38574" y="33871"/>
                      <a:pt x="190" y="558"/>
                    </a:cubicBezTo>
                    <a:cubicBezTo>
                      <a:pt x="1721" y="374"/>
                      <a:pt x="3339" y="200"/>
                      <a:pt x="4870" y="1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9" name="Google Shape;1179;p18"/>
              <p:cNvSpPr/>
              <p:nvPr/>
            </p:nvSpPr>
            <p:spPr>
              <a:xfrm>
                <a:off x="3694750" y="5067242"/>
                <a:ext cx="127471" cy="97717"/>
              </a:xfrm>
              <a:custGeom>
                <a:avLst/>
                <a:gdLst/>
                <a:ahLst/>
                <a:cxnLst/>
                <a:rect l="l" t="t" r="r" b="b"/>
                <a:pathLst>
                  <a:path w="92706" h="71067" extrusionOk="0">
                    <a:moveTo>
                      <a:pt x="92897" y="71083"/>
                    </a:moveTo>
                    <a:cubicBezTo>
                      <a:pt x="58694" y="52035"/>
                      <a:pt x="27462" y="28093"/>
                      <a:pt x="190" y="16"/>
                    </a:cubicBezTo>
                    <a:cubicBezTo>
                      <a:pt x="23007" y="1536"/>
                      <a:pt x="45480" y="6377"/>
                      <a:pt x="66898" y="14385"/>
                    </a:cubicBezTo>
                    <a:cubicBezTo>
                      <a:pt x="74376" y="30933"/>
                      <a:pt x="81874" y="47305"/>
                      <a:pt x="89459" y="63687"/>
                    </a:cubicBezTo>
                    <a:cubicBezTo>
                      <a:pt x="90599" y="66211"/>
                      <a:pt x="91748" y="68647"/>
                      <a:pt x="92897" y="7108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0" name="Google Shape;1180;p18"/>
              <p:cNvSpPr/>
              <p:nvPr/>
            </p:nvSpPr>
            <p:spPr>
              <a:xfrm>
                <a:off x="3636502" y="4981616"/>
                <a:ext cx="149948" cy="105351"/>
              </a:xfrm>
              <a:custGeom>
                <a:avLst/>
                <a:gdLst/>
                <a:ahLst/>
                <a:cxnLst/>
                <a:rect l="l" t="t" r="r" b="b"/>
                <a:pathLst>
                  <a:path w="109053" h="76619" extrusionOk="0">
                    <a:moveTo>
                      <a:pt x="82924" y="17239"/>
                    </a:moveTo>
                    <a:cubicBezTo>
                      <a:pt x="91541" y="37109"/>
                      <a:pt x="100314" y="56908"/>
                      <a:pt x="109243" y="76636"/>
                    </a:cubicBezTo>
                    <a:cubicBezTo>
                      <a:pt x="87826" y="68627"/>
                      <a:pt x="65353" y="63787"/>
                      <a:pt x="42536" y="62266"/>
                    </a:cubicBezTo>
                    <a:cubicBezTo>
                      <a:pt x="25065" y="44005"/>
                      <a:pt x="10755" y="22968"/>
                      <a:pt x="190" y="16"/>
                    </a:cubicBezTo>
                    <a:cubicBezTo>
                      <a:pt x="28514" y="1112"/>
                      <a:pt x="56410" y="7292"/>
                      <a:pt x="82544" y="1826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1" name="Google Shape;1181;p18"/>
              <p:cNvSpPr/>
              <p:nvPr/>
            </p:nvSpPr>
            <p:spPr>
              <a:xfrm>
                <a:off x="3586958" y="4610367"/>
                <a:ext cx="163284" cy="396195"/>
              </a:xfrm>
              <a:custGeom>
                <a:avLst/>
                <a:gdLst/>
                <a:ahLst/>
                <a:cxnLst/>
                <a:rect l="l" t="t" r="r" b="b"/>
                <a:pathLst>
                  <a:path w="118752" h="288142" extrusionOk="0">
                    <a:moveTo>
                      <a:pt x="118943" y="287136"/>
                    </a:moveTo>
                    <a:lnTo>
                      <a:pt x="118562" y="288158"/>
                    </a:lnTo>
                    <a:cubicBezTo>
                      <a:pt x="92429" y="277189"/>
                      <a:pt x="64533" y="271008"/>
                      <a:pt x="36208" y="269912"/>
                    </a:cubicBezTo>
                    <a:cubicBezTo>
                      <a:pt x="33110" y="263134"/>
                      <a:pt x="30447" y="256165"/>
                      <a:pt x="28236" y="249048"/>
                    </a:cubicBezTo>
                    <a:cubicBezTo>
                      <a:pt x="21258" y="223625"/>
                      <a:pt x="17026" y="197529"/>
                      <a:pt x="15614" y="171205"/>
                    </a:cubicBezTo>
                    <a:cubicBezTo>
                      <a:pt x="10451" y="114081"/>
                      <a:pt x="5309" y="57018"/>
                      <a:pt x="190" y="16"/>
                    </a:cubicBezTo>
                    <a:cubicBezTo>
                      <a:pt x="1915" y="1274"/>
                      <a:pt x="3630" y="2619"/>
                      <a:pt x="5346" y="3965"/>
                    </a:cubicBezTo>
                    <a:cubicBezTo>
                      <a:pt x="40332" y="99483"/>
                      <a:pt x="78197" y="193873"/>
                      <a:pt x="118943" y="28713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2" name="Google Shape;1182;p18"/>
              <p:cNvSpPr/>
              <p:nvPr/>
            </p:nvSpPr>
            <p:spPr>
              <a:xfrm>
                <a:off x="4124065" y="4882373"/>
                <a:ext cx="19790" cy="44505"/>
              </a:xfrm>
              <a:custGeom>
                <a:avLst/>
                <a:gdLst/>
                <a:ahLst/>
                <a:cxnLst/>
                <a:rect l="l" t="t" r="r" b="b"/>
                <a:pathLst>
                  <a:path w="14393" h="32367" extrusionOk="0">
                    <a:moveTo>
                      <a:pt x="8301" y="16"/>
                    </a:moveTo>
                    <a:cubicBezTo>
                      <a:pt x="6138" y="10945"/>
                      <a:pt x="3296" y="21831"/>
                      <a:pt x="190" y="32383"/>
                    </a:cubicBezTo>
                    <a:cubicBezTo>
                      <a:pt x="3876" y="30296"/>
                      <a:pt x="7624" y="28324"/>
                      <a:pt x="11494" y="26608"/>
                    </a:cubicBezTo>
                    <a:lnTo>
                      <a:pt x="14584" y="25977"/>
                    </a:lnTo>
                    <a:cubicBezTo>
                      <a:pt x="12798" y="17267"/>
                      <a:pt x="10617" y="8626"/>
                      <a:pt x="8301" y="1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3" name="Google Shape;1183;p18"/>
              <p:cNvSpPr/>
              <p:nvPr/>
            </p:nvSpPr>
            <p:spPr>
              <a:xfrm>
                <a:off x="4022786" y="5045158"/>
                <a:ext cx="124539" cy="172314"/>
              </a:xfrm>
              <a:custGeom>
                <a:avLst/>
                <a:gdLst/>
                <a:ahLst/>
                <a:cxnLst/>
                <a:rect l="l" t="t" r="r" b="b"/>
                <a:pathLst>
                  <a:path w="90574" h="125319" extrusionOk="0">
                    <a:moveTo>
                      <a:pt x="90327" y="16"/>
                    </a:moveTo>
                    <a:cubicBezTo>
                      <a:pt x="69817" y="6849"/>
                      <a:pt x="50600" y="17075"/>
                      <a:pt x="33478" y="30267"/>
                    </a:cubicBezTo>
                    <a:cubicBezTo>
                      <a:pt x="24683" y="52065"/>
                      <a:pt x="15033" y="73546"/>
                      <a:pt x="4257" y="94353"/>
                    </a:cubicBezTo>
                    <a:cubicBezTo>
                      <a:pt x="2817" y="104671"/>
                      <a:pt x="1418" y="114994"/>
                      <a:pt x="190" y="125335"/>
                    </a:cubicBezTo>
                    <a:cubicBezTo>
                      <a:pt x="15976" y="111038"/>
                      <a:pt x="35409" y="101378"/>
                      <a:pt x="56343" y="97424"/>
                    </a:cubicBezTo>
                    <a:lnTo>
                      <a:pt x="56928" y="97756"/>
                    </a:lnTo>
                    <a:cubicBezTo>
                      <a:pt x="73042" y="67070"/>
                      <a:pt x="84448" y="34139"/>
                      <a:pt x="90765" y="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4" name="Google Shape;1184;p18"/>
              <p:cNvSpPr/>
              <p:nvPr/>
            </p:nvSpPr>
            <p:spPr>
              <a:xfrm>
                <a:off x="3700198" y="5172340"/>
                <a:ext cx="116331" cy="149296"/>
              </a:xfrm>
              <a:custGeom>
                <a:avLst/>
                <a:gdLst/>
                <a:ahLst/>
                <a:cxnLst/>
                <a:rect l="l" t="t" r="r" b="b"/>
                <a:pathLst>
                  <a:path w="84604" h="108579" extrusionOk="0">
                    <a:moveTo>
                      <a:pt x="84794" y="108595"/>
                    </a:moveTo>
                    <a:cubicBezTo>
                      <a:pt x="78544" y="92629"/>
                      <a:pt x="75801" y="75506"/>
                      <a:pt x="76752" y="58388"/>
                    </a:cubicBezTo>
                    <a:lnTo>
                      <a:pt x="77728" y="57610"/>
                    </a:lnTo>
                    <a:cubicBezTo>
                      <a:pt x="70070" y="48270"/>
                      <a:pt x="61653" y="39580"/>
                      <a:pt x="52559" y="31630"/>
                    </a:cubicBezTo>
                    <a:cubicBezTo>
                      <a:pt x="37565" y="18552"/>
                      <a:pt x="20624" y="7886"/>
                      <a:pt x="2346" y="16"/>
                    </a:cubicBezTo>
                    <a:lnTo>
                      <a:pt x="190" y="5013"/>
                    </a:lnTo>
                    <a:cubicBezTo>
                      <a:pt x="2949" y="20401"/>
                      <a:pt x="7284" y="35466"/>
                      <a:pt x="13127" y="49968"/>
                    </a:cubicBezTo>
                    <a:cubicBezTo>
                      <a:pt x="41056" y="63980"/>
                      <a:pt x="65532" y="84002"/>
                      <a:pt x="84794" y="10859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5" name="Google Shape;1185;p18"/>
              <p:cNvSpPr/>
              <p:nvPr/>
            </p:nvSpPr>
            <p:spPr>
              <a:xfrm>
                <a:off x="3498389" y="5152703"/>
                <a:ext cx="219520" cy="88314"/>
              </a:xfrm>
              <a:custGeom>
                <a:avLst/>
                <a:gdLst/>
                <a:ahLst/>
                <a:cxnLst/>
                <a:rect l="l" t="t" r="r" b="b"/>
                <a:pathLst>
                  <a:path w="159651" h="64228" extrusionOk="0">
                    <a:moveTo>
                      <a:pt x="59149" y="24209"/>
                    </a:moveTo>
                    <a:cubicBezTo>
                      <a:pt x="93851" y="34498"/>
                      <a:pt x="127552" y="47898"/>
                      <a:pt x="159841" y="64245"/>
                    </a:cubicBezTo>
                    <a:cubicBezTo>
                      <a:pt x="153998" y="49742"/>
                      <a:pt x="149663" y="34678"/>
                      <a:pt x="146904" y="19290"/>
                    </a:cubicBezTo>
                    <a:lnTo>
                      <a:pt x="149061" y="14292"/>
                    </a:lnTo>
                    <a:cubicBezTo>
                      <a:pt x="129548" y="5737"/>
                      <a:pt x="108607" y="901"/>
                      <a:pt x="87316" y="33"/>
                    </a:cubicBezTo>
                    <a:cubicBezTo>
                      <a:pt x="70703" y="-139"/>
                      <a:pt x="54100" y="946"/>
                      <a:pt x="37650" y="3279"/>
                    </a:cubicBezTo>
                    <a:cubicBezTo>
                      <a:pt x="25131" y="4811"/>
                      <a:pt x="12709" y="6266"/>
                      <a:pt x="190" y="7798"/>
                    </a:cubicBezTo>
                    <a:lnTo>
                      <a:pt x="219" y="8334"/>
                    </a:lnTo>
                    <a:cubicBezTo>
                      <a:pt x="11438" y="12952"/>
                      <a:pt x="22544" y="17836"/>
                      <a:pt x="33638" y="22744"/>
                    </a:cubicBezTo>
                    <a:cubicBezTo>
                      <a:pt x="42120" y="20944"/>
                      <a:pt x="50929" y="21450"/>
                      <a:pt x="59149" y="2420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6" name="Google Shape;1186;p18"/>
              <p:cNvSpPr/>
              <p:nvPr/>
            </p:nvSpPr>
            <p:spPr>
              <a:xfrm>
                <a:off x="3786508" y="5013744"/>
                <a:ext cx="52438" cy="141025"/>
              </a:xfrm>
              <a:custGeom>
                <a:avLst/>
                <a:gdLst/>
                <a:ahLst/>
                <a:cxnLst/>
                <a:rect l="l" t="t" r="r" b="b"/>
                <a:pathLst>
                  <a:path w="38137" h="102564" extrusionOk="0">
                    <a:moveTo>
                      <a:pt x="37590" y="16"/>
                    </a:moveTo>
                    <a:cubicBezTo>
                      <a:pt x="40126" y="34169"/>
                      <a:pt x="36109" y="68493"/>
                      <a:pt x="25755" y="101140"/>
                    </a:cubicBezTo>
                    <a:lnTo>
                      <a:pt x="22752" y="102580"/>
                    </a:lnTo>
                    <a:cubicBezTo>
                      <a:pt x="15166" y="86198"/>
                      <a:pt x="7669" y="69826"/>
                      <a:pt x="190" y="53278"/>
                    </a:cubicBezTo>
                    <a:cubicBezTo>
                      <a:pt x="2403" y="54147"/>
                      <a:pt x="4615" y="55015"/>
                      <a:pt x="6828" y="55883"/>
                    </a:cubicBezTo>
                    <a:cubicBezTo>
                      <a:pt x="12682" y="35515"/>
                      <a:pt x="22599" y="16541"/>
                      <a:pt x="35982" y="10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7" name="Google Shape;1187;p18"/>
              <p:cNvSpPr/>
              <p:nvPr/>
            </p:nvSpPr>
            <p:spPr>
              <a:xfrm>
                <a:off x="4009455" y="5174921"/>
                <a:ext cx="18917" cy="47728"/>
              </a:xfrm>
              <a:custGeom>
                <a:avLst/>
                <a:gdLst/>
                <a:ahLst/>
                <a:cxnLst/>
                <a:rect l="l" t="t" r="r" b="b"/>
                <a:pathLst>
                  <a:path w="13758" h="34711" extrusionOk="0">
                    <a:moveTo>
                      <a:pt x="190" y="24966"/>
                    </a:moveTo>
                    <a:cubicBezTo>
                      <a:pt x="2273" y="28113"/>
                      <a:pt x="4183" y="31372"/>
                      <a:pt x="5910" y="34727"/>
                    </a:cubicBezTo>
                    <a:cubicBezTo>
                      <a:pt x="7208" y="33451"/>
                      <a:pt x="8505" y="32175"/>
                      <a:pt x="9881" y="30998"/>
                    </a:cubicBezTo>
                    <a:cubicBezTo>
                      <a:pt x="11110" y="20657"/>
                      <a:pt x="12509" y="10334"/>
                      <a:pt x="13948" y="16"/>
                    </a:cubicBezTo>
                    <a:cubicBezTo>
                      <a:pt x="9572" y="8466"/>
                      <a:pt x="4950" y="16762"/>
                      <a:pt x="190" y="2496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8" name="Google Shape;1188;p18"/>
              <p:cNvSpPr/>
              <p:nvPr/>
            </p:nvSpPr>
            <p:spPr>
              <a:xfrm>
                <a:off x="3980221" y="5209240"/>
                <a:ext cx="42549" cy="99866"/>
              </a:xfrm>
              <a:custGeom>
                <a:avLst/>
                <a:gdLst/>
                <a:ahLst/>
                <a:cxnLst/>
                <a:rect l="l" t="t" r="r" b="b"/>
                <a:pathLst>
                  <a:path w="30945" h="72630" extrusionOk="0">
                    <a:moveTo>
                      <a:pt x="27164" y="9777"/>
                    </a:moveTo>
                    <a:cubicBezTo>
                      <a:pt x="25436" y="6422"/>
                      <a:pt x="23527" y="3163"/>
                      <a:pt x="21444" y="16"/>
                    </a:cubicBezTo>
                    <a:cubicBezTo>
                      <a:pt x="18389" y="5282"/>
                      <a:pt x="15329" y="10544"/>
                      <a:pt x="12104" y="15693"/>
                    </a:cubicBezTo>
                    <a:cubicBezTo>
                      <a:pt x="9000" y="20768"/>
                      <a:pt x="4957" y="25206"/>
                      <a:pt x="190" y="28768"/>
                    </a:cubicBezTo>
                    <a:cubicBezTo>
                      <a:pt x="7299" y="44007"/>
                      <a:pt x="15573" y="58676"/>
                      <a:pt x="24936" y="72646"/>
                    </a:cubicBezTo>
                    <a:cubicBezTo>
                      <a:pt x="26450" y="50355"/>
                      <a:pt x="28480" y="28211"/>
                      <a:pt x="31135" y="6048"/>
                    </a:cubicBezTo>
                    <a:cubicBezTo>
                      <a:pt x="29759" y="7226"/>
                      <a:pt x="28462" y="8501"/>
                      <a:pt x="27164" y="977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9" name="Google Shape;1189;p18"/>
              <p:cNvSpPr/>
              <p:nvPr/>
            </p:nvSpPr>
            <p:spPr>
              <a:xfrm>
                <a:off x="3827745" y="5338521"/>
                <a:ext cx="41737" cy="30667"/>
              </a:xfrm>
              <a:custGeom>
                <a:avLst/>
                <a:gdLst/>
                <a:ahLst/>
                <a:cxnLst/>
                <a:rect l="l" t="t" r="r" b="b"/>
                <a:pathLst>
                  <a:path w="30354" h="22303" extrusionOk="0">
                    <a:moveTo>
                      <a:pt x="190" y="16"/>
                    </a:moveTo>
                    <a:cubicBezTo>
                      <a:pt x="4383" y="7134"/>
                      <a:pt x="7964" y="14595"/>
                      <a:pt x="10895" y="22319"/>
                    </a:cubicBezTo>
                    <a:cubicBezTo>
                      <a:pt x="17226" y="20616"/>
                      <a:pt x="23817" y="20093"/>
                      <a:pt x="30339" y="20777"/>
                    </a:cubicBezTo>
                    <a:lnTo>
                      <a:pt x="30544" y="20533"/>
                    </a:lnTo>
                    <a:cubicBezTo>
                      <a:pt x="20499" y="13496"/>
                      <a:pt x="10390" y="6723"/>
                      <a:pt x="190" y="16"/>
                    </a:cubicBezTo>
                    <a:close/>
                  </a:path>
                </a:pathLst>
              </a:custGeom>
              <a:solidFill>
                <a:srgbClr val="71AB7B">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0" name="Google Shape;1190;p18"/>
              <p:cNvSpPr/>
              <p:nvPr/>
            </p:nvSpPr>
            <p:spPr>
              <a:xfrm>
                <a:off x="3491953" y="5163407"/>
                <a:ext cx="52425" cy="30800"/>
              </a:xfrm>
              <a:custGeom>
                <a:avLst/>
                <a:gdLst/>
                <a:ahLst/>
                <a:cxnLst/>
                <a:rect l="l" t="t" r="r" b="b"/>
                <a:pathLst>
                  <a:path w="38127" h="22400" extrusionOk="0">
                    <a:moveTo>
                      <a:pt x="38317" y="14961"/>
                    </a:moveTo>
                    <a:cubicBezTo>
                      <a:pt x="27223" y="10054"/>
                      <a:pt x="16117" y="5169"/>
                      <a:pt x="4898" y="551"/>
                    </a:cubicBezTo>
                    <a:lnTo>
                      <a:pt x="4869" y="16"/>
                    </a:lnTo>
                    <a:cubicBezTo>
                      <a:pt x="3338" y="199"/>
                      <a:pt x="1720" y="374"/>
                      <a:pt x="190" y="558"/>
                    </a:cubicBezTo>
                    <a:cubicBezTo>
                      <a:pt x="7829" y="7333"/>
                      <a:pt x="14982" y="14637"/>
                      <a:pt x="21595" y="22416"/>
                    </a:cubicBezTo>
                    <a:cubicBezTo>
                      <a:pt x="26615" y="18841"/>
                      <a:pt x="32301" y="16306"/>
                      <a:pt x="38317" y="14961"/>
                    </a:cubicBezTo>
                    <a:close/>
                  </a:path>
                </a:pathLst>
              </a:custGeom>
              <a:solidFill>
                <a:srgbClr val="71AB7B">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1" name="Google Shape;1191;p18"/>
              <p:cNvSpPr/>
              <p:nvPr/>
            </p:nvSpPr>
            <p:spPr>
              <a:xfrm>
                <a:off x="3718412" y="5074710"/>
                <a:ext cx="103819" cy="90254"/>
              </a:xfrm>
              <a:custGeom>
                <a:avLst/>
                <a:gdLst/>
                <a:ahLst/>
                <a:cxnLst/>
                <a:rect l="l" t="t" r="r" b="b"/>
                <a:pathLst>
                  <a:path w="75505" h="65639" extrusionOk="0">
                    <a:moveTo>
                      <a:pt x="190" y="11446"/>
                    </a:moveTo>
                    <a:cubicBezTo>
                      <a:pt x="23341" y="32168"/>
                      <a:pt x="48655" y="50342"/>
                      <a:pt x="75696" y="65655"/>
                    </a:cubicBezTo>
                    <a:cubicBezTo>
                      <a:pt x="74546" y="63219"/>
                      <a:pt x="73397" y="60782"/>
                      <a:pt x="72257" y="58258"/>
                    </a:cubicBezTo>
                    <a:cubicBezTo>
                      <a:pt x="64673" y="41877"/>
                      <a:pt x="57174" y="25504"/>
                      <a:pt x="49695" y="8956"/>
                    </a:cubicBezTo>
                    <a:cubicBezTo>
                      <a:pt x="39846" y="5314"/>
                      <a:pt x="29767" y="2327"/>
                      <a:pt x="19523" y="16"/>
                    </a:cubicBezTo>
                    <a:cubicBezTo>
                      <a:pt x="14102" y="5337"/>
                      <a:pt x="7467" y="9260"/>
                      <a:pt x="190" y="1144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2" name="Google Shape;1192;p18"/>
              <p:cNvSpPr/>
              <p:nvPr/>
            </p:nvSpPr>
            <p:spPr>
              <a:xfrm>
                <a:off x="3745005" y="5026612"/>
                <a:ext cx="41486" cy="60372"/>
              </a:xfrm>
              <a:custGeom>
                <a:avLst/>
                <a:gdLst/>
                <a:ahLst/>
                <a:cxnLst/>
                <a:rect l="l" t="t" r="r" b="b"/>
                <a:pathLst>
                  <a:path w="30172" h="43907" extrusionOk="0">
                    <a:moveTo>
                      <a:pt x="30362" y="43923"/>
                    </a:moveTo>
                    <a:cubicBezTo>
                      <a:pt x="23783" y="29342"/>
                      <a:pt x="17344" y="14677"/>
                      <a:pt x="10908" y="16"/>
                    </a:cubicBezTo>
                    <a:cubicBezTo>
                      <a:pt x="10973" y="2817"/>
                      <a:pt x="11017" y="5552"/>
                      <a:pt x="11036" y="8178"/>
                    </a:cubicBezTo>
                    <a:cubicBezTo>
                      <a:pt x="11234" y="18218"/>
                      <a:pt x="7315" y="27902"/>
                      <a:pt x="190" y="34982"/>
                    </a:cubicBezTo>
                    <a:cubicBezTo>
                      <a:pt x="10434" y="37293"/>
                      <a:pt x="20513" y="40280"/>
                      <a:pt x="30362" y="4392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3" name="Google Shape;1193;p18"/>
              <p:cNvSpPr/>
              <p:nvPr/>
            </p:nvSpPr>
            <p:spPr>
              <a:xfrm>
                <a:off x="3580591" y="4604001"/>
                <a:ext cx="709871" cy="1401818"/>
              </a:xfrm>
              <a:custGeom>
                <a:avLst/>
                <a:gdLst/>
                <a:ahLst/>
                <a:cxnLst/>
                <a:rect l="l" t="t" r="r" b="b"/>
                <a:pathLst>
                  <a:path w="516270" h="1019504" extrusionOk="0">
                    <a:moveTo>
                      <a:pt x="515434" y="1010234"/>
                    </a:moveTo>
                    <a:cubicBezTo>
                      <a:pt x="436259" y="886734"/>
                      <a:pt x="362295" y="760112"/>
                      <a:pt x="293542" y="630369"/>
                    </a:cubicBezTo>
                    <a:cubicBezTo>
                      <a:pt x="253650" y="554817"/>
                      <a:pt x="215638" y="478358"/>
                      <a:pt x="179507" y="400992"/>
                    </a:cubicBezTo>
                    <a:cubicBezTo>
                      <a:pt x="179659" y="400770"/>
                      <a:pt x="179790" y="400535"/>
                      <a:pt x="179899" y="400289"/>
                    </a:cubicBezTo>
                    <a:cubicBezTo>
                      <a:pt x="204206" y="324469"/>
                      <a:pt x="191904" y="240808"/>
                      <a:pt x="156769" y="170400"/>
                    </a:cubicBezTo>
                    <a:cubicBezTo>
                      <a:pt x="122601" y="101929"/>
                      <a:pt x="68135" y="45938"/>
                      <a:pt x="7178" y="635"/>
                    </a:cubicBezTo>
                    <a:cubicBezTo>
                      <a:pt x="4943" y="-647"/>
                      <a:pt x="2091" y="125"/>
                      <a:pt x="808" y="2359"/>
                    </a:cubicBezTo>
                    <a:cubicBezTo>
                      <a:pt x="409" y="3054"/>
                      <a:pt x="196" y="3841"/>
                      <a:pt x="190" y="4642"/>
                    </a:cubicBezTo>
                    <a:cubicBezTo>
                      <a:pt x="4416" y="51452"/>
                      <a:pt x="8642" y="98261"/>
                      <a:pt x="12870" y="145071"/>
                    </a:cubicBezTo>
                    <a:cubicBezTo>
                      <a:pt x="16562" y="185962"/>
                      <a:pt x="17699" y="228871"/>
                      <a:pt x="32972" y="267507"/>
                    </a:cubicBezTo>
                    <a:cubicBezTo>
                      <a:pt x="57324" y="329113"/>
                      <a:pt x="111450" y="376997"/>
                      <a:pt x="169247" y="407470"/>
                    </a:cubicBezTo>
                    <a:cubicBezTo>
                      <a:pt x="170138" y="409393"/>
                      <a:pt x="171002" y="411328"/>
                      <a:pt x="171895" y="413250"/>
                    </a:cubicBezTo>
                    <a:cubicBezTo>
                      <a:pt x="233703" y="546308"/>
                      <a:pt x="301270" y="676460"/>
                      <a:pt x="374595" y="803707"/>
                    </a:cubicBezTo>
                    <a:cubicBezTo>
                      <a:pt x="416122" y="875747"/>
                      <a:pt x="459436" y="946712"/>
                      <a:pt x="504535" y="1016600"/>
                    </a:cubicBezTo>
                    <a:cubicBezTo>
                      <a:pt x="508923" y="1023396"/>
                      <a:pt x="519835" y="1017100"/>
                      <a:pt x="515434" y="1010234"/>
                    </a:cubicBezTo>
                    <a:close/>
                    <a:moveTo>
                      <a:pt x="173558" y="388334"/>
                    </a:moveTo>
                    <a:cubicBezTo>
                      <a:pt x="168526" y="377510"/>
                      <a:pt x="163571" y="366649"/>
                      <a:pt x="158610" y="355792"/>
                    </a:cubicBezTo>
                    <a:cubicBezTo>
                      <a:pt x="158949" y="355456"/>
                      <a:pt x="159207" y="355047"/>
                      <a:pt x="159364" y="354597"/>
                    </a:cubicBezTo>
                    <a:cubicBezTo>
                      <a:pt x="164652" y="337779"/>
                      <a:pt x="172538" y="321891"/>
                      <a:pt x="182735" y="307507"/>
                    </a:cubicBezTo>
                    <a:cubicBezTo>
                      <a:pt x="183660" y="334753"/>
                      <a:pt x="180567" y="361987"/>
                      <a:pt x="173558" y="388334"/>
                    </a:cubicBezTo>
                    <a:close/>
                    <a:moveTo>
                      <a:pt x="88118" y="335217"/>
                    </a:moveTo>
                    <a:cubicBezTo>
                      <a:pt x="71544" y="318280"/>
                      <a:pt x="57771" y="298815"/>
                      <a:pt x="47318" y="277553"/>
                    </a:cubicBezTo>
                    <a:cubicBezTo>
                      <a:pt x="71688" y="280141"/>
                      <a:pt x="95635" y="285774"/>
                      <a:pt x="118600" y="294320"/>
                    </a:cubicBezTo>
                    <a:cubicBezTo>
                      <a:pt x="125927" y="311250"/>
                      <a:pt x="133352" y="328139"/>
                      <a:pt x="140873" y="344984"/>
                    </a:cubicBezTo>
                    <a:cubicBezTo>
                      <a:pt x="123864" y="339154"/>
                      <a:pt x="106088" y="335863"/>
                      <a:pt x="88118" y="335217"/>
                    </a:cubicBezTo>
                    <a:close/>
                    <a:moveTo>
                      <a:pt x="182314" y="297509"/>
                    </a:moveTo>
                    <a:cubicBezTo>
                      <a:pt x="170059" y="312534"/>
                      <a:pt x="160850" y="329801"/>
                      <a:pt x="155202" y="348345"/>
                    </a:cubicBezTo>
                    <a:cubicBezTo>
                      <a:pt x="146063" y="328267"/>
                      <a:pt x="137034" y="308136"/>
                      <a:pt x="128115" y="287955"/>
                    </a:cubicBezTo>
                    <a:cubicBezTo>
                      <a:pt x="136894" y="262676"/>
                      <a:pt x="149829" y="239036"/>
                      <a:pt x="166389" y="218009"/>
                    </a:cubicBezTo>
                    <a:cubicBezTo>
                      <a:pt x="175100" y="243713"/>
                      <a:pt x="180452" y="270434"/>
                      <a:pt x="182314" y="297509"/>
                    </a:cubicBezTo>
                    <a:close/>
                    <a:moveTo>
                      <a:pt x="147046" y="171870"/>
                    </a:moveTo>
                    <a:cubicBezTo>
                      <a:pt x="153560" y="184618"/>
                      <a:pt x="159255" y="197768"/>
                      <a:pt x="164100" y="211238"/>
                    </a:cubicBezTo>
                    <a:cubicBezTo>
                      <a:pt x="147323" y="231806"/>
                      <a:pt x="133951" y="254926"/>
                      <a:pt x="124492" y="279721"/>
                    </a:cubicBezTo>
                    <a:cubicBezTo>
                      <a:pt x="117717" y="264280"/>
                      <a:pt x="111006" y="248810"/>
                      <a:pt x="104356" y="233311"/>
                    </a:cubicBezTo>
                    <a:cubicBezTo>
                      <a:pt x="74163" y="162772"/>
                      <a:pt x="46962" y="91016"/>
                      <a:pt x="17393" y="20238"/>
                    </a:cubicBezTo>
                    <a:cubicBezTo>
                      <a:pt x="70992" y="60905"/>
                      <a:pt x="115210" y="112619"/>
                      <a:pt x="147046" y="171870"/>
                    </a:cubicBezTo>
                    <a:close/>
                    <a:moveTo>
                      <a:pt x="21272" y="136294"/>
                    </a:moveTo>
                    <a:cubicBezTo>
                      <a:pt x="17760" y="97085"/>
                      <a:pt x="14247" y="57875"/>
                      <a:pt x="10735" y="18665"/>
                    </a:cubicBezTo>
                    <a:cubicBezTo>
                      <a:pt x="31878" y="84598"/>
                      <a:pt x="58072" y="149173"/>
                      <a:pt x="84313" y="213169"/>
                    </a:cubicBezTo>
                    <a:cubicBezTo>
                      <a:pt x="94354" y="237653"/>
                      <a:pt x="104633" y="262037"/>
                      <a:pt x="115150" y="286320"/>
                    </a:cubicBezTo>
                    <a:cubicBezTo>
                      <a:pt x="92717" y="277523"/>
                      <a:pt x="68902" y="272769"/>
                      <a:pt x="44808" y="272278"/>
                    </a:cubicBezTo>
                    <a:cubicBezTo>
                      <a:pt x="42863" y="267894"/>
                      <a:pt x="41037" y="263427"/>
                      <a:pt x="39409" y="258823"/>
                    </a:cubicBezTo>
                    <a:cubicBezTo>
                      <a:pt x="25645" y="219896"/>
                      <a:pt x="24923" y="177041"/>
                      <a:pt x="21272" y="136294"/>
                    </a:cubicBezTo>
                    <a:close/>
                    <a:moveTo>
                      <a:pt x="92864" y="340006"/>
                    </a:moveTo>
                    <a:cubicBezTo>
                      <a:pt x="110269" y="342729"/>
                      <a:pt x="127424" y="346864"/>
                      <a:pt x="144157" y="352369"/>
                    </a:cubicBezTo>
                    <a:cubicBezTo>
                      <a:pt x="150807" y="367196"/>
                      <a:pt x="157533" y="381989"/>
                      <a:pt x="164336" y="396748"/>
                    </a:cubicBezTo>
                    <a:cubicBezTo>
                      <a:pt x="138769" y="380136"/>
                      <a:pt x="114838" y="361137"/>
                      <a:pt x="92864" y="34000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4" name="Google Shape;1194;p18"/>
              <p:cNvSpPr/>
              <p:nvPr/>
            </p:nvSpPr>
            <p:spPr>
              <a:xfrm>
                <a:off x="3484347" y="5145074"/>
                <a:ext cx="474511" cy="289409"/>
              </a:xfrm>
              <a:custGeom>
                <a:avLst/>
                <a:gdLst/>
                <a:ahLst/>
                <a:cxnLst/>
                <a:rect l="l" t="t" r="r" b="b"/>
                <a:pathLst>
                  <a:path w="345099" h="210479" extrusionOk="0">
                    <a:moveTo>
                      <a:pt x="343637" y="201281"/>
                    </a:moveTo>
                    <a:cubicBezTo>
                      <a:pt x="323447" y="185211"/>
                      <a:pt x="302472" y="170070"/>
                      <a:pt x="281143" y="155430"/>
                    </a:cubicBezTo>
                    <a:cubicBezTo>
                      <a:pt x="281699" y="154357"/>
                      <a:pt x="281768" y="153097"/>
                      <a:pt x="281331" y="151970"/>
                    </a:cubicBezTo>
                    <a:cubicBezTo>
                      <a:pt x="264322" y="98905"/>
                      <a:pt x="228737" y="53749"/>
                      <a:pt x="181105" y="24783"/>
                    </a:cubicBezTo>
                    <a:cubicBezTo>
                      <a:pt x="157724" y="11236"/>
                      <a:pt x="131648" y="2991"/>
                      <a:pt x="104724" y="633"/>
                    </a:cubicBezTo>
                    <a:cubicBezTo>
                      <a:pt x="71906" y="-2043"/>
                      <a:pt x="38199" y="4622"/>
                      <a:pt x="5681" y="8446"/>
                    </a:cubicBezTo>
                    <a:cubicBezTo>
                      <a:pt x="1489" y="8939"/>
                      <a:pt x="-2005" y="14229"/>
                      <a:pt x="1865" y="17652"/>
                    </a:cubicBezTo>
                    <a:cubicBezTo>
                      <a:pt x="44048" y="54954"/>
                      <a:pt x="66920" y="109357"/>
                      <a:pt x="110742" y="144996"/>
                    </a:cubicBezTo>
                    <a:cubicBezTo>
                      <a:pt x="132373" y="162721"/>
                      <a:pt x="158591" y="173953"/>
                      <a:pt x="186353" y="177388"/>
                    </a:cubicBezTo>
                    <a:cubicBezTo>
                      <a:pt x="200217" y="179137"/>
                      <a:pt x="214261" y="178855"/>
                      <a:pt x="228043" y="176550"/>
                    </a:cubicBezTo>
                    <a:cubicBezTo>
                      <a:pt x="244376" y="173770"/>
                      <a:pt x="259443" y="166720"/>
                      <a:pt x="275920" y="165066"/>
                    </a:cubicBezTo>
                    <a:cubicBezTo>
                      <a:pt x="296570" y="179568"/>
                      <a:pt x="317001" y="194414"/>
                      <a:pt x="337212" y="209604"/>
                    </a:cubicBezTo>
                    <a:cubicBezTo>
                      <a:pt x="341973" y="213194"/>
                      <a:pt x="348347" y="205030"/>
                      <a:pt x="343637" y="201281"/>
                    </a:cubicBezTo>
                    <a:close/>
                    <a:moveTo>
                      <a:pt x="246804" y="132689"/>
                    </a:moveTo>
                    <a:cubicBezTo>
                      <a:pt x="243152" y="124432"/>
                      <a:pt x="240441" y="115792"/>
                      <a:pt x="238722" y="106930"/>
                    </a:cubicBezTo>
                    <a:cubicBezTo>
                      <a:pt x="237751" y="101839"/>
                      <a:pt x="237125" y="96689"/>
                      <a:pt x="236848" y="91514"/>
                    </a:cubicBezTo>
                    <a:cubicBezTo>
                      <a:pt x="236811" y="90832"/>
                      <a:pt x="236845" y="90085"/>
                      <a:pt x="236858" y="89357"/>
                    </a:cubicBezTo>
                    <a:cubicBezTo>
                      <a:pt x="249897" y="107051"/>
                      <a:pt x="260593" y="126354"/>
                      <a:pt x="268680" y="146788"/>
                    </a:cubicBezTo>
                    <a:cubicBezTo>
                      <a:pt x="261464" y="141967"/>
                      <a:pt x="254117" y="137359"/>
                      <a:pt x="246804" y="132689"/>
                    </a:cubicBezTo>
                    <a:close/>
                    <a:moveTo>
                      <a:pt x="230182" y="80773"/>
                    </a:moveTo>
                    <a:cubicBezTo>
                      <a:pt x="229833" y="84610"/>
                      <a:pt x="229905" y="88473"/>
                      <a:pt x="230398" y="92294"/>
                    </a:cubicBezTo>
                    <a:cubicBezTo>
                      <a:pt x="230726" y="97788"/>
                      <a:pt x="231405" y="103256"/>
                      <a:pt x="232430" y="108664"/>
                    </a:cubicBezTo>
                    <a:cubicBezTo>
                      <a:pt x="233609" y="114787"/>
                      <a:pt x="235261" y="120810"/>
                      <a:pt x="237369" y="126678"/>
                    </a:cubicBezTo>
                    <a:cubicBezTo>
                      <a:pt x="220132" y="115879"/>
                      <a:pt x="202743" y="105346"/>
                      <a:pt x="185106" y="95330"/>
                    </a:cubicBezTo>
                    <a:cubicBezTo>
                      <a:pt x="185083" y="94955"/>
                      <a:pt x="184992" y="94587"/>
                      <a:pt x="184837" y="94245"/>
                    </a:cubicBezTo>
                    <a:cubicBezTo>
                      <a:pt x="173461" y="72462"/>
                      <a:pt x="164750" y="49390"/>
                      <a:pt x="158890" y="25527"/>
                    </a:cubicBezTo>
                    <a:cubicBezTo>
                      <a:pt x="163526" y="27579"/>
                      <a:pt x="168106" y="29760"/>
                      <a:pt x="172559" y="32195"/>
                    </a:cubicBezTo>
                    <a:cubicBezTo>
                      <a:pt x="194710" y="44539"/>
                      <a:pt x="214274" y="61032"/>
                      <a:pt x="230182" y="80773"/>
                    </a:cubicBezTo>
                    <a:close/>
                    <a:moveTo>
                      <a:pt x="93338" y="10820"/>
                    </a:moveTo>
                    <a:cubicBezTo>
                      <a:pt x="114821" y="11207"/>
                      <a:pt x="136026" y="15737"/>
                      <a:pt x="155789" y="24162"/>
                    </a:cubicBezTo>
                    <a:cubicBezTo>
                      <a:pt x="155651" y="24353"/>
                      <a:pt x="155576" y="24583"/>
                      <a:pt x="155576" y="24819"/>
                    </a:cubicBezTo>
                    <a:cubicBezTo>
                      <a:pt x="158200" y="47573"/>
                      <a:pt x="164971" y="69655"/>
                      <a:pt x="175553" y="89971"/>
                    </a:cubicBezTo>
                    <a:cubicBezTo>
                      <a:pt x="126326" y="62085"/>
                      <a:pt x="75181" y="37727"/>
                      <a:pt x="22501" y="17080"/>
                    </a:cubicBezTo>
                    <a:cubicBezTo>
                      <a:pt x="45932" y="13291"/>
                      <a:pt x="69606" y="11199"/>
                      <a:pt x="93338" y="10820"/>
                    </a:cubicBezTo>
                    <a:close/>
                    <a:moveTo>
                      <a:pt x="19267" y="19556"/>
                    </a:moveTo>
                    <a:cubicBezTo>
                      <a:pt x="69161" y="42662"/>
                      <a:pt x="118043" y="66876"/>
                      <a:pt x="165661" y="94330"/>
                    </a:cubicBezTo>
                    <a:cubicBezTo>
                      <a:pt x="142719" y="97819"/>
                      <a:pt x="121479" y="108500"/>
                      <a:pt x="105004" y="124832"/>
                    </a:cubicBezTo>
                    <a:cubicBezTo>
                      <a:pt x="72766" y="92931"/>
                      <a:pt x="51167" y="51811"/>
                      <a:pt x="19268" y="19556"/>
                    </a:cubicBezTo>
                    <a:close/>
                    <a:moveTo>
                      <a:pt x="109759" y="129520"/>
                    </a:moveTo>
                    <a:cubicBezTo>
                      <a:pt x="118443" y="121031"/>
                      <a:pt x="128453" y="114013"/>
                      <a:pt x="139396" y="108742"/>
                    </a:cubicBezTo>
                    <a:cubicBezTo>
                      <a:pt x="150547" y="103635"/>
                      <a:pt x="162502" y="100502"/>
                      <a:pt x="174727" y="99484"/>
                    </a:cubicBezTo>
                    <a:cubicBezTo>
                      <a:pt x="176275" y="100395"/>
                      <a:pt x="177855" y="101224"/>
                      <a:pt x="179401" y="102143"/>
                    </a:cubicBezTo>
                    <a:cubicBezTo>
                      <a:pt x="198516" y="113492"/>
                      <a:pt x="217184" y="125456"/>
                      <a:pt x="235678" y="137666"/>
                    </a:cubicBezTo>
                    <a:cubicBezTo>
                      <a:pt x="211485" y="142546"/>
                      <a:pt x="188089" y="150770"/>
                      <a:pt x="166166" y="162100"/>
                    </a:cubicBezTo>
                    <a:cubicBezTo>
                      <a:pt x="146181" y="156143"/>
                      <a:pt x="127761" y="145847"/>
                      <a:pt x="112222" y="131947"/>
                    </a:cubicBezTo>
                    <a:cubicBezTo>
                      <a:pt x="111358" y="131175"/>
                      <a:pt x="110607" y="130305"/>
                      <a:pt x="109759" y="129520"/>
                    </a:cubicBezTo>
                    <a:close/>
                    <a:moveTo>
                      <a:pt x="239446" y="163691"/>
                    </a:moveTo>
                    <a:cubicBezTo>
                      <a:pt x="224676" y="167320"/>
                      <a:pt x="209424" y="168587"/>
                      <a:pt x="194258" y="167445"/>
                    </a:cubicBezTo>
                    <a:cubicBezTo>
                      <a:pt x="187671" y="166899"/>
                      <a:pt x="181133" y="165870"/>
                      <a:pt x="174696" y="164367"/>
                    </a:cubicBezTo>
                    <a:cubicBezTo>
                      <a:pt x="196720" y="154671"/>
                      <a:pt x="219745" y="147428"/>
                      <a:pt x="243354" y="142767"/>
                    </a:cubicBezTo>
                    <a:cubicBezTo>
                      <a:pt x="250784" y="147735"/>
                      <a:pt x="258228" y="152687"/>
                      <a:pt x="265578" y="157772"/>
                    </a:cubicBezTo>
                    <a:cubicBezTo>
                      <a:pt x="256755" y="159215"/>
                      <a:pt x="248028" y="161192"/>
                      <a:pt x="239446" y="16369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5" name="Google Shape;1195;p18"/>
              <p:cNvSpPr/>
              <p:nvPr/>
            </p:nvSpPr>
            <p:spPr>
              <a:xfrm>
                <a:off x="3938187" y="4798147"/>
                <a:ext cx="219424" cy="729614"/>
              </a:xfrm>
              <a:custGeom>
                <a:avLst/>
                <a:gdLst/>
                <a:ahLst/>
                <a:cxnLst/>
                <a:rect l="l" t="t" r="r" b="b"/>
                <a:pathLst>
                  <a:path w="159581" h="530628" extrusionOk="0">
                    <a:moveTo>
                      <a:pt x="131016" y="3617"/>
                    </a:moveTo>
                    <a:cubicBezTo>
                      <a:pt x="130192" y="929"/>
                      <a:pt x="127344" y="-583"/>
                      <a:pt x="124654" y="240"/>
                    </a:cubicBezTo>
                    <a:cubicBezTo>
                      <a:pt x="123478" y="600"/>
                      <a:pt x="122472" y="1373"/>
                      <a:pt x="121822" y="2416"/>
                    </a:cubicBezTo>
                    <a:cubicBezTo>
                      <a:pt x="105209" y="34539"/>
                      <a:pt x="72610" y="52666"/>
                      <a:pt x="49282" y="79168"/>
                    </a:cubicBezTo>
                    <a:cubicBezTo>
                      <a:pt x="26884" y="105106"/>
                      <a:pt x="11539" y="136364"/>
                      <a:pt x="4719" y="169939"/>
                    </a:cubicBezTo>
                    <a:cubicBezTo>
                      <a:pt x="-8563" y="239188"/>
                      <a:pt x="7664" y="310835"/>
                      <a:pt x="49491" y="367620"/>
                    </a:cubicBezTo>
                    <a:cubicBezTo>
                      <a:pt x="44874" y="420087"/>
                      <a:pt x="44029" y="472817"/>
                      <a:pt x="46962" y="525404"/>
                    </a:cubicBezTo>
                    <a:cubicBezTo>
                      <a:pt x="47068" y="528402"/>
                      <a:pt x="49586" y="530746"/>
                      <a:pt x="52586" y="530640"/>
                    </a:cubicBezTo>
                    <a:cubicBezTo>
                      <a:pt x="55437" y="530540"/>
                      <a:pt x="57725" y="528253"/>
                      <a:pt x="57825" y="525404"/>
                    </a:cubicBezTo>
                    <a:cubicBezTo>
                      <a:pt x="57717" y="473844"/>
                      <a:pt x="58588" y="422646"/>
                      <a:pt x="61776" y="371528"/>
                    </a:cubicBezTo>
                    <a:cubicBezTo>
                      <a:pt x="63906" y="373317"/>
                      <a:pt x="67085" y="373041"/>
                      <a:pt x="68875" y="370911"/>
                    </a:cubicBezTo>
                    <a:cubicBezTo>
                      <a:pt x="69015" y="370745"/>
                      <a:pt x="69143" y="370570"/>
                      <a:pt x="69260" y="370387"/>
                    </a:cubicBezTo>
                    <a:cubicBezTo>
                      <a:pt x="103752" y="316973"/>
                      <a:pt x="138833" y="261283"/>
                      <a:pt x="153595" y="198670"/>
                    </a:cubicBezTo>
                    <a:cubicBezTo>
                      <a:pt x="169473" y="131318"/>
                      <a:pt x="152133" y="67658"/>
                      <a:pt x="131016" y="3617"/>
                    </a:cubicBezTo>
                    <a:close/>
                    <a:moveTo>
                      <a:pt x="147242" y="178471"/>
                    </a:moveTo>
                    <a:cubicBezTo>
                      <a:pt x="121972" y="186727"/>
                      <a:pt x="98873" y="200534"/>
                      <a:pt x="79642" y="218879"/>
                    </a:cubicBezTo>
                    <a:cubicBezTo>
                      <a:pt x="84409" y="191359"/>
                      <a:pt x="89865" y="163971"/>
                      <a:pt x="96008" y="136716"/>
                    </a:cubicBezTo>
                    <a:cubicBezTo>
                      <a:pt x="96553" y="134310"/>
                      <a:pt x="97192" y="131929"/>
                      <a:pt x="97756" y="129528"/>
                    </a:cubicBezTo>
                    <a:cubicBezTo>
                      <a:pt x="110434" y="113365"/>
                      <a:pt x="126662" y="100333"/>
                      <a:pt x="145186" y="91440"/>
                    </a:cubicBezTo>
                    <a:cubicBezTo>
                      <a:pt x="145859" y="94930"/>
                      <a:pt x="146690" y="98385"/>
                      <a:pt x="147249" y="101899"/>
                    </a:cubicBezTo>
                    <a:cubicBezTo>
                      <a:pt x="151293" y="127263"/>
                      <a:pt x="151291" y="153108"/>
                      <a:pt x="147242" y="178471"/>
                    </a:cubicBezTo>
                    <a:close/>
                    <a:moveTo>
                      <a:pt x="56595" y="300475"/>
                    </a:moveTo>
                    <a:cubicBezTo>
                      <a:pt x="46629" y="283302"/>
                      <a:pt x="31749" y="269503"/>
                      <a:pt x="13868" y="260853"/>
                    </a:cubicBezTo>
                    <a:cubicBezTo>
                      <a:pt x="8906" y="234891"/>
                      <a:pt x="8465" y="208268"/>
                      <a:pt x="12566" y="182156"/>
                    </a:cubicBezTo>
                    <a:cubicBezTo>
                      <a:pt x="21773" y="189108"/>
                      <a:pt x="31154" y="195786"/>
                      <a:pt x="39863" y="203416"/>
                    </a:cubicBezTo>
                    <a:cubicBezTo>
                      <a:pt x="49510" y="211950"/>
                      <a:pt x="58560" y="221134"/>
                      <a:pt x="66952" y="230904"/>
                    </a:cubicBezTo>
                    <a:cubicBezTo>
                      <a:pt x="65126" y="241485"/>
                      <a:pt x="63413" y="252086"/>
                      <a:pt x="61812" y="262707"/>
                    </a:cubicBezTo>
                    <a:cubicBezTo>
                      <a:pt x="59931" y="275235"/>
                      <a:pt x="58192" y="287824"/>
                      <a:pt x="56595" y="300475"/>
                    </a:cubicBezTo>
                    <a:close/>
                    <a:moveTo>
                      <a:pt x="144139" y="86133"/>
                    </a:moveTo>
                    <a:cubicBezTo>
                      <a:pt x="127555" y="93824"/>
                      <a:pt x="112700" y="104790"/>
                      <a:pt x="100469" y="118370"/>
                    </a:cubicBezTo>
                    <a:cubicBezTo>
                      <a:pt x="108542" y="85591"/>
                      <a:pt x="117812" y="53132"/>
                      <a:pt x="125897" y="20364"/>
                    </a:cubicBezTo>
                    <a:cubicBezTo>
                      <a:pt x="133165" y="41941"/>
                      <a:pt x="139255" y="63896"/>
                      <a:pt x="144139" y="86133"/>
                    </a:cubicBezTo>
                    <a:close/>
                    <a:moveTo>
                      <a:pt x="65804" y="76300"/>
                    </a:moveTo>
                    <a:cubicBezTo>
                      <a:pt x="84241" y="58221"/>
                      <a:pt x="105613" y="42927"/>
                      <a:pt x="121003" y="22307"/>
                    </a:cubicBezTo>
                    <a:cubicBezTo>
                      <a:pt x="107473" y="58183"/>
                      <a:pt x="96336" y="94915"/>
                      <a:pt x="87666" y="132263"/>
                    </a:cubicBezTo>
                    <a:cubicBezTo>
                      <a:pt x="87584" y="132591"/>
                      <a:pt x="87514" y="132923"/>
                      <a:pt x="87432" y="133251"/>
                    </a:cubicBezTo>
                    <a:cubicBezTo>
                      <a:pt x="76294" y="118978"/>
                      <a:pt x="63915" y="105717"/>
                      <a:pt x="50439" y="93622"/>
                    </a:cubicBezTo>
                    <a:cubicBezTo>
                      <a:pt x="55172" y="87515"/>
                      <a:pt x="60305" y="81728"/>
                      <a:pt x="65804" y="76300"/>
                    </a:cubicBezTo>
                    <a:close/>
                    <a:moveTo>
                      <a:pt x="48307" y="96352"/>
                    </a:moveTo>
                    <a:cubicBezTo>
                      <a:pt x="61689" y="109972"/>
                      <a:pt x="74264" y="124362"/>
                      <a:pt x="85969" y="139446"/>
                    </a:cubicBezTo>
                    <a:cubicBezTo>
                      <a:pt x="79182" y="167289"/>
                      <a:pt x="73289" y="195323"/>
                      <a:pt x="68290" y="223548"/>
                    </a:cubicBezTo>
                    <a:cubicBezTo>
                      <a:pt x="52706" y="205079"/>
                      <a:pt x="34146" y="189340"/>
                      <a:pt x="13374" y="176979"/>
                    </a:cubicBezTo>
                    <a:cubicBezTo>
                      <a:pt x="14192" y="172636"/>
                      <a:pt x="15150" y="168314"/>
                      <a:pt x="16249" y="164012"/>
                    </a:cubicBezTo>
                    <a:cubicBezTo>
                      <a:pt x="22394" y="139577"/>
                      <a:pt x="33286" y="116587"/>
                      <a:pt x="48307" y="96352"/>
                    </a:cubicBezTo>
                    <a:close/>
                    <a:moveTo>
                      <a:pt x="15571" y="269594"/>
                    </a:moveTo>
                    <a:cubicBezTo>
                      <a:pt x="15406" y="268851"/>
                      <a:pt x="15293" y="268099"/>
                      <a:pt x="15135" y="267355"/>
                    </a:cubicBezTo>
                    <a:cubicBezTo>
                      <a:pt x="31902" y="277968"/>
                      <a:pt x="45655" y="292712"/>
                      <a:pt x="55074" y="310169"/>
                    </a:cubicBezTo>
                    <a:cubicBezTo>
                      <a:pt x="55148" y="310313"/>
                      <a:pt x="55287" y="310381"/>
                      <a:pt x="55381" y="310503"/>
                    </a:cubicBezTo>
                    <a:cubicBezTo>
                      <a:pt x="53499" y="325938"/>
                      <a:pt x="51792" y="341420"/>
                      <a:pt x="50387" y="356956"/>
                    </a:cubicBezTo>
                    <a:cubicBezTo>
                      <a:pt x="34895" y="329536"/>
                      <a:pt x="23184" y="300150"/>
                      <a:pt x="15571" y="269594"/>
                    </a:cubicBezTo>
                    <a:close/>
                    <a:moveTo>
                      <a:pt x="62302" y="362571"/>
                    </a:moveTo>
                    <a:cubicBezTo>
                      <a:pt x="63627" y="343058"/>
                      <a:pt x="65361" y="323549"/>
                      <a:pt x="67504" y="304044"/>
                    </a:cubicBezTo>
                    <a:cubicBezTo>
                      <a:pt x="80158" y="293686"/>
                      <a:pt x="94844" y="286093"/>
                      <a:pt x="110614" y="281754"/>
                    </a:cubicBezTo>
                    <a:cubicBezTo>
                      <a:pt x="96108" y="309616"/>
                      <a:pt x="79210" y="336362"/>
                      <a:pt x="62302" y="362571"/>
                    </a:cubicBezTo>
                    <a:close/>
                    <a:moveTo>
                      <a:pt x="114124" y="274772"/>
                    </a:moveTo>
                    <a:cubicBezTo>
                      <a:pt x="97579" y="278329"/>
                      <a:pt x="81988" y="285388"/>
                      <a:pt x="68403" y="295473"/>
                    </a:cubicBezTo>
                    <a:cubicBezTo>
                      <a:pt x="69636" y="284824"/>
                      <a:pt x="71005" y="274171"/>
                      <a:pt x="72512" y="263515"/>
                    </a:cubicBezTo>
                    <a:cubicBezTo>
                      <a:pt x="74168" y="251879"/>
                      <a:pt x="75972" y="240265"/>
                      <a:pt x="77925" y="228673"/>
                    </a:cubicBezTo>
                    <a:cubicBezTo>
                      <a:pt x="97627" y="209762"/>
                      <a:pt x="120801" y="194834"/>
                      <a:pt x="146171" y="184710"/>
                    </a:cubicBezTo>
                    <a:cubicBezTo>
                      <a:pt x="145246" y="189697"/>
                      <a:pt x="144219" y="194675"/>
                      <a:pt x="142980" y="199630"/>
                    </a:cubicBezTo>
                    <a:cubicBezTo>
                      <a:pt x="136156" y="225662"/>
                      <a:pt x="126479" y="250862"/>
                      <a:pt x="114124" y="2747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196" name="Google Shape;1196;p18"/>
            <p:cNvGrpSpPr/>
            <p:nvPr/>
          </p:nvGrpSpPr>
          <p:grpSpPr>
            <a:xfrm rot="-628100">
              <a:off x="-71568" y="4733703"/>
              <a:ext cx="1472605" cy="465482"/>
              <a:chOff x="-214172" y="5156855"/>
              <a:chExt cx="1683830" cy="532260"/>
            </a:xfrm>
          </p:grpSpPr>
          <p:sp>
            <p:nvSpPr>
              <p:cNvPr id="1197" name="Google Shape;1197;p18"/>
              <p:cNvSpPr/>
              <p:nvPr/>
            </p:nvSpPr>
            <p:spPr>
              <a:xfrm>
                <a:off x="-192913" y="5502826"/>
                <a:ext cx="278733" cy="128253"/>
              </a:xfrm>
              <a:custGeom>
                <a:avLst/>
                <a:gdLst/>
                <a:ahLst/>
                <a:cxnLst/>
                <a:rect l="l" t="t" r="r" b="b"/>
                <a:pathLst>
                  <a:path w="162290" h="74674" extrusionOk="0">
                    <a:moveTo>
                      <a:pt x="162290" y="74674"/>
                    </a:moveTo>
                    <a:cubicBezTo>
                      <a:pt x="107397" y="62823"/>
                      <a:pt x="53215" y="47891"/>
                      <a:pt x="0" y="29949"/>
                    </a:cubicBezTo>
                    <a:lnTo>
                      <a:pt x="1690" y="24834"/>
                    </a:lnTo>
                    <a:cubicBezTo>
                      <a:pt x="2904" y="23712"/>
                      <a:pt x="4166" y="22541"/>
                      <a:pt x="5379" y="21417"/>
                    </a:cubicBezTo>
                    <a:lnTo>
                      <a:pt x="6112" y="22243"/>
                    </a:lnTo>
                    <a:cubicBezTo>
                      <a:pt x="36023" y="14520"/>
                      <a:pt x="66016" y="7106"/>
                      <a:pt x="96091" y="0"/>
                    </a:cubicBezTo>
                    <a:cubicBezTo>
                      <a:pt x="117280" y="11147"/>
                      <a:pt x="135854" y="26675"/>
                      <a:pt x="150580" y="45553"/>
                    </a:cubicBezTo>
                    <a:cubicBezTo>
                      <a:pt x="157902" y="53508"/>
                      <a:pt x="162067" y="63864"/>
                      <a:pt x="162290" y="7467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8" name="Google Shape;1198;p18"/>
              <p:cNvSpPr/>
              <p:nvPr/>
            </p:nvSpPr>
            <p:spPr>
              <a:xfrm>
                <a:off x="-27886" y="5447725"/>
                <a:ext cx="450507" cy="222397"/>
              </a:xfrm>
              <a:custGeom>
                <a:avLst/>
                <a:gdLst/>
                <a:ahLst/>
                <a:cxnLst/>
                <a:rect l="l" t="t" r="r" b="b"/>
                <a:pathLst>
                  <a:path w="262304" h="129489" extrusionOk="0">
                    <a:moveTo>
                      <a:pt x="262304" y="129490"/>
                    </a:moveTo>
                    <a:cubicBezTo>
                      <a:pt x="196336" y="128562"/>
                      <a:pt x="130631" y="120946"/>
                      <a:pt x="66199" y="106758"/>
                    </a:cubicBezTo>
                    <a:cubicBezTo>
                      <a:pt x="65975" y="95948"/>
                      <a:pt x="61811" y="85592"/>
                      <a:pt x="54488" y="77636"/>
                    </a:cubicBezTo>
                    <a:cubicBezTo>
                      <a:pt x="39763" y="58759"/>
                      <a:pt x="21189" y="43230"/>
                      <a:pt x="0" y="32084"/>
                    </a:cubicBezTo>
                    <a:cubicBezTo>
                      <a:pt x="48736" y="20562"/>
                      <a:pt x="97653" y="9868"/>
                      <a:pt x="146751" y="0"/>
                    </a:cubicBezTo>
                    <a:cubicBezTo>
                      <a:pt x="145828" y="928"/>
                      <a:pt x="144809" y="1758"/>
                      <a:pt x="143837" y="2636"/>
                    </a:cubicBezTo>
                    <a:cubicBezTo>
                      <a:pt x="170611" y="18208"/>
                      <a:pt x="195670" y="36558"/>
                      <a:pt x="218597" y="57382"/>
                    </a:cubicBezTo>
                    <a:cubicBezTo>
                      <a:pt x="239638" y="76845"/>
                      <a:pt x="254783" y="101832"/>
                      <a:pt x="262304" y="12949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9" name="Google Shape;1199;p18"/>
              <p:cNvSpPr/>
              <p:nvPr/>
            </p:nvSpPr>
            <p:spPr>
              <a:xfrm>
                <a:off x="219141" y="5386277"/>
                <a:ext cx="567629" cy="283951"/>
              </a:xfrm>
              <a:custGeom>
                <a:avLst/>
                <a:gdLst/>
                <a:ahLst/>
                <a:cxnLst/>
                <a:rect l="l" t="t" r="r" b="b"/>
                <a:pathLst>
                  <a:path w="330497" h="165328" extrusionOk="0">
                    <a:moveTo>
                      <a:pt x="330497" y="137827"/>
                    </a:moveTo>
                    <a:cubicBezTo>
                      <a:pt x="272942" y="153562"/>
                      <a:pt x="213768" y="162623"/>
                      <a:pt x="154141" y="164832"/>
                    </a:cubicBezTo>
                    <a:cubicBezTo>
                      <a:pt x="142267" y="165253"/>
                      <a:pt x="130343" y="165432"/>
                      <a:pt x="118467" y="165269"/>
                    </a:cubicBezTo>
                    <a:cubicBezTo>
                      <a:pt x="110946" y="137611"/>
                      <a:pt x="95801" y="112625"/>
                      <a:pt x="74760" y="93162"/>
                    </a:cubicBezTo>
                    <a:cubicBezTo>
                      <a:pt x="51832" y="72337"/>
                      <a:pt x="26774" y="53987"/>
                      <a:pt x="0" y="38416"/>
                    </a:cubicBezTo>
                    <a:cubicBezTo>
                      <a:pt x="972" y="37538"/>
                      <a:pt x="1991" y="36707"/>
                      <a:pt x="2913" y="35780"/>
                    </a:cubicBezTo>
                    <a:cubicBezTo>
                      <a:pt x="69215" y="22410"/>
                      <a:pt x="135796" y="10484"/>
                      <a:pt x="202656" y="0"/>
                    </a:cubicBezTo>
                    <a:cubicBezTo>
                      <a:pt x="202209" y="433"/>
                      <a:pt x="201739" y="840"/>
                      <a:pt x="201248" y="1220"/>
                    </a:cubicBezTo>
                    <a:cubicBezTo>
                      <a:pt x="258731" y="30404"/>
                      <a:pt x="304359" y="78562"/>
                      <a:pt x="330399" y="13753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0" name="Google Shape;1200;p18"/>
              <p:cNvSpPr/>
              <p:nvPr/>
            </p:nvSpPr>
            <p:spPr>
              <a:xfrm>
                <a:off x="564763" y="5342510"/>
                <a:ext cx="505051" cy="280487"/>
              </a:xfrm>
              <a:custGeom>
                <a:avLst/>
                <a:gdLst/>
                <a:ahLst/>
                <a:cxnLst/>
                <a:rect l="l" t="t" r="r" b="b"/>
                <a:pathLst>
                  <a:path w="294062" h="163311" extrusionOk="0">
                    <a:moveTo>
                      <a:pt x="129250" y="163312"/>
                    </a:moveTo>
                    <a:lnTo>
                      <a:pt x="129152" y="163020"/>
                    </a:lnTo>
                    <a:cubicBezTo>
                      <a:pt x="103111" y="104047"/>
                      <a:pt x="57484" y="55888"/>
                      <a:pt x="0" y="26705"/>
                    </a:cubicBezTo>
                    <a:cubicBezTo>
                      <a:pt x="491" y="26325"/>
                      <a:pt x="962" y="25917"/>
                      <a:pt x="1408" y="25485"/>
                    </a:cubicBezTo>
                    <a:cubicBezTo>
                      <a:pt x="64653" y="15676"/>
                      <a:pt x="128080" y="7181"/>
                      <a:pt x="191688" y="0"/>
                    </a:cubicBezTo>
                    <a:cubicBezTo>
                      <a:pt x="231621" y="26514"/>
                      <a:pt x="272436" y="55362"/>
                      <a:pt x="294063" y="97744"/>
                    </a:cubicBezTo>
                    <a:cubicBezTo>
                      <a:pt x="286190" y="101951"/>
                      <a:pt x="278219" y="106060"/>
                      <a:pt x="270248" y="109976"/>
                    </a:cubicBezTo>
                    <a:cubicBezTo>
                      <a:pt x="225094" y="132294"/>
                      <a:pt x="177871" y="150157"/>
                      <a:pt x="129250" y="16331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1" name="Google Shape;1201;p18"/>
              <p:cNvSpPr/>
              <p:nvPr/>
            </p:nvSpPr>
            <p:spPr>
              <a:xfrm>
                <a:off x="893968" y="5319612"/>
                <a:ext cx="346775" cy="190773"/>
              </a:xfrm>
              <a:custGeom>
                <a:avLst/>
                <a:gdLst/>
                <a:ahLst/>
                <a:cxnLst/>
                <a:rect l="l" t="t" r="r" b="b"/>
                <a:pathLst>
                  <a:path w="201907" h="111076" extrusionOk="0">
                    <a:moveTo>
                      <a:pt x="102375" y="111076"/>
                    </a:moveTo>
                    <a:cubicBezTo>
                      <a:pt x="80749" y="68695"/>
                      <a:pt x="39933" y="39847"/>
                      <a:pt x="0" y="13333"/>
                    </a:cubicBezTo>
                    <a:cubicBezTo>
                      <a:pt x="24863" y="10491"/>
                      <a:pt x="49823" y="7843"/>
                      <a:pt x="74736" y="5440"/>
                    </a:cubicBezTo>
                    <a:cubicBezTo>
                      <a:pt x="97070" y="3286"/>
                      <a:pt x="119550" y="1278"/>
                      <a:pt x="142081" y="0"/>
                    </a:cubicBezTo>
                    <a:cubicBezTo>
                      <a:pt x="140914" y="685"/>
                      <a:pt x="139699" y="1418"/>
                      <a:pt x="138533" y="2103"/>
                    </a:cubicBezTo>
                    <a:cubicBezTo>
                      <a:pt x="162579" y="16878"/>
                      <a:pt x="183983" y="35574"/>
                      <a:pt x="201857" y="57415"/>
                    </a:cubicBezTo>
                    <a:lnTo>
                      <a:pt x="201907" y="57561"/>
                    </a:lnTo>
                    <a:cubicBezTo>
                      <a:pt x="168418" y="74346"/>
                      <a:pt x="135570" y="93513"/>
                      <a:pt x="102375" y="11107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2" name="Google Shape;1202;p18"/>
              <p:cNvSpPr/>
              <p:nvPr/>
            </p:nvSpPr>
            <p:spPr>
              <a:xfrm>
                <a:off x="1131884" y="5316612"/>
                <a:ext cx="320128" cy="101860"/>
              </a:xfrm>
              <a:custGeom>
                <a:avLst/>
                <a:gdLst/>
                <a:ahLst/>
                <a:cxnLst/>
                <a:rect l="l" t="t" r="r" b="b"/>
                <a:pathLst>
                  <a:path w="186392" h="59307" extrusionOk="0">
                    <a:moveTo>
                      <a:pt x="186393" y="16631"/>
                    </a:moveTo>
                    <a:cubicBezTo>
                      <a:pt x="143401" y="24315"/>
                      <a:pt x="101887" y="38717"/>
                      <a:pt x="63374" y="59308"/>
                    </a:cubicBezTo>
                    <a:lnTo>
                      <a:pt x="63324" y="59162"/>
                    </a:lnTo>
                    <a:cubicBezTo>
                      <a:pt x="45450" y="37321"/>
                      <a:pt x="24046" y="18625"/>
                      <a:pt x="0" y="3850"/>
                    </a:cubicBezTo>
                    <a:cubicBezTo>
                      <a:pt x="1166" y="3165"/>
                      <a:pt x="2381" y="2432"/>
                      <a:pt x="3548" y="1747"/>
                    </a:cubicBezTo>
                    <a:cubicBezTo>
                      <a:pt x="65057" y="-1924"/>
                      <a:pt x="126725" y="-777"/>
                      <a:pt x="186096" y="1468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3" name="Google Shape;1203;p18"/>
              <p:cNvSpPr/>
              <p:nvPr/>
            </p:nvSpPr>
            <p:spPr>
              <a:xfrm>
                <a:off x="1137978" y="5235630"/>
                <a:ext cx="328158" cy="109549"/>
              </a:xfrm>
              <a:custGeom>
                <a:avLst/>
                <a:gdLst/>
                <a:ahLst/>
                <a:cxnLst/>
                <a:rect l="l" t="t" r="r" b="b"/>
                <a:pathLst>
                  <a:path w="191067" h="63784" extrusionOk="0">
                    <a:moveTo>
                      <a:pt x="182548" y="61838"/>
                    </a:moveTo>
                    <a:cubicBezTo>
                      <a:pt x="123177" y="46377"/>
                      <a:pt x="61509" y="45230"/>
                      <a:pt x="0" y="48901"/>
                    </a:cubicBezTo>
                    <a:cubicBezTo>
                      <a:pt x="19769" y="36537"/>
                      <a:pt x="36560" y="19954"/>
                      <a:pt x="49170" y="341"/>
                    </a:cubicBezTo>
                    <a:lnTo>
                      <a:pt x="49316" y="0"/>
                    </a:lnTo>
                    <a:cubicBezTo>
                      <a:pt x="98457" y="16309"/>
                      <a:pt x="145925" y="37285"/>
                      <a:pt x="191068" y="62643"/>
                    </a:cubicBezTo>
                    <a:cubicBezTo>
                      <a:pt x="188294" y="62991"/>
                      <a:pt x="185570" y="63388"/>
                      <a:pt x="182845" y="6378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4" name="Google Shape;1204;p18"/>
              <p:cNvSpPr/>
              <p:nvPr/>
            </p:nvSpPr>
            <p:spPr>
              <a:xfrm>
                <a:off x="885509" y="5183367"/>
                <a:ext cx="337181" cy="159150"/>
              </a:xfrm>
              <a:custGeom>
                <a:avLst/>
                <a:gdLst/>
                <a:ahLst/>
                <a:cxnLst/>
                <a:rect l="l" t="t" r="r" b="b"/>
                <a:pathLst>
                  <a:path w="196321" h="92664" extrusionOk="0">
                    <a:moveTo>
                      <a:pt x="4925" y="92665"/>
                    </a:moveTo>
                    <a:cubicBezTo>
                      <a:pt x="3267" y="91501"/>
                      <a:pt x="1658" y="90386"/>
                      <a:pt x="0" y="89319"/>
                    </a:cubicBezTo>
                    <a:cubicBezTo>
                      <a:pt x="33220" y="69880"/>
                      <a:pt x="59288" y="40248"/>
                      <a:pt x="74333" y="4821"/>
                    </a:cubicBezTo>
                    <a:lnTo>
                      <a:pt x="75147" y="0"/>
                    </a:lnTo>
                    <a:cubicBezTo>
                      <a:pt x="116254" y="7044"/>
                      <a:pt x="156764" y="17217"/>
                      <a:pt x="196321" y="30430"/>
                    </a:cubicBezTo>
                    <a:lnTo>
                      <a:pt x="196176" y="30772"/>
                    </a:lnTo>
                    <a:cubicBezTo>
                      <a:pt x="183565" y="50385"/>
                      <a:pt x="166774" y="66967"/>
                      <a:pt x="147005" y="79332"/>
                    </a:cubicBezTo>
                    <a:cubicBezTo>
                      <a:pt x="124474" y="80610"/>
                      <a:pt x="101994" y="82618"/>
                      <a:pt x="79660" y="84772"/>
                    </a:cubicBezTo>
                    <a:cubicBezTo>
                      <a:pt x="54747" y="87175"/>
                      <a:pt x="29787" y="89823"/>
                      <a:pt x="4925" y="9266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5" name="Google Shape;1205;p18"/>
              <p:cNvSpPr/>
              <p:nvPr/>
            </p:nvSpPr>
            <p:spPr>
              <a:xfrm>
                <a:off x="567181" y="5162575"/>
                <a:ext cx="447412" cy="223715"/>
              </a:xfrm>
              <a:custGeom>
                <a:avLst/>
                <a:gdLst/>
                <a:ahLst/>
                <a:cxnLst/>
                <a:rect l="l" t="t" r="r" b="b"/>
                <a:pathLst>
                  <a:path w="260502" h="130256" extrusionOk="0">
                    <a:moveTo>
                      <a:pt x="0" y="130257"/>
                    </a:moveTo>
                    <a:cubicBezTo>
                      <a:pt x="41806" y="95576"/>
                      <a:pt x="76640" y="53265"/>
                      <a:pt x="102647" y="5577"/>
                    </a:cubicBezTo>
                    <a:lnTo>
                      <a:pt x="102487" y="175"/>
                    </a:lnTo>
                    <a:cubicBezTo>
                      <a:pt x="155419" y="-915"/>
                      <a:pt x="208334" y="3081"/>
                      <a:pt x="260502" y="12108"/>
                    </a:cubicBezTo>
                    <a:lnTo>
                      <a:pt x="259689" y="16928"/>
                    </a:lnTo>
                    <a:cubicBezTo>
                      <a:pt x="244643" y="52356"/>
                      <a:pt x="218575" y="81988"/>
                      <a:pt x="185355" y="101427"/>
                    </a:cubicBezTo>
                    <a:cubicBezTo>
                      <a:pt x="187013" y="102494"/>
                      <a:pt x="188622" y="103608"/>
                      <a:pt x="190280" y="104772"/>
                    </a:cubicBezTo>
                    <a:cubicBezTo>
                      <a:pt x="126688" y="111905"/>
                      <a:pt x="63261" y="120400"/>
                      <a:pt x="0" y="13025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6" name="Google Shape;1206;p18"/>
              <p:cNvSpPr/>
              <p:nvPr/>
            </p:nvSpPr>
            <p:spPr>
              <a:xfrm>
                <a:off x="224144" y="5162875"/>
                <a:ext cx="519353" cy="284866"/>
              </a:xfrm>
              <a:custGeom>
                <a:avLst/>
                <a:gdLst/>
                <a:ahLst/>
                <a:cxnLst/>
                <a:rect l="l" t="t" r="r" b="b"/>
                <a:pathLst>
                  <a:path w="302389" h="165861" extrusionOk="0">
                    <a:moveTo>
                      <a:pt x="0" y="165861"/>
                    </a:moveTo>
                    <a:cubicBezTo>
                      <a:pt x="41310" y="129348"/>
                      <a:pt x="73320" y="83512"/>
                      <a:pt x="93376" y="32154"/>
                    </a:cubicBezTo>
                    <a:cubicBezTo>
                      <a:pt x="135380" y="19895"/>
                      <a:pt x="178311" y="11071"/>
                      <a:pt x="221745" y="5767"/>
                    </a:cubicBezTo>
                    <a:cubicBezTo>
                      <a:pt x="248456" y="2531"/>
                      <a:pt x="275284" y="608"/>
                      <a:pt x="302229" y="0"/>
                    </a:cubicBezTo>
                    <a:lnTo>
                      <a:pt x="302390" y="5402"/>
                    </a:lnTo>
                    <a:cubicBezTo>
                      <a:pt x="276382" y="53090"/>
                      <a:pt x="241549" y="95401"/>
                      <a:pt x="199742" y="130082"/>
                    </a:cubicBezTo>
                    <a:cubicBezTo>
                      <a:pt x="132946" y="140532"/>
                      <a:pt x="66366" y="152459"/>
                      <a:pt x="0" y="16586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7" name="Google Shape;1207;p18"/>
              <p:cNvSpPr/>
              <p:nvPr/>
            </p:nvSpPr>
            <p:spPr>
              <a:xfrm>
                <a:off x="-30313" y="5218097"/>
                <a:ext cx="414845" cy="284744"/>
              </a:xfrm>
              <a:custGeom>
                <a:avLst/>
                <a:gdLst/>
                <a:ahLst/>
                <a:cxnLst/>
                <a:rect l="l" t="t" r="r" b="b"/>
                <a:pathLst>
                  <a:path w="241540" h="165790" extrusionOk="0">
                    <a:moveTo>
                      <a:pt x="0" y="165064"/>
                    </a:moveTo>
                    <a:cubicBezTo>
                      <a:pt x="25455" y="139523"/>
                      <a:pt x="46728" y="110130"/>
                      <a:pt x="63035" y="77968"/>
                    </a:cubicBezTo>
                    <a:lnTo>
                      <a:pt x="62008" y="76170"/>
                    </a:lnTo>
                    <a:cubicBezTo>
                      <a:pt x="118674" y="43860"/>
                      <a:pt x="178928" y="18296"/>
                      <a:pt x="241540" y="0"/>
                    </a:cubicBezTo>
                    <a:cubicBezTo>
                      <a:pt x="221485" y="51357"/>
                      <a:pt x="189475" y="97193"/>
                      <a:pt x="148164" y="133707"/>
                    </a:cubicBezTo>
                    <a:cubicBezTo>
                      <a:pt x="99082" y="143526"/>
                      <a:pt x="50166" y="154221"/>
                      <a:pt x="1413" y="165791"/>
                    </a:cubicBezTo>
                    <a:cubicBezTo>
                      <a:pt x="974" y="165548"/>
                      <a:pt x="438" y="165307"/>
                      <a:pt x="0" y="1650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8" name="Google Shape;1208;p18"/>
              <p:cNvSpPr/>
              <p:nvPr/>
            </p:nvSpPr>
            <p:spPr>
              <a:xfrm>
                <a:off x="-183673" y="5348909"/>
                <a:ext cx="261630" cy="192125"/>
              </a:xfrm>
              <a:custGeom>
                <a:avLst/>
                <a:gdLst/>
                <a:ahLst/>
                <a:cxnLst/>
                <a:rect l="l" t="t" r="r" b="b"/>
                <a:pathLst>
                  <a:path w="152332" h="111863" extrusionOk="0">
                    <a:moveTo>
                      <a:pt x="89298" y="88894"/>
                    </a:moveTo>
                    <a:cubicBezTo>
                      <a:pt x="89736" y="89137"/>
                      <a:pt x="90273" y="89378"/>
                      <a:pt x="90712" y="89621"/>
                    </a:cubicBezTo>
                    <a:cubicBezTo>
                      <a:pt x="60653" y="96711"/>
                      <a:pt x="30660" y="104125"/>
                      <a:pt x="732" y="111864"/>
                    </a:cubicBezTo>
                    <a:lnTo>
                      <a:pt x="0" y="111038"/>
                    </a:lnTo>
                    <a:cubicBezTo>
                      <a:pt x="46025" y="68363"/>
                      <a:pt x="96792" y="31107"/>
                      <a:pt x="151306" y="0"/>
                    </a:cubicBezTo>
                    <a:lnTo>
                      <a:pt x="152333" y="1798"/>
                    </a:lnTo>
                    <a:cubicBezTo>
                      <a:pt x="136026" y="33961"/>
                      <a:pt x="114754" y="63353"/>
                      <a:pt x="89298" y="8889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9" name="Google Shape;1209;p18"/>
              <p:cNvSpPr/>
              <p:nvPr/>
            </p:nvSpPr>
            <p:spPr>
              <a:xfrm>
                <a:off x="-214172" y="5156855"/>
                <a:ext cx="1683830" cy="532260"/>
              </a:xfrm>
              <a:custGeom>
                <a:avLst/>
                <a:gdLst/>
                <a:ahLst/>
                <a:cxnLst/>
                <a:rect l="l" t="t" r="r" b="b"/>
                <a:pathLst>
                  <a:path w="980396" h="309904" extrusionOk="0">
                    <a:moveTo>
                      <a:pt x="977854" y="105867"/>
                    </a:moveTo>
                    <a:cubicBezTo>
                      <a:pt x="854794" y="37216"/>
                      <a:pt x="716371" y="799"/>
                      <a:pt x="575459" y="3"/>
                    </a:cubicBezTo>
                    <a:cubicBezTo>
                      <a:pt x="441018" y="-345"/>
                      <a:pt x="308546" y="32296"/>
                      <a:pt x="189656" y="95063"/>
                    </a:cubicBezTo>
                    <a:cubicBezTo>
                      <a:pt x="123272" y="129522"/>
                      <a:pt x="62484" y="173828"/>
                      <a:pt x="9356" y="226475"/>
                    </a:cubicBezTo>
                    <a:cubicBezTo>
                      <a:pt x="8862" y="226933"/>
                      <a:pt x="8629" y="227608"/>
                      <a:pt x="8737" y="228273"/>
                    </a:cubicBezTo>
                    <a:cubicBezTo>
                      <a:pt x="7659" y="227908"/>
                      <a:pt x="6573" y="227572"/>
                      <a:pt x="5496" y="227205"/>
                    </a:cubicBezTo>
                    <a:cubicBezTo>
                      <a:pt x="-22" y="225387"/>
                      <a:pt x="-2352" y="234032"/>
                      <a:pt x="3105" y="235877"/>
                    </a:cubicBezTo>
                    <a:cubicBezTo>
                      <a:pt x="57403" y="254473"/>
                      <a:pt x="112717" y="269958"/>
                      <a:pt x="168778" y="282257"/>
                    </a:cubicBezTo>
                    <a:lnTo>
                      <a:pt x="168764" y="282339"/>
                    </a:lnTo>
                    <a:cubicBezTo>
                      <a:pt x="168180" y="284759"/>
                      <a:pt x="171894" y="285790"/>
                      <a:pt x="172498" y="283368"/>
                    </a:cubicBezTo>
                    <a:cubicBezTo>
                      <a:pt x="172522" y="283271"/>
                      <a:pt x="172514" y="283178"/>
                      <a:pt x="172537" y="283081"/>
                    </a:cubicBezTo>
                    <a:cubicBezTo>
                      <a:pt x="236253" y="296980"/>
                      <a:pt x="301193" y="304511"/>
                      <a:pt x="366399" y="305564"/>
                    </a:cubicBezTo>
                    <a:cubicBezTo>
                      <a:pt x="366598" y="306518"/>
                      <a:pt x="366883" y="307423"/>
                      <a:pt x="367062" y="308389"/>
                    </a:cubicBezTo>
                    <a:cubicBezTo>
                      <a:pt x="367554" y="311043"/>
                      <a:pt x="371584" y="309915"/>
                      <a:pt x="371107" y="307274"/>
                    </a:cubicBezTo>
                    <a:cubicBezTo>
                      <a:pt x="371003" y="306701"/>
                      <a:pt x="370832" y="306167"/>
                      <a:pt x="370721" y="305598"/>
                    </a:cubicBezTo>
                    <a:cubicBezTo>
                      <a:pt x="382753" y="305656"/>
                      <a:pt x="394792" y="305547"/>
                      <a:pt x="406838" y="305060"/>
                    </a:cubicBezTo>
                    <a:cubicBezTo>
                      <a:pt x="472337" y="302358"/>
                      <a:pt x="537240" y="291479"/>
                      <a:pt x="600039" y="272675"/>
                    </a:cubicBezTo>
                    <a:cubicBezTo>
                      <a:pt x="661884" y="253280"/>
                      <a:pt x="721487" y="227352"/>
                      <a:pt x="777839" y="195331"/>
                    </a:cubicBezTo>
                    <a:cubicBezTo>
                      <a:pt x="840091" y="161134"/>
                      <a:pt x="903628" y="124530"/>
                      <a:pt x="975280" y="115374"/>
                    </a:cubicBezTo>
                    <a:cubicBezTo>
                      <a:pt x="979900" y="114783"/>
                      <a:pt x="982720" y="108589"/>
                      <a:pt x="977854" y="105867"/>
                    </a:cubicBezTo>
                    <a:close/>
                    <a:moveTo>
                      <a:pt x="842875" y="149115"/>
                    </a:moveTo>
                    <a:cubicBezTo>
                      <a:pt x="826440" y="129835"/>
                      <a:pt x="807221" y="113113"/>
                      <a:pt x="785854" y="99501"/>
                    </a:cubicBezTo>
                    <a:cubicBezTo>
                      <a:pt x="811431" y="97944"/>
                      <a:pt x="837043" y="97440"/>
                      <a:pt x="862690" y="97990"/>
                    </a:cubicBezTo>
                    <a:cubicBezTo>
                      <a:pt x="893564" y="99218"/>
                      <a:pt x="924302" y="102768"/>
                      <a:pt x="954643" y="108609"/>
                    </a:cubicBezTo>
                    <a:cubicBezTo>
                      <a:pt x="915763" y="117120"/>
                      <a:pt x="878181" y="130741"/>
                      <a:pt x="842875" y="149115"/>
                    </a:cubicBezTo>
                    <a:close/>
                    <a:moveTo>
                      <a:pt x="784999" y="93288"/>
                    </a:moveTo>
                    <a:cubicBezTo>
                      <a:pt x="736967" y="95929"/>
                      <a:pt x="688994" y="100840"/>
                      <a:pt x="641168" y="106437"/>
                    </a:cubicBezTo>
                    <a:cubicBezTo>
                      <a:pt x="673613" y="87052"/>
                      <a:pt x="698830" y="57589"/>
                      <a:pt x="712973" y="22539"/>
                    </a:cubicBezTo>
                    <a:cubicBezTo>
                      <a:pt x="752267" y="29362"/>
                      <a:pt x="791009" y="39047"/>
                      <a:pt x="828892" y="51515"/>
                    </a:cubicBezTo>
                    <a:cubicBezTo>
                      <a:pt x="822661" y="59422"/>
                      <a:pt x="816130" y="67087"/>
                      <a:pt x="809144" y="74337"/>
                    </a:cubicBezTo>
                    <a:cubicBezTo>
                      <a:pt x="801726" y="81418"/>
                      <a:pt x="793640" y="87764"/>
                      <a:pt x="784999" y="93288"/>
                    </a:cubicBezTo>
                    <a:close/>
                    <a:moveTo>
                      <a:pt x="793909" y="92825"/>
                    </a:moveTo>
                    <a:cubicBezTo>
                      <a:pt x="809178" y="82101"/>
                      <a:pt x="822123" y="68404"/>
                      <a:pt x="831970" y="52555"/>
                    </a:cubicBezTo>
                    <a:cubicBezTo>
                      <a:pt x="874028" y="66567"/>
                      <a:pt x="914877" y="83974"/>
                      <a:pt x="954117" y="104602"/>
                    </a:cubicBezTo>
                    <a:cubicBezTo>
                      <a:pt x="902440" y="90930"/>
                      <a:pt x="846970" y="90242"/>
                      <a:pt x="793909" y="92825"/>
                    </a:cubicBezTo>
                    <a:close/>
                    <a:moveTo>
                      <a:pt x="709792" y="21962"/>
                    </a:moveTo>
                    <a:cubicBezTo>
                      <a:pt x="693819" y="56141"/>
                      <a:pt x="668220" y="84917"/>
                      <a:pt x="636133" y="104761"/>
                    </a:cubicBezTo>
                    <a:cubicBezTo>
                      <a:pt x="635355" y="105275"/>
                      <a:pt x="635038" y="106260"/>
                      <a:pt x="635370" y="107132"/>
                    </a:cubicBezTo>
                    <a:cubicBezTo>
                      <a:pt x="623153" y="108575"/>
                      <a:pt x="610944" y="110039"/>
                      <a:pt x="598742" y="111523"/>
                    </a:cubicBezTo>
                    <a:cubicBezTo>
                      <a:pt x="552633" y="117172"/>
                      <a:pt x="506633" y="123531"/>
                      <a:pt x="460740" y="130601"/>
                    </a:cubicBezTo>
                    <a:cubicBezTo>
                      <a:pt x="479339" y="114431"/>
                      <a:pt x="496529" y="96710"/>
                      <a:pt x="512125" y="77628"/>
                    </a:cubicBezTo>
                    <a:cubicBezTo>
                      <a:pt x="520523" y="67278"/>
                      <a:pt x="528473" y="56567"/>
                      <a:pt x="535839" y="45459"/>
                    </a:cubicBezTo>
                    <a:cubicBezTo>
                      <a:pt x="543828" y="34877"/>
                      <a:pt x="550303" y="23235"/>
                      <a:pt x="555080" y="10866"/>
                    </a:cubicBezTo>
                    <a:cubicBezTo>
                      <a:pt x="555106" y="10782"/>
                      <a:pt x="555002" y="10740"/>
                      <a:pt x="554991" y="10661"/>
                    </a:cubicBezTo>
                    <a:cubicBezTo>
                      <a:pt x="606833" y="9519"/>
                      <a:pt x="658666" y="13303"/>
                      <a:pt x="709792" y="21962"/>
                    </a:cubicBezTo>
                    <a:close/>
                    <a:moveTo>
                      <a:pt x="553693" y="10680"/>
                    </a:moveTo>
                    <a:cubicBezTo>
                      <a:pt x="546274" y="20730"/>
                      <a:pt x="539411" y="31178"/>
                      <a:pt x="533133" y="41977"/>
                    </a:cubicBezTo>
                    <a:cubicBezTo>
                      <a:pt x="524974" y="54084"/>
                      <a:pt x="516262" y="65829"/>
                      <a:pt x="506943" y="77069"/>
                    </a:cubicBezTo>
                    <a:cubicBezTo>
                      <a:pt x="490388" y="96936"/>
                      <a:pt x="472101" y="115293"/>
                      <a:pt x="452297" y="131923"/>
                    </a:cubicBezTo>
                    <a:cubicBezTo>
                      <a:pt x="388320" y="141892"/>
                      <a:pt x="324552" y="153241"/>
                      <a:pt x="260995" y="165969"/>
                    </a:cubicBezTo>
                    <a:cubicBezTo>
                      <a:pt x="298197" y="132281"/>
                      <a:pt x="326779" y="90163"/>
                      <a:pt x="344345" y="43149"/>
                    </a:cubicBezTo>
                    <a:cubicBezTo>
                      <a:pt x="347101" y="42311"/>
                      <a:pt x="349835" y="41414"/>
                      <a:pt x="352600" y="40603"/>
                    </a:cubicBezTo>
                    <a:cubicBezTo>
                      <a:pt x="418127" y="22311"/>
                      <a:pt x="485679" y="12259"/>
                      <a:pt x="553693" y="10680"/>
                    </a:cubicBezTo>
                    <a:close/>
                    <a:moveTo>
                      <a:pt x="341465" y="44037"/>
                    </a:moveTo>
                    <a:cubicBezTo>
                      <a:pt x="330913" y="66398"/>
                      <a:pt x="318740" y="87958"/>
                      <a:pt x="305044" y="108544"/>
                    </a:cubicBezTo>
                    <a:cubicBezTo>
                      <a:pt x="289804" y="130174"/>
                      <a:pt x="272173" y="150017"/>
                      <a:pt x="252485" y="167696"/>
                    </a:cubicBezTo>
                    <a:cubicBezTo>
                      <a:pt x="243562" y="169499"/>
                      <a:pt x="234633" y="171270"/>
                      <a:pt x="225718" y="173127"/>
                    </a:cubicBezTo>
                    <a:cubicBezTo>
                      <a:pt x="187078" y="181172"/>
                      <a:pt x="148569" y="189779"/>
                      <a:pt x="110191" y="198947"/>
                    </a:cubicBezTo>
                    <a:cubicBezTo>
                      <a:pt x="133162" y="175804"/>
                      <a:pt x="152073" y="148958"/>
                      <a:pt x="166129" y="119535"/>
                    </a:cubicBezTo>
                    <a:cubicBezTo>
                      <a:pt x="221676" y="88111"/>
                      <a:pt x="280465" y="62797"/>
                      <a:pt x="341465" y="44037"/>
                    </a:cubicBezTo>
                    <a:close/>
                    <a:moveTo>
                      <a:pt x="22681" y="220762"/>
                    </a:moveTo>
                    <a:cubicBezTo>
                      <a:pt x="65706" y="183484"/>
                      <a:pt x="112234" y="150453"/>
                      <a:pt x="161614" y="122127"/>
                    </a:cubicBezTo>
                    <a:cubicBezTo>
                      <a:pt x="154054" y="134701"/>
                      <a:pt x="146713" y="147350"/>
                      <a:pt x="138106" y="159298"/>
                    </a:cubicBezTo>
                    <a:cubicBezTo>
                      <a:pt x="127449" y="173992"/>
                      <a:pt x="115671" y="187840"/>
                      <a:pt x="102878" y="200718"/>
                    </a:cubicBezTo>
                    <a:cubicBezTo>
                      <a:pt x="76086" y="207144"/>
                      <a:pt x="49353" y="213825"/>
                      <a:pt x="22681" y="220762"/>
                    </a:cubicBezTo>
                    <a:close/>
                    <a:moveTo>
                      <a:pt x="14470" y="227894"/>
                    </a:moveTo>
                    <a:cubicBezTo>
                      <a:pt x="14963" y="228132"/>
                      <a:pt x="15517" y="228211"/>
                      <a:pt x="16056" y="228120"/>
                    </a:cubicBezTo>
                    <a:cubicBezTo>
                      <a:pt x="46172" y="220604"/>
                      <a:pt x="76360" y="213329"/>
                      <a:pt x="106619" y="206295"/>
                    </a:cubicBezTo>
                    <a:cubicBezTo>
                      <a:pt x="120468" y="213859"/>
                      <a:pt x="133199" y="223311"/>
                      <a:pt x="144446" y="234380"/>
                    </a:cubicBezTo>
                    <a:cubicBezTo>
                      <a:pt x="154318" y="244212"/>
                      <a:pt x="167311" y="257648"/>
                      <a:pt x="169245" y="272385"/>
                    </a:cubicBezTo>
                    <a:cubicBezTo>
                      <a:pt x="116257" y="261067"/>
                      <a:pt x="63950" y="246762"/>
                      <a:pt x="12577" y="229539"/>
                    </a:cubicBezTo>
                    <a:cubicBezTo>
                      <a:pt x="13201" y="228982"/>
                      <a:pt x="13845" y="228450"/>
                      <a:pt x="14470" y="227894"/>
                    </a:cubicBezTo>
                    <a:close/>
                    <a:moveTo>
                      <a:pt x="229560" y="283948"/>
                    </a:moveTo>
                    <a:cubicBezTo>
                      <a:pt x="210673" y="280754"/>
                      <a:pt x="191862" y="277183"/>
                      <a:pt x="173126" y="273235"/>
                    </a:cubicBezTo>
                    <a:cubicBezTo>
                      <a:pt x="171903" y="259658"/>
                      <a:pt x="162146" y="247597"/>
                      <a:pt x="153102" y="237659"/>
                    </a:cubicBezTo>
                    <a:cubicBezTo>
                      <a:pt x="141208" y="224765"/>
                      <a:pt x="127421" y="213756"/>
                      <a:pt x="112214" y="205010"/>
                    </a:cubicBezTo>
                    <a:cubicBezTo>
                      <a:pt x="157281" y="194586"/>
                      <a:pt x="202492" y="184741"/>
                      <a:pt x="247846" y="175474"/>
                    </a:cubicBezTo>
                    <a:cubicBezTo>
                      <a:pt x="247917" y="175537"/>
                      <a:pt x="247992" y="175594"/>
                      <a:pt x="248071" y="175647"/>
                    </a:cubicBezTo>
                    <a:cubicBezTo>
                      <a:pt x="294992" y="205311"/>
                      <a:pt x="347104" y="239727"/>
                      <a:pt x="363772" y="295109"/>
                    </a:cubicBezTo>
                    <a:cubicBezTo>
                      <a:pt x="318819" y="294749"/>
                      <a:pt x="273956" y="291019"/>
                      <a:pt x="229560" y="283948"/>
                    </a:cubicBezTo>
                    <a:close/>
                    <a:moveTo>
                      <a:pt x="368274" y="295114"/>
                    </a:moveTo>
                    <a:cubicBezTo>
                      <a:pt x="352428" y="239215"/>
                      <a:pt x="301384" y="204122"/>
                      <a:pt x="254086" y="174232"/>
                    </a:cubicBezTo>
                    <a:cubicBezTo>
                      <a:pt x="319088" y="161075"/>
                      <a:pt x="384345" y="149278"/>
                      <a:pt x="449859" y="138841"/>
                    </a:cubicBezTo>
                    <a:cubicBezTo>
                      <a:pt x="477941" y="153261"/>
                      <a:pt x="503406" y="172288"/>
                      <a:pt x="525194" y="195131"/>
                    </a:cubicBezTo>
                    <a:cubicBezTo>
                      <a:pt x="545299" y="217290"/>
                      <a:pt x="562256" y="242112"/>
                      <a:pt x="575587" y="268897"/>
                    </a:cubicBezTo>
                    <a:cubicBezTo>
                      <a:pt x="507923" y="286645"/>
                      <a:pt x="438226" y="295459"/>
                      <a:pt x="368274" y="295114"/>
                    </a:cubicBezTo>
                    <a:close/>
                    <a:moveTo>
                      <a:pt x="579251" y="267956"/>
                    </a:moveTo>
                    <a:cubicBezTo>
                      <a:pt x="556778" y="212499"/>
                      <a:pt x="509530" y="165788"/>
                      <a:pt x="457346" y="137663"/>
                    </a:cubicBezTo>
                    <a:cubicBezTo>
                      <a:pt x="518986" y="127989"/>
                      <a:pt x="580806" y="119680"/>
                      <a:pt x="642807" y="112738"/>
                    </a:cubicBezTo>
                    <a:cubicBezTo>
                      <a:pt x="679934" y="137470"/>
                      <a:pt x="717870" y="164243"/>
                      <a:pt x="740549" y="203335"/>
                    </a:cubicBezTo>
                    <a:cubicBezTo>
                      <a:pt x="705262" y="222131"/>
                      <a:pt x="668680" y="238387"/>
                      <a:pt x="631080" y="251979"/>
                    </a:cubicBezTo>
                    <a:cubicBezTo>
                      <a:pt x="613942" y="257963"/>
                      <a:pt x="596666" y="263289"/>
                      <a:pt x="579251" y="267956"/>
                    </a:cubicBezTo>
                    <a:close/>
                    <a:moveTo>
                      <a:pt x="742919" y="202113"/>
                    </a:moveTo>
                    <a:cubicBezTo>
                      <a:pt x="721347" y="163401"/>
                      <a:pt x="685485" y="136475"/>
                      <a:pt x="649113" y="112037"/>
                    </a:cubicBezTo>
                    <a:cubicBezTo>
                      <a:pt x="686203" y="107971"/>
                      <a:pt x="723341" y="104421"/>
                      <a:pt x="760530" y="101387"/>
                    </a:cubicBezTo>
                    <a:cubicBezTo>
                      <a:pt x="766661" y="100846"/>
                      <a:pt x="772801" y="100436"/>
                      <a:pt x="778940" y="100016"/>
                    </a:cubicBezTo>
                    <a:cubicBezTo>
                      <a:pt x="779089" y="100229"/>
                      <a:pt x="779274" y="100414"/>
                      <a:pt x="779487" y="100563"/>
                    </a:cubicBezTo>
                    <a:cubicBezTo>
                      <a:pt x="801575" y="114429"/>
                      <a:pt x="821434" y="131564"/>
                      <a:pt x="838387" y="151383"/>
                    </a:cubicBezTo>
                    <a:cubicBezTo>
                      <a:pt x="827681" y="156767"/>
                      <a:pt x="817059" y="162310"/>
                      <a:pt x="806523" y="168013"/>
                    </a:cubicBezTo>
                    <a:cubicBezTo>
                      <a:pt x="785298" y="179512"/>
                      <a:pt x="764203" y="191045"/>
                      <a:pt x="742919" y="20211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210" name="Google Shape;1210;p18"/>
            <p:cNvGrpSpPr/>
            <p:nvPr/>
          </p:nvGrpSpPr>
          <p:grpSpPr>
            <a:xfrm rot="-1409475">
              <a:off x="-309988" y="4663970"/>
              <a:ext cx="736671" cy="585689"/>
              <a:chOff x="969638" y="5223655"/>
              <a:chExt cx="736688" cy="585703"/>
            </a:xfrm>
          </p:grpSpPr>
          <p:sp>
            <p:nvSpPr>
              <p:cNvPr id="1211" name="Google Shape;1211;p18"/>
              <p:cNvSpPr/>
              <p:nvPr/>
            </p:nvSpPr>
            <p:spPr>
              <a:xfrm rot="-1596821" flipH="1">
                <a:off x="1058432" y="5563427"/>
                <a:ext cx="179241" cy="189847"/>
              </a:xfrm>
              <a:custGeom>
                <a:avLst/>
                <a:gdLst/>
                <a:ahLst/>
                <a:cxnLst/>
                <a:rect l="l" t="t" r="r" b="b"/>
                <a:pathLst>
                  <a:path w="136093" h="144146" extrusionOk="0">
                    <a:moveTo>
                      <a:pt x="136094" y="143067"/>
                    </a:moveTo>
                    <a:cubicBezTo>
                      <a:pt x="99855" y="88789"/>
                      <a:pt x="55346" y="40517"/>
                      <a:pt x="4182" y="0"/>
                    </a:cubicBezTo>
                    <a:lnTo>
                      <a:pt x="0" y="5317"/>
                    </a:lnTo>
                    <a:cubicBezTo>
                      <a:pt x="14712" y="39165"/>
                      <a:pt x="33198" y="71245"/>
                      <a:pt x="55106" y="100948"/>
                    </a:cubicBezTo>
                    <a:lnTo>
                      <a:pt x="54977" y="100996"/>
                    </a:lnTo>
                    <a:cubicBezTo>
                      <a:pt x="81680" y="115169"/>
                      <a:pt x="108223" y="129698"/>
                      <a:pt x="134588" y="14414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2" name="Google Shape;1212;p18"/>
              <p:cNvSpPr/>
              <p:nvPr/>
            </p:nvSpPr>
            <p:spPr>
              <a:xfrm rot="-1596821" flipH="1">
                <a:off x="1125659" y="5453894"/>
                <a:ext cx="183632" cy="200585"/>
              </a:xfrm>
              <a:custGeom>
                <a:avLst/>
                <a:gdLst/>
                <a:ahLst/>
                <a:cxnLst/>
                <a:rect l="l" t="t" r="r" b="b"/>
                <a:pathLst>
                  <a:path w="139427" h="152299" extrusionOk="0">
                    <a:moveTo>
                      <a:pt x="0" y="3254"/>
                    </a:moveTo>
                    <a:cubicBezTo>
                      <a:pt x="12220" y="39116"/>
                      <a:pt x="29451" y="73069"/>
                      <a:pt x="51181" y="104105"/>
                    </a:cubicBezTo>
                    <a:cubicBezTo>
                      <a:pt x="49667" y="104379"/>
                      <a:pt x="48112" y="104741"/>
                      <a:pt x="46598" y="105015"/>
                    </a:cubicBezTo>
                    <a:cubicBezTo>
                      <a:pt x="77796" y="120003"/>
                      <a:pt x="108705" y="135982"/>
                      <a:pt x="139299" y="152300"/>
                    </a:cubicBezTo>
                    <a:lnTo>
                      <a:pt x="139428" y="152252"/>
                    </a:lnTo>
                    <a:cubicBezTo>
                      <a:pt x="117519" y="122549"/>
                      <a:pt x="99034" y="90469"/>
                      <a:pt x="84322" y="56620"/>
                    </a:cubicBezTo>
                    <a:lnTo>
                      <a:pt x="88504" y="51304"/>
                    </a:lnTo>
                    <a:cubicBezTo>
                      <a:pt x="80231" y="44922"/>
                      <a:pt x="71620" y="38815"/>
                      <a:pt x="62824" y="32997"/>
                    </a:cubicBezTo>
                    <a:cubicBezTo>
                      <a:pt x="43381" y="20192"/>
                      <a:pt x="22834" y="9149"/>
                      <a:pt x="1426"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3" name="Google Shape;1213;p18"/>
              <p:cNvSpPr/>
              <p:nvPr/>
            </p:nvSpPr>
            <p:spPr>
              <a:xfrm rot="-1596821" flipH="1">
                <a:off x="1207464" y="5371251"/>
                <a:ext cx="192823" cy="172109"/>
              </a:xfrm>
              <a:custGeom>
                <a:avLst/>
                <a:gdLst/>
                <a:ahLst/>
                <a:cxnLst/>
                <a:rect l="l" t="t" r="r" b="b"/>
                <a:pathLst>
                  <a:path w="146406" h="130678" extrusionOk="0">
                    <a:moveTo>
                      <a:pt x="0" y="0"/>
                    </a:moveTo>
                    <a:cubicBezTo>
                      <a:pt x="8739" y="32739"/>
                      <a:pt x="25576" y="62753"/>
                      <a:pt x="48960" y="87277"/>
                    </a:cubicBezTo>
                    <a:cubicBezTo>
                      <a:pt x="47994" y="87639"/>
                      <a:pt x="47027" y="88001"/>
                      <a:pt x="46084" y="88428"/>
                    </a:cubicBezTo>
                    <a:cubicBezTo>
                      <a:pt x="78378" y="101242"/>
                      <a:pt x="110270" y="115529"/>
                      <a:pt x="141823" y="130678"/>
                    </a:cubicBezTo>
                    <a:cubicBezTo>
                      <a:pt x="143338" y="130404"/>
                      <a:pt x="144892" y="130042"/>
                      <a:pt x="146407" y="129768"/>
                    </a:cubicBezTo>
                    <a:cubicBezTo>
                      <a:pt x="124677" y="98733"/>
                      <a:pt x="107446" y="64780"/>
                      <a:pt x="95225" y="28918"/>
                    </a:cubicBezTo>
                    <a:lnTo>
                      <a:pt x="96651" y="25663"/>
                    </a:lnTo>
                    <a:cubicBezTo>
                      <a:pt x="65904" y="12308"/>
                      <a:pt x="33322" y="3657"/>
                      <a:pt x="0"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4" name="Google Shape;1214;p18"/>
              <p:cNvSpPr/>
              <p:nvPr/>
            </p:nvSpPr>
            <p:spPr>
              <a:xfrm rot="-1596821" flipH="1">
                <a:off x="1309885" y="5317969"/>
                <a:ext cx="178519" cy="118664"/>
              </a:xfrm>
              <a:custGeom>
                <a:avLst/>
                <a:gdLst/>
                <a:ahLst/>
                <a:cxnLst/>
                <a:rect l="l" t="t" r="r" b="b"/>
                <a:pathLst>
                  <a:path w="135545" h="90099" extrusionOk="0">
                    <a:moveTo>
                      <a:pt x="379" y="7597"/>
                    </a:moveTo>
                    <a:cubicBezTo>
                      <a:pt x="5741" y="25993"/>
                      <a:pt x="16161" y="42513"/>
                      <a:pt x="30453" y="55276"/>
                    </a:cubicBezTo>
                    <a:cubicBezTo>
                      <a:pt x="65113" y="65082"/>
                      <a:pt x="99232" y="76706"/>
                      <a:pt x="132670" y="90100"/>
                    </a:cubicBezTo>
                    <a:cubicBezTo>
                      <a:pt x="133612" y="89673"/>
                      <a:pt x="134579" y="89311"/>
                      <a:pt x="135546" y="88948"/>
                    </a:cubicBezTo>
                    <a:cubicBezTo>
                      <a:pt x="112161" y="64425"/>
                      <a:pt x="95324" y="34411"/>
                      <a:pt x="86585" y="1672"/>
                    </a:cubicBezTo>
                    <a:cubicBezTo>
                      <a:pt x="65977" y="-587"/>
                      <a:pt x="45181" y="-557"/>
                      <a:pt x="24579" y="1760"/>
                    </a:cubicBezTo>
                    <a:cubicBezTo>
                      <a:pt x="16338" y="2718"/>
                      <a:pt x="8153" y="4022"/>
                      <a:pt x="0" y="560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5" name="Google Shape;1215;p18"/>
              <p:cNvSpPr/>
              <p:nvPr/>
            </p:nvSpPr>
            <p:spPr>
              <a:xfrm rot="-1596821" flipH="1">
                <a:off x="1426194" y="5271088"/>
                <a:ext cx="153660" cy="65415"/>
              </a:xfrm>
              <a:custGeom>
                <a:avLst/>
                <a:gdLst/>
                <a:ahLst/>
                <a:cxnLst/>
                <a:rect l="l" t="t" r="r" b="b"/>
                <a:pathLst>
                  <a:path w="116670" h="49668" extrusionOk="0">
                    <a:moveTo>
                      <a:pt x="0" y="25115"/>
                    </a:moveTo>
                    <a:lnTo>
                      <a:pt x="410" y="26210"/>
                    </a:lnTo>
                    <a:cubicBezTo>
                      <a:pt x="39711" y="31018"/>
                      <a:pt x="78581" y="38861"/>
                      <a:pt x="116671" y="49669"/>
                    </a:cubicBezTo>
                    <a:cubicBezTo>
                      <a:pt x="102379" y="36905"/>
                      <a:pt x="91959" y="20385"/>
                      <a:pt x="86596" y="1990"/>
                    </a:cubicBezTo>
                    <a:lnTo>
                      <a:pt x="86218" y="0"/>
                    </a:lnTo>
                    <a:cubicBezTo>
                      <a:pt x="56940" y="6398"/>
                      <a:pt x="28134" y="14789"/>
                      <a:pt x="0" y="2511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6" name="Google Shape;1216;p18"/>
              <p:cNvSpPr/>
              <p:nvPr/>
            </p:nvSpPr>
            <p:spPr>
              <a:xfrm rot="-1596821" flipH="1">
                <a:off x="1440721" y="5299409"/>
                <a:ext cx="160673" cy="72379"/>
              </a:xfrm>
              <a:custGeom>
                <a:avLst/>
                <a:gdLst/>
                <a:ahLst/>
                <a:cxnLst/>
                <a:rect l="l" t="t" r="r" b="b"/>
                <a:pathLst>
                  <a:path w="121995" h="54956" extrusionOk="0">
                    <a:moveTo>
                      <a:pt x="4519" y="1095"/>
                    </a:moveTo>
                    <a:lnTo>
                      <a:pt x="4109" y="0"/>
                    </a:lnTo>
                    <a:cubicBezTo>
                      <a:pt x="2731" y="443"/>
                      <a:pt x="1378" y="950"/>
                      <a:pt x="0" y="1393"/>
                    </a:cubicBezTo>
                    <a:cubicBezTo>
                      <a:pt x="18453" y="19247"/>
                      <a:pt x="36907" y="37102"/>
                      <a:pt x="55361" y="54956"/>
                    </a:cubicBezTo>
                    <a:lnTo>
                      <a:pt x="57125" y="53192"/>
                    </a:lnTo>
                    <a:cubicBezTo>
                      <a:pt x="76552" y="39515"/>
                      <a:pt x="98664" y="30125"/>
                      <a:pt x="121996" y="25642"/>
                    </a:cubicBezTo>
                    <a:cubicBezTo>
                      <a:pt x="121570" y="25303"/>
                      <a:pt x="121164" y="24939"/>
                      <a:pt x="120779" y="24554"/>
                    </a:cubicBezTo>
                    <a:cubicBezTo>
                      <a:pt x="82689" y="13746"/>
                      <a:pt x="43820" y="5903"/>
                      <a:pt x="4519" y="109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7" name="Google Shape;1217;p18"/>
              <p:cNvSpPr/>
              <p:nvPr/>
            </p:nvSpPr>
            <p:spPr>
              <a:xfrm rot="-1596821" flipH="1">
                <a:off x="1343470" y="5371878"/>
                <a:ext cx="220781" cy="118513"/>
              </a:xfrm>
              <a:custGeom>
                <a:avLst/>
                <a:gdLst/>
                <a:ahLst/>
                <a:cxnLst/>
                <a:rect l="l" t="t" r="r" b="b"/>
                <a:pathLst>
                  <a:path w="167634" h="89984" extrusionOk="0">
                    <a:moveTo>
                      <a:pt x="0" y="30402"/>
                    </a:moveTo>
                    <a:cubicBezTo>
                      <a:pt x="6798" y="36968"/>
                      <a:pt x="13596" y="43535"/>
                      <a:pt x="20395" y="50102"/>
                    </a:cubicBezTo>
                    <a:cubicBezTo>
                      <a:pt x="34330" y="63549"/>
                      <a:pt x="48312" y="77125"/>
                      <a:pt x="62836" y="89985"/>
                    </a:cubicBezTo>
                    <a:lnTo>
                      <a:pt x="65970" y="86384"/>
                    </a:lnTo>
                    <a:cubicBezTo>
                      <a:pt x="97964" y="65692"/>
                      <a:pt x="132038" y="48411"/>
                      <a:pt x="167635" y="34824"/>
                    </a:cubicBezTo>
                    <a:cubicBezTo>
                      <a:pt x="134197" y="21430"/>
                      <a:pt x="100078" y="9806"/>
                      <a:pt x="65418" y="0"/>
                    </a:cubicBezTo>
                    <a:cubicBezTo>
                      <a:pt x="65802" y="386"/>
                      <a:pt x="66209" y="749"/>
                      <a:pt x="66634" y="1088"/>
                    </a:cubicBezTo>
                    <a:cubicBezTo>
                      <a:pt x="43303" y="5571"/>
                      <a:pt x="21191" y="14962"/>
                      <a:pt x="1764" y="2863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8" name="Google Shape;1218;p18"/>
              <p:cNvSpPr/>
              <p:nvPr/>
            </p:nvSpPr>
            <p:spPr>
              <a:xfrm rot="-1596821" flipH="1">
                <a:off x="1253458" y="5458459"/>
                <a:ext cx="264116" cy="138315"/>
              </a:xfrm>
              <a:custGeom>
                <a:avLst/>
                <a:gdLst/>
                <a:ahLst/>
                <a:cxnLst/>
                <a:rect l="l" t="t" r="r" b="b"/>
                <a:pathLst>
                  <a:path w="200537" h="105019" extrusionOk="0">
                    <a:moveTo>
                      <a:pt x="67059" y="104633"/>
                    </a:moveTo>
                    <a:cubicBezTo>
                      <a:pt x="67324" y="104754"/>
                      <a:pt x="67526" y="104900"/>
                      <a:pt x="67792" y="105020"/>
                    </a:cubicBezTo>
                    <a:lnTo>
                      <a:pt x="70588" y="99929"/>
                    </a:lnTo>
                    <a:cubicBezTo>
                      <a:pt x="109297" y="71659"/>
                      <a:pt x="153605" y="51993"/>
                      <a:pt x="200538" y="42250"/>
                    </a:cubicBezTo>
                    <a:cubicBezTo>
                      <a:pt x="168984" y="27101"/>
                      <a:pt x="137093" y="12814"/>
                      <a:pt x="104799" y="0"/>
                    </a:cubicBezTo>
                    <a:cubicBezTo>
                      <a:pt x="69202" y="13587"/>
                      <a:pt x="35128" y="30868"/>
                      <a:pt x="3134" y="51560"/>
                    </a:cubicBezTo>
                    <a:lnTo>
                      <a:pt x="0" y="55161"/>
                    </a:lnTo>
                    <a:cubicBezTo>
                      <a:pt x="20576" y="73933"/>
                      <a:pt x="43050" y="90513"/>
                      <a:pt x="67059" y="10463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9" name="Google Shape;1219;p18"/>
              <p:cNvSpPr/>
              <p:nvPr/>
            </p:nvSpPr>
            <p:spPr>
              <a:xfrm rot="-1596821" flipH="1">
                <a:off x="1165962" y="5555752"/>
                <a:ext cx="296922" cy="131348"/>
              </a:xfrm>
              <a:custGeom>
                <a:avLst/>
                <a:gdLst/>
                <a:ahLst/>
                <a:cxnLst/>
                <a:rect l="l" t="t" r="r" b="b"/>
                <a:pathLst>
                  <a:path w="225446" h="99729" extrusionOk="0">
                    <a:moveTo>
                      <a:pt x="2796" y="57679"/>
                    </a:moveTo>
                    <a:lnTo>
                      <a:pt x="0" y="62769"/>
                    </a:lnTo>
                    <a:cubicBezTo>
                      <a:pt x="34956" y="82034"/>
                      <a:pt x="73215" y="94571"/>
                      <a:pt x="112793" y="99730"/>
                    </a:cubicBezTo>
                    <a:lnTo>
                      <a:pt x="113560" y="94517"/>
                    </a:lnTo>
                    <a:cubicBezTo>
                      <a:pt x="147859" y="72450"/>
                      <a:pt x="185710" y="56472"/>
                      <a:pt x="225447" y="47285"/>
                    </a:cubicBezTo>
                    <a:cubicBezTo>
                      <a:pt x="194852" y="30967"/>
                      <a:pt x="163944" y="14988"/>
                      <a:pt x="132746" y="0"/>
                    </a:cubicBezTo>
                    <a:cubicBezTo>
                      <a:pt x="85813" y="9743"/>
                      <a:pt x="41506" y="29409"/>
                      <a:pt x="2796" y="5767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0" name="Google Shape;1220;p18"/>
              <p:cNvSpPr/>
              <p:nvPr/>
            </p:nvSpPr>
            <p:spPr>
              <a:xfrm rot="-1596821" flipH="1">
                <a:off x="1089852" y="5670932"/>
                <a:ext cx="253219" cy="74784"/>
              </a:xfrm>
              <a:custGeom>
                <a:avLst/>
                <a:gdLst/>
                <a:ahLst/>
                <a:cxnLst/>
                <a:rect l="l" t="t" r="r" b="b"/>
                <a:pathLst>
                  <a:path w="192263" h="56782" extrusionOk="0">
                    <a:moveTo>
                      <a:pt x="766" y="47232"/>
                    </a:moveTo>
                    <a:lnTo>
                      <a:pt x="0" y="52445"/>
                    </a:lnTo>
                    <a:cubicBezTo>
                      <a:pt x="62997" y="61468"/>
                      <a:pt x="129402" y="55467"/>
                      <a:pt x="192264" y="43150"/>
                    </a:cubicBezTo>
                    <a:cubicBezTo>
                      <a:pt x="165899" y="28703"/>
                      <a:pt x="139356" y="14174"/>
                      <a:pt x="112654" y="0"/>
                    </a:cubicBezTo>
                    <a:cubicBezTo>
                      <a:pt x="72917" y="9187"/>
                      <a:pt x="35066" y="25166"/>
                      <a:pt x="766" y="4723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1" name="Google Shape;1221;p18"/>
              <p:cNvSpPr/>
              <p:nvPr/>
            </p:nvSpPr>
            <p:spPr>
              <a:xfrm rot="-1596821" flipH="1">
                <a:off x="1007020" y="5354782"/>
                <a:ext cx="661924" cy="323449"/>
              </a:xfrm>
              <a:custGeom>
                <a:avLst/>
                <a:gdLst/>
                <a:ahLst/>
                <a:cxnLst/>
                <a:rect l="l" t="t" r="r" b="b"/>
                <a:pathLst>
                  <a:path w="502583" h="245587" extrusionOk="0">
                    <a:moveTo>
                      <a:pt x="502177" y="229102"/>
                    </a:moveTo>
                    <a:cubicBezTo>
                      <a:pt x="501327" y="227808"/>
                      <a:pt x="500440" y="226522"/>
                      <a:pt x="499580" y="225231"/>
                    </a:cubicBezTo>
                    <a:cubicBezTo>
                      <a:pt x="499349" y="224662"/>
                      <a:pt x="499003" y="224147"/>
                      <a:pt x="498564" y="223718"/>
                    </a:cubicBezTo>
                    <a:cubicBezTo>
                      <a:pt x="417542" y="102792"/>
                      <a:pt x="290523" y="-7539"/>
                      <a:pt x="136113" y="404"/>
                    </a:cubicBezTo>
                    <a:cubicBezTo>
                      <a:pt x="90231" y="2765"/>
                      <a:pt x="46456" y="17168"/>
                      <a:pt x="3292" y="31843"/>
                    </a:cubicBezTo>
                    <a:cubicBezTo>
                      <a:pt x="859" y="32562"/>
                      <a:pt x="-530" y="35118"/>
                      <a:pt x="190" y="37550"/>
                    </a:cubicBezTo>
                    <a:cubicBezTo>
                      <a:pt x="399" y="38258"/>
                      <a:pt x="776" y="38905"/>
                      <a:pt x="1288" y="39436"/>
                    </a:cubicBezTo>
                    <a:cubicBezTo>
                      <a:pt x="30586" y="67948"/>
                      <a:pt x="59753" y="96604"/>
                      <a:pt x="89240" y="124921"/>
                    </a:cubicBezTo>
                    <a:cubicBezTo>
                      <a:pt x="115493" y="151448"/>
                      <a:pt x="144357" y="175256"/>
                      <a:pt x="175392" y="195985"/>
                    </a:cubicBezTo>
                    <a:cubicBezTo>
                      <a:pt x="235550" y="233978"/>
                      <a:pt x="307348" y="246942"/>
                      <a:pt x="377649" y="245478"/>
                    </a:cubicBezTo>
                    <a:cubicBezTo>
                      <a:pt x="417728" y="244970"/>
                      <a:pt x="457639" y="240204"/>
                      <a:pt x="496710" y="231260"/>
                    </a:cubicBezTo>
                    <a:cubicBezTo>
                      <a:pt x="497021" y="231137"/>
                      <a:pt x="497316" y="230979"/>
                      <a:pt x="497590" y="230788"/>
                    </a:cubicBezTo>
                    <a:cubicBezTo>
                      <a:pt x="497757" y="231023"/>
                      <a:pt x="497936" y="231249"/>
                      <a:pt x="498102" y="231484"/>
                    </a:cubicBezTo>
                    <a:cubicBezTo>
                      <a:pt x="499846" y="233903"/>
                      <a:pt x="503870" y="231678"/>
                      <a:pt x="502177" y="229102"/>
                    </a:cubicBezTo>
                    <a:close/>
                    <a:moveTo>
                      <a:pt x="419317" y="136112"/>
                    </a:moveTo>
                    <a:cubicBezTo>
                      <a:pt x="444096" y="161981"/>
                      <a:pt x="467170" y="189432"/>
                      <a:pt x="488393" y="218290"/>
                    </a:cubicBezTo>
                    <a:cubicBezTo>
                      <a:pt x="464694" y="206402"/>
                      <a:pt x="441273" y="193979"/>
                      <a:pt x="417884" y="181492"/>
                    </a:cubicBezTo>
                    <a:cubicBezTo>
                      <a:pt x="407147" y="166911"/>
                      <a:pt x="397209" y="151758"/>
                      <a:pt x="388114" y="136099"/>
                    </a:cubicBezTo>
                    <a:cubicBezTo>
                      <a:pt x="383606" y="128309"/>
                      <a:pt x="379292" y="120411"/>
                      <a:pt x="375171" y="112405"/>
                    </a:cubicBezTo>
                    <a:cubicBezTo>
                      <a:pt x="371411" y="103776"/>
                      <a:pt x="366994" y="95447"/>
                      <a:pt x="361959" y="87494"/>
                    </a:cubicBezTo>
                    <a:cubicBezTo>
                      <a:pt x="361601" y="86926"/>
                      <a:pt x="360850" y="86755"/>
                      <a:pt x="360282" y="87113"/>
                    </a:cubicBezTo>
                    <a:cubicBezTo>
                      <a:pt x="359840" y="87391"/>
                      <a:pt x="359625" y="87919"/>
                      <a:pt x="359747" y="88427"/>
                    </a:cubicBezTo>
                    <a:lnTo>
                      <a:pt x="359747" y="88427"/>
                    </a:lnTo>
                    <a:cubicBezTo>
                      <a:pt x="361971" y="96906"/>
                      <a:pt x="365272" y="105065"/>
                      <a:pt x="369571" y="112705"/>
                    </a:cubicBezTo>
                    <a:cubicBezTo>
                      <a:pt x="373734" y="121169"/>
                      <a:pt x="378150" y="129502"/>
                      <a:pt x="382822" y="137702"/>
                    </a:cubicBezTo>
                    <a:cubicBezTo>
                      <a:pt x="390336" y="150809"/>
                      <a:pt x="398599" y="163458"/>
                      <a:pt x="407267" y="175827"/>
                    </a:cubicBezTo>
                    <a:cubicBezTo>
                      <a:pt x="381820" y="162250"/>
                      <a:pt x="356309" y="148789"/>
                      <a:pt x="330400" y="136075"/>
                    </a:cubicBezTo>
                    <a:cubicBezTo>
                      <a:pt x="330507" y="135646"/>
                      <a:pt x="330505" y="135196"/>
                      <a:pt x="330393" y="134767"/>
                    </a:cubicBezTo>
                    <a:cubicBezTo>
                      <a:pt x="330332" y="134553"/>
                      <a:pt x="330245" y="134346"/>
                      <a:pt x="330134" y="134153"/>
                    </a:cubicBezTo>
                    <a:cubicBezTo>
                      <a:pt x="309702" y="103444"/>
                      <a:pt x="292582" y="70657"/>
                      <a:pt x="279059" y="36340"/>
                    </a:cubicBezTo>
                    <a:cubicBezTo>
                      <a:pt x="331771" y="60306"/>
                      <a:pt x="379387" y="94178"/>
                      <a:pt x="419316" y="136112"/>
                    </a:cubicBezTo>
                    <a:close/>
                    <a:moveTo>
                      <a:pt x="275132" y="34628"/>
                    </a:moveTo>
                    <a:cubicBezTo>
                      <a:pt x="275126" y="34804"/>
                      <a:pt x="275021" y="34925"/>
                      <a:pt x="275077" y="35130"/>
                    </a:cubicBezTo>
                    <a:lnTo>
                      <a:pt x="275077" y="35130"/>
                    </a:lnTo>
                    <a:cubicBezTo>
                      <a:pt x="285475" y="69749"/>
                      <a:pt x="301359" y="102477"/>
                      <a:pt x="322123" y="132066"/>
                    </a:cubicBezTo>
                    <a:cubicBezTo>
                      <a:pt x="318962" y="130542"/>
                      <a:pt x="315824" y="128975"/>
                      <a:pt x="312649" y="127478"/>
                    </a:cubicBezTo>
                    <a:cubicBezTo>
                      <a:pt x="286808" y="114897"/>
                      <a:pt x="260526" y="103325"/>
                      <a:pt x="233805" y="92761"/>
                    </a:cubicBezTo>
                    <a:cubicBezTo>
                      <a:pt x="233809" y="92513"/>
                      <a:pt x="233786" y="92266"/>
                      <a:pt x="233736" y="92023"/>
                    </a:cubicBezTo>
                    <a:cubicBezTo>
                      <a:pt x="233571" y="91474"/>
                      <a:pt x="233278" y="90972"/>
                      <a:pt x="232883" y="90557"/>
                    </a:cubicBezTo>
                    <a:cubicBezTo>
                      <a:pt x="221151" y="78225"/>
                      <a:pt x="210987" y="64492"/>
                      <a:pt x="202621" y="49670"/>
                    </a:cubicBezTo>
                    <a:cubicBezTo>
                      <a:pt x="198766" y="42844"/>
                      <a:pt x="195266" y="35769"/>
                      <a:pt x="192100" y="28598"/>
                    </a:cubicBezTo>
                    <a:cubicBezTo>
                      <a:pt x="189467" y="22634"/>
                      <a:pt x="187436" y="16351"/>
                      <a:pt x="184937" y="10314"/>
                    </a:cubicBezTo>
                    <a:cubicBezTo>
                      <a:pt x="201166" y="12157"/>
                      <a:pt x="217215" y="15334"/>
                      <a:pt x="232922" y="19810"/>
                    </a:cubicBezTo>
                    <a:cubicBezTo>
                      <a:pt x="247296" y="23838"/>
                      <a:pt x="261395" y="28787"/>
                      <a:pt x="275132" y="34628"/>
                    </a:cubicBezTo>
                    <a:close/>
                    <a:moveTo>
                      <a:pt x="180670" y="9818"/>
                    </a:moveTo>
                    <a:cubicBezTo>
                      <a:pt x="183331" y="25107"/>
                      <a:pt x="188815" y="39767"/>
                      <a:pt x="196840" y="53049"/>
                    </a:cubicBezTo>
                    <a:cubicBezTo>
                      <a:pt x="203595" y="65341"/>
                      <a:pt x="211582" y="76914"/>
                      <a:pt x="220678" y="87591"/>
                    </a:cubicBezTo>
                    <a:cubicBezTo>
                      <a:pt x="189654" y="75709"/>
                      <a:pt x="158142" y="65191"/>
                      <a:pt x="126143" y="56038"/>
                    </a:cubicBezTo>
                    <a:cubicBezTo>
                      <a:pt x="113755" y="44034"/>
                      <a:pt x="104108" y="29494"/>
                      <a:pt x="97863" y="13415"/>
                    </a:cubicBezTo>
                    <a:cubicBezTo>
                      <a:pt x="106084" y="11824"/>
                      <a:pt x="114353" y="10472"/>
                      <a:pt x="122711" y="9605"/>
                    </a:cubicBezTo>
                    <a:cubicBezTo>
                      <a:pt x="141992" y="7791"/>
                      <a:pt x="161403" y="7862"/>
                      <a:pt x="180670" y="9818"/>
                    </a:cubicBezTo>
                    <a:close/>
                    <a:moveTo>
                      <a:pt x="13781" y="38868"/>
                    </a:moveTo>
                    <a:cubicBezTo>
                      <a:pt x="47589" y="44405"/>
                      <a:pt x="81040" y="51608"/>
                      <a:pt x="114134" y="60477"/>
                    </a:cubicBezTo>
                    <a:cubicBezTo>
                      <a:pt x="106328" y="62591"/>
                      <a:pt x="98708" y="65342"/>
                      <a:pt x="91352" y="68701"/>
                    </a:cubicBezTo>
                    <a:cubicBezTo>
                      <a:pt x="85880" y="71245"/>
                      <a:pt x="80667" y="74199"/>
                      <a:pt x="75454" y="77225"/>
                    </a:cubicBezTo>
                    <a:cubicBezTo>
                      <a:pt x="70834" y="79601"/>
                      <a:pt x="66507" y="82505"/>
                      <a:pt x="62557" y="85879"/>
                    </a:cubicBezTo>
                    <a:cubicBezTo>
                      <a:pt x="46296" y="70211"/>
                      <a:pt x="30037" y="54541"/>
                      <a:pt x="13782" y="38868"/>
                    </a:cubicBezTo>
                    <a:close/>
                    <a:moveTo>
                      <a:pt x="21374" y="35193"/>
                    </a:moveTo>
                    <a:cubicBezTo>
                      <a:pt x="45117" y="26633"/>
                      <a:pt x="69382" y="19596"/>
                      <a:pt x="94022" y="14126"/>
                    </a:cubicBezTo>
                    <a:cubicBezTo>
                      <a:pt x="97667" y="28517"/>
                      <a:pt x="104725" y="41819"/>
                      <a:pt x="114598" y="52906"/>
                    </a:cubicBezTo>
                    <a:cubicBezTo>
                      <a:pt x="84013" y="44665"/>
                      <a:pt x="52850" y="38744"/>
                      <a:pt x="21375" y="35193"/>
                    </a:cubicBezTo>
                    <a:close/>
                    <a:moveTo>
                      <a:pt x="64439" y="87683"/>
                    </a:moveTo>
                    <a:cubicBezTo>
                      <a:pt x="68797" y="85391"/>
                      <a:pt x="72892" y="82621"/>
                      <a:pt x="77241" y="80284"/>
                    </a:cubicBezTo>
                    <a:cubicBezTo>
                      <a:pt x="82617" y="77480"/>
                      <a:pt x="88169" y="75027"/>
                      <a:pt x="93862" y="72942"/>
                    </a:cubicBezTo>
                    <a:cubicBezTo>
                      <a:pt x="104195" y="69000"/>
                      <a:pt x="114826" y="65886"/>
                      <a:pt x="125653" y="63631"/>
                    </a:cubicBezTo>
                    <a:cubicBezTo>
                      <a:pt x="152097" y="71042"/>
                      <a:pt x="178234" y="79482"/>
                      <a:pt x="204064" y="88953"/>
                    </a:cubicBezTo>
                    <a:cubicBezTo>
                      <a:pt x="208564" y="90691"/>
                      <a:pt x="212994" y="92597"/>
                      <a:pt x="217478" y="94374"/>
                    </a:cubicBezTo>
                    <a:cubicBezTo>
                      <a:pt x="184713" y="107174"/>
                      <a:pt x="153498" y="123630"/>
                      <a:pt x="124425" y="143430"/>
                    </a:cubicBezTo>
                    <a:cubicBezTo>
                      <a:pt x="124165" y="143623"/>
                      <a:pt x="123939" y="143857"/>
                      <a:pt x="123755" y="144124"/>
                    </a:cubicBezTo>
                    <a:cubicBezTo>
                      <a:pt x="116437" y="137642"/>
                      <a:pt x="109309" y="130948"/>
                      <a:pt x="102371" y="124041"/>
                    </a:cubicBezTo>
                    <a:cubicBezTo>
                      <a:pt x="89669" y="111984"/>
                      <a:pt x="77025" y="99865"/>
                      <a:pt x="64439" y="87683"/>
                    </a:cubicBezTo>
                    <a:close/>
                    <a:moveTo>
                      <a:pt x="127999" y="147691"/>
                    </a:moveTo>
                    <a:cubicBezTo>
                      <a:pt x="144253" y="138132"/>
                      <a:pt x="160228" y="128387"/>
                      <a:pt x="177166" y="120030"/>
                    </a:cubicBezTo>
                    <a:cubicBezTo>
                      <a:pt x="193479" y="111980"/>
                      <a:pt x="210172" y="104865"/>
                      <a:pt x="227111" y="98266"/>
                    </a:cubicBezTo>
                    <a:cubicBezTo>
                      <a:pt x="256280" y="110033"/>
                      <a:pt x="285096" y="122604"/>
                      <a:pt x="313561" y="135980"/>
                    </a:cubicBezTo>
                    <a:cubicBezTo>
                      <a:pt x="269767" y="146501"/>
                      <a:pt x="228479" y="165559"/>
                      <a:pt x="192061" y="192061"/>
                    </a:cubicBezTo>
                    <a:cubicBezTo>
                      <a:pt x="191470" y="192479"/>
                      <a:pt x="191098" y="193141"/>
                      <a:pt x="191050" y="193864"/>
                    </a:cubicBezTo>
                    <a:cubicBezTo>
                      <a:pt x="190440" y="193521"/>
                      <a:pt x="189814" y="193208"/>
                      <a:pt x="189207" y="192861"/>
                    </a:cubicBezTo>
                    <a:cubicBezTo>
                      <a:pt x="167639" y="179452"/>
                      <a:pt x="147171" y="164348"/>
                      <a:pt x="127999" y="147691"/>
                    </a:cubicBezTo>
                    <a:close/>
                    <a:moveTo>
                      <a:pt x="194869" y="195943"/>
                    </a:moveTo>
                    <a:cubicBezTo>
                      <a:pt x="232730" y="168714"/>
                      <a:pt x="275793" y="149574"/>
                      <a:pt x="321374" y="139716"/>
                    </a:cubicBezTo>
                    <a:cubicBezTo>
                      <a:pt x="345174" y="151069"/>
                      <a:pt x="368792" y="162806"/>
                      <a:pt x="392037" y="175279"/>
                    </a:cubicBezTo>
                    <a:cubicBezTo>
                      <a:pt x="397001" y="177879"/>
                      <a:pt x="401974" y="180486"/>
                      <a:pt x="406954" y="183100"/>
                    </a:cubicBezTo>
                    <a:cubicBezTo>
                      <a:pt x="369879" y="192326"/>
                      <a:pt x="334610" y="207692"/>
                      <a:pt x="302607" y="228559"/>
                    </a:cubicBezTo>
                    <a:cubicBezTo>
                      <a:pt x="301815" y="229067"/>
                      <a:pt x="301348" y="229953"/>
                      <a:pt x="301376" y="230894"/>
                    </a:cubicBezTo>
                    <a:cubicBezTo>
                      <a:pt x="295849" y="230074"/>
                      <a:pt x="290320" y="229171"/>
                      <a:pt x="284784" y="228079"/>
                    </a:cubicBezTo>
                    <a:cubicBezTo>
                      <a:pt x="253323" y="222110"/>
                      <a:pt x="222986" y="211267"/>
                      <a:pt x="194869" y="195943"/>
                    </a:cubicBezTo>
                    <a:close/>
                    <a:moveTo>
                      <a:pt x="308010" y="231820"/>
                    </a:moveTo>
                    <a:cubicBezTo>
                      <a:pt x="341011" y="211606"/>
                      <a:pt x="376877" y="196496"/>
                      <a:pt x="414394" y="187001"/>
                    </a:cubicBezTo>
                    <a:cubicBezTo>
                      <a:pt x="437234" y="199010"/>
                      <a:pt x="459996" y="211308"/>
                      <a:pt x="482214" y="224353"/>
                    </a:cubicBezTo>
                    <a:cubicBezTo>
                      <a:pt x="424112" y="232848"/>
                      <a:pt x="366296" y="239380"/>
                      <a:pt x="308010" y="23182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1222" name="Google Shape;1222;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Tree>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2">
  <p:cSld name="TITLE_AND_TWO_COLUMNS_1_1_1_1">
    <p:spTree>
      <p:nvGrpSpPr>
        <p:cNvPr id="1" name="Shape 1223"/>
        <p:cNvGrpSpPr/>
        <p:nvPr/>
      </p:nvGrpSpPr>
      <p:grpSpPr>
        <a:xfrm>
          <a:off x="0" y="0"/>
          <a:ext cx="0" cy="0"/>
          <a:chOff x="0" y="0"/>
          <a:chExt cx="0" cy="0"/>
        </a:xfrm>
      </p:grpSpPr>
      <p:grpSp>
        <p:nvGrpSpPr>
          <p:cNvPr id="1224" name="Google Shape;1224;p19"/>
          <p:cNvGrpSpPr/>
          <p:nvPr/>
        </p:nvGrpSpPr>
        <p:grpSpPr>
          <a:xfrm>
            <a:off x="-1351288" y="-438451"/>
            <a:ext cx="10966382" cy="6042461"/>
            <a:chOff x="-1351288" y="-438451"/>
            <a:chExt cx="10966382" cy="6042461"/>
          </a:xfrm>
        </p:grpSpPr>
        <p:sp>
          <p:nvSpPr>
            <p:cNvPr id="1225" name="Google Shape;1225;p19"/>
            <p:cNvSpPr/>
            <p:nvPr/>
          </p:nvSpPr>
          <p:spPr>
            <a:xfrm>
              <a:off x="-1351288" y="3603998"/>
              <a:ext cx="3180095" cy="2000013"/>
            </a:xfrm>
            <a:custGeom>
              <a:avLst/>
              <a:gdLst/>
              <a:ahLst/>
              <a:cxnLst/>
              <a:rect l="l" t="t" r="r" b="b"/>
              <a:pathLst>
                <a:path w="3180095" h="2000013" extrusionOk="0">
                  <a:moveTo>
                    <a:pt x="3172796" y="1942841"/>
                  </a:moveTo>
                  <a:cubicBezTo>
                    <a:pt x="3147735" y="1765812"/>
                    <a:pt x="3104043" y="1586710"/>
                    <a:pt x="3015254" y="1430001"/>
                  </a:cubicBezTo>
                  <a:cubicBezTo>
                    <a:pt x="2927762" y="1275581"/>
                    <a:pt x="2794142" y="1154673"/>
                    <a:pt x="2625187" y="1096150"/>
                  </a:cubicBezTo>
                  <a:cubicBezTo>
                    <a:pt x="2569089" y="1075896"/>
                    <a:pt x="2509039" y="1068985"/>
                    <a:pt x="2449801" y="1075967"/>
                  </a:cubicBezTo>
                  <a:cubicBezTo>
                    <a:pt x="2389172" y="1083208"/>
                    <a:pt x="2330390" y="1101014"/>
                    <a:pt x="2269808" y="1108549"/>
                  </a:cubicBezTo>
                  <a:cubicBezTo>
                    <a:pt x="2213476" y="1115557"/>
                    <a:pt x="2157983" y="1111477"/>
                    <a:pt x="2106156" y="1086989"/>
                  </a:cubicBezTo>
                  <a:cubicBezTo>
                    <a:pt x="2066370" y="1067576"/>
                    <a:pt x="2032759" y="1037511"/>
                    <a:pt x="2009064" y="1000142"/>
                  </a:cubicBezTo>
                  <a:cubicBezTo>
                    <a:pt x="1982503" y="959744"/>
                    <a:pt x="1964402" y="914405"/>
                    <a:pt x="1944329" y="870635"/>
                  </a:cubicBezTo>
                  <a:cubicBezTo>
                    <a:pt x="1921287" y="818760"/>
                    <a:pt x="1893140" y="769302"/>
                    <a:pt x="1860303" y="722991"/>
                  </a:cubicBezTo>
                  <a:cubicBezTo>
                    <a:pt x="1804418" y="646096"/>
                    <a:pt x="1729889" y="583787"/>
                    <a:pt x="1636672" y="559154"/>
                  </a:cubicBezTo>
                  <a:cubicBezTo>
                    <a:pt x="1551497" y="536646"/>
                    <a:pt x="1461515" y="544818"/>
                    <a:pt x="1375796" y="559733"/>
                  </a:cubicBezTo>
                  <a:cubicBezTo>
                    <a:pt x="1279146" y="576549"/>
                    <a:pt x="1184885" y="604305"/>
                    <a:pt x="1088600" y="622617"/>
                  </a:cubicBezTo>
                  <a:cubicBezTo>
                    <a:pt x="1029641" y="634617"/>
                    <a:pt x="968634" y="631951"/>
                    <a:pt x="910949" y="614853"/>
                  </a:cubicBezTo>
                  <a:cubicBezTo>
                    <a:pt x="857964" y="597356"/>
                    <a:pt x="809001" y="569485"/>
                    <a:pt x="766921" y="532867"/>
                  </a:cubicBezTo>
                  <a:cubicBezTo>
                    <a:pt x="673714" y="454640"/>
                    <a:pt x="604880" y="351547"/>
                    <a:pt x="531201" y="255929"/>
                  </a:cubicBezTo>
                  <a:cubicBezTo>
                    <a:pt x="461487" y="165455"/>
                    <a:pt x="383090" y="68624"/>
                    <a:pt x="274693" y="23559"/>
                  </a:cubicBezTo>
                  <a:cubicBezTo>
                    <a:pt x="183506" y="-14353"/>
                    <a:pt x="88476" y="-2547"/>
                    <a:pt x="27" y="31137"/>
                  </a:cubicBezTo>
                  <a:lnTo>
                    <a:pt x="27" y="2000029"/>
                  </a:lnTo>
                  <a:lnTo>
                    <a:pt x="3180123" y="2000029"/>
                  </a:lnTo>
                  <a:cubicBezTo>
                    <a:pt x="3177856" y="1980948"/>
                    <a:pt x="3175490" y="1961877"/>
                    <a:pt x="3172796" y="1942841"/>
                  </a:cubicBezTo>
                  <a:close/>
                </a:path>
              </a:pathLst>
            </a:custGeom>
            <a:solidFill>
              <a:srgbClr val="FFFFFF">
                <a:alpha val="59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6" name="Google Shape;1226;p19"/>
            <p:cNvSpPr/>
            <p:nvPr/>
          </p:nvSpPr>
          <p:spPr>
            <a:xfrm>
              <a:off x="7308413" y="-438451"/>
              <a:ext cx="2306681" cy="1846410"/>
            </a:xfrm>
            <a:custGeom>
              <a:avLst/>
              <a:gdLst/>
              <a:ahLst/>
              <a:cxnLst/>
              <a:rect l="l" t="t" r="r" b="b"/>
              <a:pathLst>
                <a:path w="1910295" h="1428557" extrusionOk="0">
                  <a:moveTo>
                    <a:pt x="1480" y="127504"/>
                  </a:moveTo>
                  <a:cubicBezTo>
                    <a:pt x="7493" y="222312"/>
                    <a:pt x="31556" y="315102"/>
                    <a:pt x="72378" y="400899"/>
                  </a:cubicBezTo>
                  <a:cubicBezTo>
                    <a:pt x="110845" y="483518"/>
                    <a:pt x="167193" y="556573"/>
                    <a:pt x="237353" y="614791"/>
                  </a:cubicBezTo>
                  <a:cubicBezTo>
                    <a:pt x="307983" y="672515"/>
                    <a:pt x="393879" y="708491"/>
                    <a:pt x="484596" y="718341"/>
                  </a:cubicBezTo>
                  <a:cubicBezTo>
                    <a:pt x="578735" y="727954"/>
                    <a:pt x="674929" y="720933"/>
                    <a:pt x="767344" y="744935"/>
                  </a:cubicBezTo>
                  <a:cubicBezTo>
                    <a:pt x="855881" y="767931"/>
                    <a:pt x="924709" y="824671"/>
                    <a:pt x="980750" y="895276"/>
                  </a:cubicBezTo>
                  <a:cubicBezTo>
                    <a:pt x="1016957" y="940892"/>
                    <a:pt x="1048977" y="989883"/>
                    <a:pt x="1082712" y="1037324"/>
                  </a:cubicBezTo>
                  <a:cubicBezTo>
                    <a:pt x="1116422" y="1084727"/>
                    <a:pt x="1151031" y="1131585"/>
                    <a:pt x="1189078" y="1175639"/>
                  </a:cubicBezTo>
                  <a:cubicBezTo>
                    <a:pt x="1269228" y="1268442"/>
                    <a:pt x="1365456" y="1345055"/>
                    <a:pt x="1481068" y="1388602"/>
                  </a:cubicBezTo>
                  <a:cubicBezTo>
                    <a:pt x="1545696" y="1413206"/>
                    <a:pt x="1614025" y="1426708"/>
                    <a:pt x="1683163" y="1428538"/>
                  </a:cubicBezTo>
                  <a:cubicBezTo>
                    <a:pt x="1747187" y="1429140"/>
                    <a:pt x="1811055" y="1422121"/>
                    <a:pt x="1873418" y="1407629"/>
                  </a:cubicBezTo>
                  <a:cubicBezTo>
                    <a:pt x="1885767" y="1404934"/>
                    <a:pt x="1898046" y="1401964"/>
                    <a:pt x="1910323" y="1398997"/>
                  </a:cubicBezTo>
                  <a:lnTo>
                    <a:pt x="1910323" y="16"/>
                  </a:lnTo>
                  <a:lnTo>
                    <a:pt x="4711" y="16"/>
                  </a:lnTo>
                  <a:cubicBezTo>
                    <a:pt x="-148" y="42332"/>
                    <a:pt x="-1229" y="84997"/>
                    <a:pt x="1481" y="127504"/>
                  </a:cubicBezTo>
                  <a:close/>
                </a:path>
              </a:pathLst>
            </a:custGeom>
            <a:solidFill>
              <a:srgbClr val="FFFFFF">
                <a:alpha val="59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b="1">
                <a:solidFill>
                  <a:schemeClr val="dk1"/>
                </a:solidFill>
                <a:latin typeface="Assistant"/>
                <a:ea typeface="Assistant"/>
                <a:cs typeface="Assistant"/>
                <a:sym typeface="Assistant"/>
              </a:endParaRPr>
            </a:p>
          </p:txBody>
        </p:sp>
      </p:grpSp>
      <p:grpSp>
        <p:nvGrpSpPr>
          <p:cNvPr id="1227" name="Google Shape;1227;p19"/>
          <p:cNvGrpSpPr/>
          <p:nvPr/>
        </p:nvGrpSpPr>
        <p:grpSpPr>
          <a:xfrm>
            <a:off x="-511942" y="903935"/>
            <a:ext cx="9781639" cy="2483548"/>
            <a:chOff x="-511942" y="903935"/>
            <a:chExt cx="9781639" cy="2483548"/>
          </a:xfrm>
        </p:grpSpPr>
        <p:grpSp>
          <p:nvGrpSpPr>
            <p:cNvPr id="1228" name="Google Shape;1228;p19"/>
            <p:cNvGrpSpPr/>
            <p:nvPr/>
          </p:nvGrpSpPr>
          <p:grpSpPr>
            <a:xfrm>
              <a:off x="-511942" y="903935"/>
              <a:ext cx="1166447" cy="549813"/>
              <a:chOff x="4496533" y="-114840"/>
              <a:chExt cx="1166447" cy="549813"/>
            </a:xfrm>
          </p:grpSpPr>
          <p:sp>
            <p:nvSpPr>
              <p:cNvPr id="1229" name="Google Shape;1229;p19"/>
              <p:cNvSpPr/>
              <p:nvPr/>
            </p:nvSpPr>
            <p:spPr>
              <a:xfrm>
                <a:off x="4502226" y="-108161"/>
                <a:ext cx="1154246" cy="536688"/>
              </a:xfrm>
              <a:custGeom>
                <a:avLst/>
                <a:gdLst/>
                <a:ahLst/>
                <a:cxnLst/>
                <a:rect l="l" t="t" r="r" b="b"/>
                <a:pathLst>
                  <a:path w="1154246" h="536688" extrusionOk="0">
                    <a:moveTo>
                      <a:pt x="1154437" y="536704"/>
                    </a:moveTo>
                    <a:cubicBezTo>
                      <a:pt x="906796" y="533352"/>
                      <a:pt x="659095" y="530058"/>
                      <a:pt x="411336" y="526823"/>
                    </a:cubicBezTo>
                    <a:cubicBezTo>
                      <a:pt x="274052" y="524970"/>
                      <a:pt x="136679" y="523117"/>
                      <a:pt x="190" y="508560"/>
                    </a:cubicBezTo>
                    <a:lnTo>
                      <a:pt x="1426" y="496562"/>
                    </a:lnTo>
                    <a:cubicBezTo>
                      <a:pt x="1335" y="469434"/>
                      <a:pt x="23269" y="447369"/>
                      <a:pt x="50415" y="447278"/>
                    </a:cubicBezTo>
                    <a:cubicBezTo>
                      <a:pt x="65232" y="447229"/>
                      <a:pt x="79281" y="453861"/>
                      <a:pt x="88652" y="465330"/>
                    </a:cubicBezTo>
                    <a:cubicBezTo>
                      <a:pt x="82472" y="435422"/>
                      <a:pt x="115579" y="409219"/>
                      <a:pt x="146126" y="410101"/>
                    </a:cubicBezTo>
                    <a:cubicBezTo>
                      <a:pt x="176673" y="410984"/>
                      <a:pt x="203423" y="429687"/>
                      <a:pt x="228143" y="447685"/>
                    </a:cubicBezTo>
                    <a:cubicBezTo>
                      <a:pt x="209346" y="390469"/>
                      <a:pt x="207476" y="329047"/>
                      <a:pt x="222758" y="270794"/>
                    </a:cubicBezTo>
                    <a:cubicBezTo>
                      <a:pt x="224308" y="262164"/>
                      <a:pt x="228325" y="254167"/>
                      <a:pt x="234323" y="247768"/>
                    </a:cubicBezTo>
                    <a:cubicBezTo>
                      <a:pt x="244829" y="238239"/>
                      <a:pt x="260986" y="239563"/>
                      <a:pt x="274847" y="242474"/>
                    </a:cubicBezTo>
                    <a:cubicBezTo>
                      <a:pt x="331342" y="254455"/>
                      <a:pt x="382801" y="283462"/>
                      <a:pt x="422284" y="325582"/>
                    </a:cubicBezTo>
                    <a:cubicBezTo>
                      <a:pt x="407232" y="244817"/>
                      <a:pt x="412264" y="161594"/>
                      <a:pt x="436939" y="83228"/>
                    </a:cubicBezTo>
                    <a:cubicBezTo>
                      <a:pt x="445944" y="54996"/>
                      <a:pt x="459010" y="25529"/>
                      <a:pt x="484525" y="10443"/>
                    </a:cubicBezTo>
                    <a:cubicBezTo>
                      <a:pt x="519486" y="-10378"/>
                      <a:pt x="565130" y="2944"/>
                      <a:pt x="599649" y="24470"/>
                    </a:cubicBezTo>
                    <a:cubicBezTo>
                      <a:pt x="686718" y="80117"/>
                      <a:pt x="737000" y="178351"/>
                      <a:pt x="731195" y="281469"/>
                    </a:cubicBezTo>
                    <a:cubicBezTo>
                      <a:pt x="739505" y="259642"/>
                      <a:pt x="751878" y="239585"/>
                      <a:pt x="767657" y="222359"/>
                    </a:cubicBezTo>
                    <a:cubicBezTo>
                      <a:pt x="784520" y="206214"/>
                      <a:pt x="809946" y="196862"/>
                      <a:pt x="831664" y="205331"/>
                    </a:cubicBezTo>
                    <a:cubicBezTo>
                      <a:pt x="860799" y="216712"/>
                      <a:pt x="870510" y="253590"/>
                      <a:pt x="867685" y="284734"/>
                    </a:cubicBezTo>
                    <a:cubicBezTo>
                      <a:pt x="865261" y="311159"/>
                      <a:pt x="856771" y="336670"/>
                      <a:pt x="842876" y="359284"/>
                    </a:cubicBezTo>
                    <a:cubicBezTo>
                      <a:pt x="865743" y="330258"/>
                      <a:pt x="897702" y="297879"/>
                      <a:pt x="933369" y="307584"/>
                    </a:cubicBezTo>
                    <a:cubicBezTo>
                      <a:pt x="949593" y="313142"/>
                      <a:pt x="963364" y="324189"/>
                      <a:pt x="972303" y="338816"/>
                    </a:cubicBezTo>
                    <a:cubicBezTo>
                      <a:pt x="999818" y="379201"/>
                      <a:pt x="1007209" y="429991"/>
                      <a:pt x="992344" y="476535"/>
                    </a:cubicBezTo>
                    <a:cubicBezTo>
                      <a:pt x="1049200" y="443009"/>
                      <a:pt x="1133248" y="474241"/>
                      <a:pt x="1154437" y="53670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0" name="Google Shape;1230;p19"/>
              <p:cNvSpPr/>
              <p:nvPr/>
            </p:nvSpPr>
            <p:spPr>
              <a:xfrm>
                <a:off x="4496533" y="-114840"/>
                <a:ext cx="1166447" cy="549813"/>
              </a:xfrm>
              <a:custGeom>
                <a:avLst/>
                <a:gdLst/>
                <a:ahLst/>
                <a:cxnLst/>
                <a:rect l="l" t="t" r="r" b="b"/>
                <a:pathLst>
                  <a:path w="1166447" h="549813" extrusionOk="0">
                    <a:moveTo>
                      <a:pt x="1166419" y="541617"/>
                    </a:moveTo>
                    <a:cubicBezTo>
                      <a:pt x="1144293" y="479482"/>
                      <a:pt x="1068085" y="447111"/>
                      <a:pt x="1007823" y="471357"/>
                    </a:cubicBezTo>
                    <a:cubicBezTo>
                      <a:pt x="1018733" y="422157"/>
                      <a:pt x="1007469" y="366381"/>
                      <a:pt x="972968" y="328847"/>
                    </a:cubicBezTo>
                    <a:cubicBezTo>
                      <a:pt x="956760" y="309290"/>
                      <a:pt x="930237" y="301621"/>
                      <a:pt x="906083" y="309507"/>
                    </a:cubicBezTo>
                    <a:cubicBezTo>
                      <a:pt x="893294" y="314278"/>
                      <a:pt x="881588" y="321554"/>
                      <a:pt x="871651" y="330908"/>
                    </a:cubicBezTo>
                    <a:cubicBezTo>
                      <a:pt x="885074" y="290957"/>
                      <a:pt x="887332" y="243066"/>
                      <a:pt x="855271" y="215403"/>
                    </a:cubicBezTo>
                    <a:cubicBezTo>
                      <a:pt x="834885" y="199433"/>
                      <a:pt x="806585" y="198210"/>
                      <a:pt x="784896" y="212362"/>
                    </a:cubicBezTo>
                    <a:cubicBezTo>
                      <a:pt x="766910" y="223907"/>
                      <a:pt x="752563" y="240306"/>
                      <a:pt x="743517" y="259662"/>
                    </a:cubicBezTo>
                    <a:cubicBezTo>
                      <a:pt x="739582" y="172444"/>
                      <a:pt x="697139" y="91463"/>
                      <a:pt x="627638" y="38561"/>
                    </a:cubicBezTo>
                    <a:cubicBezTo>
                      <a:pt x="590940" y="11047"/>
                      <a:pt x="538272" y="-13232"/>
                      <a:pt x="493039" y="8240"/>
                    </a:cubicBezTo>
                    <a:cubicBezTo>
                      <a:pt x="447305" y="29949"/>
                      <a:pt x="433376" y="90842"/>
                      <a:pt x="423963" y="135619"/>
                    </a:cubicBezTo>
                    <a:cubicBezTo>
                      <a:pt x="411748" y="194258"/>
                      <a:pt x="409916" y="254582"/>
                      <a:pt x="418547" y="313853"/>
                    </a:cubicBezTo>
                    <a:cubicBezTo>
                      <a:pt x="383031" y="280804"/>
                      <a:pt x="339760" y="257222"/>
                      <a:pt x="292723" y="245281"/>
                    </a:cubicBezTo>
                    <a:cubicBezTo>
                      <a:pt x="277936" y="241560"/>
                      <a:pt x="261187" y="237651"/>
                      <a:pt x="246362" y="243193"/>
                    </a:cubicBezTo>
                    <a:cubicBezTo>
                      <a:pt x="232005" y="248560"/>
                      <a:pt x="225960" y="261922"/>
                      <a:pt x="222201" y="275738"/>
                    </a:cubicBezTo>
                    <a:cubicBezTo>
                      <a:pt x="216912" y="295586"/>
                      <a:pt x="213624" y="315913"/>
                      <a:pt x="212385" y="336416"/>
                    </a:cubicBezTo>
                    <a:cubicBezTo>
                      <a:pt x="210244" y="370725"/>
                      <a:pt x="213643" y="405155"/>
                      <a:pt x="222453" y="438385"/>
                    </a:cubicBezTo>
                    <a:cubicBezTo>
                      <a:pt x="197081" y="420999"/>
                      <a:pt x="167757" y="405225"/>
                      <a:pt x="136742" y="411815"/>
                    </a:cubicBezTo>
                    <a:cubicBezTo>
                      <a:pt x="112740" y="416145"/>
                      <a:pt x="93618" y="434332"/>
                      <a:pt x="88105" y="458074"/>
                    </a:cubicBezTo>
                    <a:cubicBezTo>
                      <a:pt x="63708" y="440329"/>
                      <a:pt x="29536" y="445709"/>
                      <a:pt x="11779" y="470089"/>
                    </a:cubicBezTo>
                    <a:cubicBezTo>
                      <a:pt x="4780" y="479699"/>
                      <a:pt x="1110" y="491328"/>
                      <a:pt x="1326" y="503211"/>
                    </a:cubicBezTo>
                    <a:cubicBezTo>
                      <a:pt x="1076" y="510631"/>
                      <a:pt x="12612" y="510622"/>
                      <a:pt x="12862" y="503211"/>
                    </a:cubicBezTo>
                    <a:cubicBezTo>
                      <a:pt x="13871" y="479108"/>
                      <a:pt x="34241" y="460386"/>
                      <a:pt x="58361" y="461394"/>
                    </a:cubicBezTo>
                    <a:cubicBezTo>
                      <a:pt x="70468" y="461900"/>
                      <a:pt x="81823" y="467407"/>
                      <a:pt x="89712" y="476599"/>
                    </a:cubicBezTo>
                    <a:cubicBezTo>
                      <a:pt x="94430" y="481959"/>
                      <a:pt x="101501" y="476044"/>
                      <a:pt x="100563" y="470286"/>
                    </a:cubicBezTo>
                    <a:cubicBezTo>
                      <a:pt x="96145" y="443157"/>
                      <a:pt x="126125" y="423342"/>
                      <a:pt x="150321" y="423286"/>
                    </a:cubicBezTo>
                    <a:cubicBezTo>
                      <a:pt x="180595" y="423217"/>
                      <a:pt x="207178" y="443007"/>
                      <a:pt x="230568" y="459986"/>
                    </a:cubicBezTo>
                    <a:cubicBezTo>
                      <a:pt x="235174" y="463330"/>
                      <a:pt x="241764" y="457788"/>
                      <a:pt x="240105" y="452660"/>
                    </a:cubicBezTo>
                    <a:cubicBezTo>
                      <a:pt x="229129" y="419013"/>
                      <a:pt x="223961" y="383746"/>
                      <a:pt x="224823" y="348367"/>
                    </a:cubicBezTo>
                    <a:cubicBezTo>
                      <a:pt x="225281" y="330331"/>
                      <a:pt x="227364" y="312373"/>
                      <a:pt x="231048" y="294710"/>
                    </a:cubicBezTo>
                    <a:cubicBezTo>
                      <a:pt x="234309" y="279126"/>
                      <a:pt x="237102" y="257367"/>
                      <a:pt x="255912" y="253976"/>
                    </a:cubicBezTo>
                    <a:cubicBezTo>
                      <a:pt x="271150" y="251229"/>
                      <a:pt x="288640" y="257203"/>
                      <a:pt x="303069" y="261647"/>
                    </a:cubicBezTo>
                    <a:cubicBezTo>
                      <a:pt x="318518" y="266400"/>
                      <a:pt x="333517" y="272508"/>
                      <a:pt x="347889" y="279901"/>
                    </a:cubicBezTo>
                    <a:cubicBezTo>
                      <a:pt x="376095" y="294475"/>
                      <a:pt x="401630" y="313714"/>
                      <a:pt x="423412" y="336803"/>
                    </a:cubicBezTo>
                    <a:cubicBezTo>
                      <a:pt x="428195" y="341852"/>
                      <a:pt x="435359" y="336463"/>
                      <a:pt x="434263" y="330491"/>
                    </a:cubicBezTo>
                    <a:cubicBezTo>
                      <a:pt x="424307" y="276595"/>
                      <a:pt x="423341" y="221424"/>
                      <a:pt x="431404" y="167213"/>
                    </a:cubicBezTo>
                    <a:cubicBezTo>
                      <a:pt x="435371" y="140508"/>
                      <a:pt x="441572" y="114182"/>
                      <a:pt x="449942" y="88513"/>
                    </a:cubicBezTo>
                    <a:cubicBezTo>
                      <a:pt x="455745" y="66590"/>
                      <a:pt x="467159" y="46553"/>
                      <a:pt x="483061" y="30376"/>
                    </a:cubicBezTo>
                    <a:cubicBezTo>
                      <a:pt x="521578" y="-4159"/>
                      <a:pt x="578118" y="19386"/>
                      <a:pt x="614427" y="44930"/>
                    </a:cubicBezTo>
                    <a:cubicBezTo>
                      <a:pt x="650733" y="70902"/>
                      <a:pt x="680204" y="105275"/>
                      <a:pt x="700319" y="145110"/>
                    </a:cubicBezTo>
                    <a:cubicBezTo>
                      <a:pt x="722980" y="189228"/>
                      <a:pt x="733359" y="238621"/>
                      <a:pt x="730372" y="288121"/>
                    </a:cubicBezTo>
                    <a:cubicBezTo>
                      <a:pt x="730460" y="291729"/>
                      <a:pt x="733458" y="294581"/>
                      <a:pt x="737068" y="294493"/>
                    </a:cubicBezTo>
                    <a:cubicBezTo>
                      <a:pt x="739277" y="294439"/>
                      <a:pt x="741308" y="293274"/>
                      <a:pt x="742469" y="291396"/>
                    </a:cubicBezTo>
                    <a:cubicBezTo>
                      <a:pt x="752816" y="268715"/>
                      <a:pt x="763762" y="243509"/>
                      <a:pt x="784371" y="228167"/>
                    </a:cubicBezTo>
                    <a:cubicBezTo>
                      <a:pt x="803975" y="213573"/>
                      <a:pt x="831957" y="209292"/>
                      <a:pt x="850126" y="228411"/>
                    </a:cubicBezTo>
                    <a:cubicBezTo>
                      <a:pt x="883525" y="263555"/>
                      <a:pt x="864414" y="327001"/>
                      <a:pt x="842959" y="362694"/>
                    </a:cubicBezTo>
                    <a:cubicBezTo>
                      <a:pt x="839274" y="368826"/>
                      <a:pt x="848478" y="376451"/>
                      <a:pt x="853156" y="370556"/>
                    </a:cubicBezTo>
                    <a:cubicBezTo>
                      <a:pt x="867456" y="352536"/>
                      <a:pt x="883754" y="333466"/>
                      <a:pt x="905157" y="323783"/>
                    </a:cubicBezTo>
                    <a:cubicBezTo>
                      <a:pt x="929948" y="312568"/>
                      <a:pt x="952999" y="323733"/>
                      <a:pt x="968776" y="343943"/>
                    </a:cubicBezTo>
                    <a:cubicBezTo>
                      <a:pt x="998252" y="383374"/>
                      <a:pt x="1006812" y="434621"/>
                      <a:pt x="991749" y="481481"/>
                    </a:cubicBezTo>
                    <a:cubicBezTo>
                      <a:pt x="990872" y="484995"/>
                      <a:pt x="993013" y="488553"/>
                      <a:pt x="996529" y="489429"/>
                    </a:cubicBezTo>
                    <a:cubicBezTo>
                      <a:pt x="998137" y="489829"/>
                      <a:pt x="999836" y="489607"/>
                      <a:pt x="1001286" y="488807"/>
                    </a:cubicBezTo>
                    <a:cubicBezTo>
                      <a:pt x="1052764" y="459477"/>
                      <a:pt x="1125309" y="483641"/>
                      <a:pt x="1150323" y="536723"/>
                    </a:cubicBezTo>
                    <a:cubicBezTo>
                      <a:pt x="1002638" y="534768"/>
                      <a:pt x="854953" y="532812"/>
                      <a:pt x="707268" y="530856"/>
                    </a:cubicBezTo>
                    <a:cubicBezTo>
                      <a:pt x="556727" y="528863"/>
                      <a:pt x="406089" y="528259"/>
                      <a:pt x="255589" y="524100"/>
                    </a:cubicBezTo>
                    <a:cubicBezTo>
                      <a:pt x="171463" y="521775"/>
                      <a:pt x="86929" y="519630"/>
                      <a:pt x="3104" y="511894"/>
                    </a:cubicBezTo>
                    <a:cubicBezTo>
                      <a:pt x="-847" y="511530"/>
                      <a:pt x="-716" y="517526"/>
                      <a:pt x="3104" y="517994"/>
                    </a:cubicBezTo>
                    <a:cubicBezTo>
                      <a:pt x="77632" y="527116"/>
                      <a:pt x="152173" y="533730"/>
                      <a:pt x="227233" y="536215"/>
                    </a:cubicBezTo>
                    <a:cubicBezTo>
                      <a:pt x="302210" y="538699"/>
                      <a:pt x="377233" y="539461"/>
                      <a:pt x="452242" y="540455"/>
                    </a:cubicBezTo>
                    <a:cubicBezTo>
                      <a:pt x="603205" y="542454"/>
                      <a:pt x="754168" y="544453"/>
                      <a:pt x="905133" y="546452"/>
                    </a:cubicBezTo>
                    <a:cubicBezTo>
                      <a:pt x="990141" y="547577"/>
                      <a:pt x="1075150" y="548703"/>
                      <a:pt x="1160158" y="549829"/>
                    </a:cubicBezTo>
                    <a:cubicBezTo>
                      <a:pt x="1163770" y="549796"/>
                      <a:pt x="1166670" y="546844"/>
                      <a:pt x="1166638" y="543235"/>
                    </a:cubicBezTo>
                    <a:cubicBezTo>
                      <a:pt x="1166633" y="542688"/>
                      <a:pt x="1166559" y="542145"/>
                      <a:pt x="1166419" y="5416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231" name="Google Shape;1231;p19"/>
            <p:cNvGrpSpPr/>
            <p:nvPr/>
          </p:nvGrpSpPr>
          <p:grpSpPr>
            <a:xfrm>
              <a:off x="8483510" y="2969320"/>
              <a:ext cx="786187" cy="418163"/>
              <a:chOff x="8037685" y="2312945"/>
              <a:chExt cx="786187" cy="418163"/>
            </a:xfrm>
          </p:grpSpPr>
          <p:sp>
            <p:nvSpPr>
              <p:cNvPr id="1232" name="Google Shape;1232;p19"/>
              <p:cNvSpPr/>
              <p:nvPr/>
            </p:nvSpPr>
            <p:spPr>
              <a:xfrm>
                <a:off x="8042069" y="2318829"/>
                <a:ext cx="775539" cy="409819"/>
              </a:xfrm>
              <a:custGeom>
                <a:avLst/>
                <a:gdLst/>
                <a:ahLst/>
                <a:cxnLst/>
                <a:rect l="l" t="t" r="r" b="b"/>
                <a:pathLst>
                  <a:path w="775539" h="409819" extrusionOk="0">
                    <a:moveTo>
                      <a:pt x="750265" y="310935"/>
                    </a:moveTo>
                    <a:cubicBezTo>
                      <a:pt x="775162" y="325492"/>
                      <a:pt x="784873" y="363605"/>
                      <a:pt x="765362" y="384691"/>
                    </a:cubicBezTo>
                    <a:lnTo>
                      <a:pt x="763067" y="392013"/>
                    </a:lnTo>
                    <a:cubicBezTo>
                      <a:pt x="509871" y="385201"/>
                      <a:pt x="256494" y="391150"/>
                      <a:pt x="3898" y="409835"/>
                    </a:cubicBezTo>
                    <a:lnTo>
                      <a:pt x="190" y="403483"/>
                    </a:lnTo>
                    <a:cubicBezTo>
                      <a:pt x="27024" y="350968"/>
                      <a:pt x="89406" y="327438"/>
                      <a:pt x="144272" y="349136"/>
                    </a:cubicBezTo>
                    <a:cubicBezTo>
                      <a:pt x="124437" y="316809"/>
                      <a:pt x="113616" y="279769"/>
                      <a:pt x="112931" y="241855"/>
                    </a:cubicBezTo>
                    <a:cubicBezTo>
                      <a:pt x="111985" y="234399"/>
                      <a:pt x="114121" y="226880"/>
                      <a:pt x="118846" y="221034"/>
                    </a:cubicBezTo>
                    <a:cubicBezTo>
                      <a:pt x="124624" y="216762"/>
                      <a:pt x="131874" y="214982"/>
                      <a:pt x="138975" y="216093"/>
                    </a:cubicBezTo>
                    <a:cubicBezTo>
                      <a:pt x="182553" y="218476"/>
                      <a:pt x="223368" y="238171"/>
                      <a:pt x="252334" y="270793"/>
                    </a:cubicBezTo>
                    <a:cubicBezTo>
                      <a:pt x="245006" y="216358"/>
                      <a:pt x="239886" y="159806"/>
                      <a:pt x="256130" y="107400"/>
                    </a:cubicBezTo>
                    <a:cubicBezTo>
                      <a:pt x="272463" y="54906"/>
                      <a:pt x="315105" y="7088"/>
                      <a:pt x="369754" y="736"/>
                    </a:cubicBezTo>
                    <a:cubicBezTo>
                      <a:pt x="430848" y="-6410"/>
                      <a:pt x="487792" y="40614"/>
                      <a:pt x="512600" y="96813"/>
                    </a:cubicBezTo>
                    <a:cubicBezTo>
                      <a:pt x="537408" y="153101"/>
                      <a:pt x="537320" y="216711"/>
                      <a:pt x="536790" y="278115"/>
                    </a:cubicBezTo>
                    <a:cubicBezTo>
                      <a:pt x="555507" y="262146"/>
                      <a:pt x="565836" y="238855"/>
                      <a:pt x="579609" y="218563"/>
                    </a:cubicBezTo>
                    <a:cubicBezTo>
                      <a:pt x="593470" y="198360"/>
                      <a:pt x="614482" y="179392"/>
                      <a:pt x="638937" y="180715"/>
                    </a:cubicBezTo>
                    <a:cubicBezTo>
                      <a:pt x="667100" y="182215"/>
                      <a:pt x="687494" y="211153"/>
                      <a:pt x="689613" y="239208"/>
                    </a:cubicBezTo>
                    <a:cubicBezTo>
                      <a:pt x="691820" y="267352"/>
                      <a:pt x="680519" y="294525"/>
                      <a:pt x="669396" y="320463"/>
                    </a:cubicBezTo>
                    <a:cubicBezTo>
                      <a:pt x="692173" y="302818"/>
                      <a:pt x="725368" y="296466"/>
                      <a:pt x="750265" y="31093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3" name="Google Shape;1233;p19"/>
              <p:cNvSpPr/>
              <p:nvPr/>
            </p:nvSpPr>
            <p:spPr>
              <a:xfrm>
                <a:off x="8037685" y="2312945"/>
                <a:ext cx="786187" cy="418163"/>
              </a:xfrm>
              <a:custGeom>
                <a:avLst/>
                <a:gdLst/>
                <a:ahLst/>
                <a:cxnLst/>
                <a:rect l="l" t="t" r="r" b="b"/>
                <a:pathLst>
                  <a:path w="786187" h="418163" extrusionOk="0">
                    <a:moveTo>
                      <a:pt x="766037" y="317095"/>
                    </a:moveTo>
                    <a:cubicBezTo>
                      <a:pt x="743998" y="298026"/>
                      <a:pt x="712593" y="299177"/>
                      <a:pt x="687166" y="310877"/>
                    </a:cubicBezTo>
                    <a:cubicBezTo>
                      <a:pt x="696508" y="287395"/>
                      <a:pt x="703936" y="262563"/>
                      <a:pt x="699570" y="237360"/>
                    </a:cubicBezTo>
                    <a:cubicBezTo>
                      <a:pt x="696098" y="213279"/>
                      <a:pt x="680363" y="192728"/>
                      <a:pt x="658013" y="183082"/>
                    </a:cubicBezTo>
                    <a:cubicBezTo>
                      <a:pt x="632437" y="173794"/>
                      <a:pt x="606937" y="187611"/>
                      <a:pt x="589902" y="206466"/>
                    </a:cubicBezTo>
                    <a:cubicBezTo>
                      <a:pt x="573237" y="224915"/>
                      <a:pt x="563368" y="248278"/>
                      <a:pt x="547790" y="267376"/>
                    </a:cubicBezTo>
                    <a:cubicBezTo>
                      <a:pt x="547749" y="176742"/>
                      <a:pt x="539343" y="74249"/>
                      <a:pt x="455690" y="20887"/>
                    </a:cubicBezTo>
                    <a:cubicBezTo>
                      <a:pt x="421764" y="-1935"/>
                      <a:pt x="378681" y="-6338"/>
                      <a:pt x="340834" y="9147"/>
                    </a:cubicBezTo>
                    <a:cubicBezTo>
                      <a:pt x="302174" y="25813"/>
                      <a:pt x="273831" y="61054"/>
                      <a:pt x="258738" y="99595"/>
                    </a:cubicBezTo>
                    <a:cubicBezTo>
                      <a:pt x="238860" y="150351"/>
                      <a:pt x="241866" y="206570"/>
                      <a:pt x="248477" y="260004"/>
                    </a:cubicBezTo>
                    <a:cubicBezTo>
                      <a:pt x="233929" y="246841"/>
                      <a:pt x="217215" y="236286"/>
                      <a:pt x="199072" y="228806"/>
                    </a:cubicBezTo>
                    <a:cubicBezTo>
                      <a:pt x="187230" y="223900"/>
                      <a:pt x="174861" y="220374"/>
                      <a:pt x="162211" y="218299"/>
                    </a:cubicBezTo>
                    <a:cubicBezTo>
                      <a:pt x="151032" y="215532"/>
                      <a:pt x="139367" y="215366"/>
                      <a:pt x="128115" y="217817"/>
                    </a:cubicBezTo>
                    <a:cubicBezTo>
                      <a:pt x="104897" y="225395"/>
                      <a:pt x="111382" y="258254"/>
                      <a:pt x="114100" y="276407"/>
                    </a:cubicBezTo>
                    <a:cubicBezTo>
                      <a:pt x="117829" y="300655"/>
                      <a:pt x="125675" y="324090"/>
                      <a:pt x="137299" y="345698"/>
                    </a:cubicBezTo>
                    <a:cubicBezTo>
                      <a:pt x="82986" y="331623"/>
                      <a:pt x="26181" y="357152"/>
                      <a:pt x="678" y="407096"/>
                    </a:cubicBezTo>
                    <a:cubicBezTo>
                      <a:pt x="-1816" y="412338"/>
                      <a:pt x="5927" y="416964"/>
                      <a:pt x="8539" y="411688"/>
                    </a:cubicBezTo>
                    <a:cubicBezTo>
                      <a:pt x="34309" y="361783"/>
                      <a:pt x="93577" y="339314"/>
                      <a:pt x="145986" y="359583"/>
                    </a:cubicBezTo>
                    <a:cubicBezTo>
                      <a:pt x="150487" y="361495"/>
                      <a:pt x="156178" y="357345"/>
                      <a:pt x="153206" y="352367"/>
                    </a:cubicBezTo>
                    <a:cubicBezTo>
                      <a:pt x="141378" y="332662"/>
                      <a:pt x="132788" y="311188"/>
                      <a:pt x="127764" y="288765"/>
                    </a:cubicBezTo>
                    <a:cubicBezTo>
                      <a:pt x="125188" y="277190"/>
                      <a:pt x="123642" y="265410"/>
                      <a:pt x="123144" y="253563"/>
                    </a:cubicBezTo>
                    <a:cubicBezTo>
                      <a:pt x="122376" y="247849"/>
                      <a:pt x="122688" y="242041"/>
                      <a:pt x="124066" y="236442"/>
                    </a:cubicBezTo>
                    <a:cubicBezTo>
                      <a:pt x="127124" y="228451"/>
                      <a:pt x="134280" y="227502"/>
                      <a:pt x="141784" y="227678"/>
                    </a:cubicBezTo>
                    <a:cubicBezTo>
                      <a:pt x="184384" y="229629"/>
                      <a:pt x="224343" y="248872"/>
                      <a:pt x="252414" y="280954"/>
                    </a:cubicBezTo>
                    <a:cubicBezTo>
                      <a:pt x="255670" y="284602"/>
                      <a:pt x="263447" y="281931"/>
                      <a:pt x="262765" y="276670"/>
                    </a:cubicBezTo>
                    <a:cubicBezTo>
                      <a:pt x="251682" y="191062"/>
                      <a:pt x="246329" y="80815"/>
                      <a:pt x="330690" y="28614"/>
                    </a:cubicBezTo>
                    <a:cubicBezTo>
                      <a:pt x="409624" y="-20229"/>
                      <a:pt x="493411" y="49359"/>
                      <a:pt x="518467" y="124469"/>
                    </a:cubicBezTo>
                    <a:cubicBezTo>
                      <a:pt x="535570" y="175741"/>
                      <a:pt x="535070" y="230597"/>
                      <a:pt x="534639" y="284011"/>
                    </a:cubicBezTo>
                    <a:cubicBezTo>
                      <a:pt x="534740" y="287663"/>
                      <a:pt x="537784" y="290542"/>
                      <a:pt x="541439" y="290441"/>
                    </a:cubicBezTo>
                    <a:cubicBezTo>
                      <a:pt x="543068" y="290396"/>
                      <a:pt x="544623" y="289753"/>
                      <a:pt x="545807" y="288633"/>
                    </a:cubicBezTo>
                    <a:cubicBezTo>
                      <a:pt x="563065" y="273252"/>
                      <a:pt x="573482" y="252824"/>
                      <a:pt x="585793" y="233637"/>
                    </a:cubicBezTo>
                    <a:cubicBezTo>
                      <a:pt x="598573" y="213718"/>
                      <a:pt x="619063" y="190118"/>
                      <a:pt x="645447" y="193377"/>
                    </a:cubicBezTo>
                    <a:cubicBezTo>
                      <a:pt x="667976" y="196160"/>
                      <a:pt x="682906" y="218496"/>
                      <a:pt x="686717" y="239321"/>
                    </a:cubicBezTo>
                    <a:cubicBezTo>
                      <a:pt x="691959" y="267974"/>
                      <a:pt x="679149" y="297263"/>
                      <a:pt x="668162" y="323022"/>
                    </a:cubicBezTo>
                    <a:cubicBezTo>
                      <a:pt x="665970" y="328162"/>
                      <a:pt x="671136" y="336305"/>
                      <a:pt x="677065" y="331919"/>
                    </a:cubicBezTo>
                    <a:cubicBezTo>
                      <a:pt x="698430" y="316117"/>
                      <a:pt x="730043" y="307866"/>
                      <a:pt x="753736" y="323932"/>
                    </a:cubicBezTo>
                    <a:cubicBezTo>
                      <a:pt x="772975" y="336977"/>
                      <a:pt x="781077" y="367511"/>
                      <a:pt x="765224" y="386075"/>
                    </a:cubicBezTo>
                    <a:cubicBezTo>
                      <a:pt x="763725" y="387775"/>
                      <a:pt x="763267" y="390154"/>
                      <a:pt x="764026" y="392288"/>
                    </a:cubicBezTo>
                    <a:cubicBezTo>
                      <a:pt x="741819" y="390287"/>
                      <a:pt x="719514" y="389557"/>
                      <a:pt x="697223" y="390103"/>
                    </a:cubicBezTo>
                    <a:cubicBezTo>
                      <a:pt x="672341" y="389689"/>
                      <a:pt x="647457" y="389396"/>
                      <a:pt x="622572" y="389226"/>
                    </a:cubicBezTo>
                    <a:cubicBezTo>
                      <a:pt x="572799" y="388888"/>
                      <a:pt x="523029" y="389087"/>
                      <a:pt x="473262" y="389823"/>
                    </a:cubicBezTo>
                    <a:cubicBezTo>
                      <a:pt x="373030" y="391310"/>
                      <a:pt x="272666" y="394407"/>
                      <a:pt x="172615" y="400753"/>
                    </a:cubicBezTo>
                    <a:cubicBezTo>
                      <a:pt x="117791" y="404230"/>
                      <a:pt x="62018" y="405585"/>
                      <a:pt x="7600" y="413305"/>
                    </a:cubicBezTo>
                    <a:cubicBezTo>
                      <a:pt x="4789" y="413704"/>
                      <a:pt x="5527" y="418194"/>
                      <a:pt x="8260" y="418179"/>
                    </a:cubicBezTo>
                    <a:cubicBezTo>
                      <a:pt x="57904" y="417916"/>
                      <a:pt x="107660" y="412725"/>
                      <a:pt x="157266" y="410618"/>
                    </a:cubicBezTo>
                    <a:cubicBezTo>
                      <a:pt x="206249" y="408536"/>
                      <a:pt x="255230" y="406435"/>
                      <a:pt x="304237" y="404971"/>
                    </a:cubicBezTo>
                    <a:cubicBezTo>
                      <a:pt x="402997" y="402021"/>
                      <a:pt x="501789" y="400848"/>
                      <a:pt x="600615" y="401451"/>
                    </a:cubicBezTo>
                    <a:cubicBezTo>
                      <a:pt x="627695" y="401602"/>
                      <a:pt x="654775" y="401899"/>
                      <a:pt x="681853" y="402343"/>
                    </a:cubicBezTo>
                    <a:cubicBezTo>
                      <a:pt x="709937" y="402802"/>
                      <a:pt x="739556" y="406247"/>
                      <a:pt x="767470" y="403188"/>
                    </a:cubicBezTo>
                    <a:cubicBezTo>
                      <a:pt x="770727" y="402633"/>
                      <a:pt x="772988" y="399639"/>
                      <a:pt x="772630" y="396357"/>
                    </a:cubicBezTo>
                    <a:cubicBezTo>
                      <a:pt x="773240" y="396035"/>
                      <a:pt x="773791" y="395611"/>
                      <a:pt x="774258" y="395104"/>
                    </a:cubicBezTo>
                    <a:cubicBezTo>
                      <a:pt x="794064" y="372205"/>
                      <a:pt x="788375" y="336422"/>
                      <a:pt x="766037" y="3170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1234" name="Google Shape;1234;p19"/>
          <p:cNvGrpSpPr/>
          <p:nvPr/>
        </p:nvGrpSpPr>
        <p:grpSpPr>
          <a:xfrm>
            <a:off x="2716833" y="1732772"/>
            <a:ext cx="6311947" cy="3268145"/>
            <a:chOff x="2716833" y="1732772"/>
            <a:chExt cx="6311947" cy="3268145"/>
          </a:xfrm>
        </p:grpSpPr>
        <p:grpSp>
          <p:nvGrpSpPr>
            <p:cNvPr id="1235" name="Google Shape;1235;p19"/>
            <p:cNvGrpSpPr/>
            <p:nvPr/>
          </p:nvGrpSpPr>
          <p:grpSpPr>
            <a:xfrm>
              <a:off x="8390657" y="1732772"/>
              <a:ext cx="638124" cy="347759"/>
              <a:chOff x="482844" y="1192072"/>
              <a:chExt cx="638124" cy="347759"/>
            </a:xfrm>
          </p:grpSpPr>
          <p:sp>
            <p:nvSpPr>
              <p:cNvPr id="1236" name="Google Shape;1236;p19"/>
              <p:cNvSpPr/>
              <p:nvPr/>
            </p:nvSpPr>
            <p:spPr>
              <a:xfrm>
                <a:off x="907712" y="1192072"/>
                <a:ext cx="213256" cy="229698"/>
              </a:xfrm>
              <a:custGeom>
                <a:avLst/>
                <a:gdLst/>
                <a:ahLst/>
                <a:cxnLst/>
                <a:rect l="l" t="t" r="r" b="b"/>
                <a:pathLst>
                  <a:path w="213256" h="229698" extrusionOk="0">
                    <a:moveTo>
                      <a:pt x="207124" y="107820"/>
                    </a:moveTo>
                    <a:cubicBezTo>
                      <a:pt x="152750" y="105421"/>
                      <a:pt x="110085" y="60360"/>
                      <a:pt x="110705" y="5986"/>
                    </a:cubicBezTo>
                    <a:cubicBezTo>
                      <a:pt x="110976" y="-1642"/>
                      <a:pt x="100932" y="-1699"/>
                      <a:pt x="98423" y="4326"/>
                    </a:cubicBezTo>
                    <a:cubicBezTo>
                      <a:pt x="87977" y="29401"/>
                      <a:pt x="92537" y="58264"/>
                      <a:pt x="81212" y="82870"/>
                    </a:cubicBezTo>
                    <a:cubicBezTo>
                      <a:pt x="67932" y="111726"/>
                      <a:pt x="33769" y="113474"/>
                      <a:pt x="6046" y="113906"/>
                    </a:cubicBezTo>
                    <a:cubicBezTo>
                      <a:pt x="2597" y="114033"/>
                      <a:pt x="-96" y="116930"/>
                      <a:pt x="32" y="120375"/>
                    </a:cubicBezTo>
                    <a:cubicBezTo>
                      <a:pt x="153" y="123642"/>
                      <a:pt x="2776" y="126263"/>
                      <a:pt x="6046" y="126383"/>
                    </a:cubicBezTo>
                    <a:cubicBezTo>
                      <a:pt x="34653" y="128308"/>
                      <a:pt x="62032" y="138730"/>
                      <a:pt x="84669" y="156312"/>
                    </a:cubicBezTo>
                    <a:cubicBezTo>
                      <a:pt x="95063" y="165217"/>
                      <a:pt x="102976" y="176656"/>
                      <a:pt x="107640" y="189519"/>
                    </a:cubicBezTo>
                    <a:cubicBezTo>
                      <a:pt x="111233" y="201673"/>
                      <a:pt x="112601" y="214376"/>
                      <a:pt x="111677" y="227016"/>
                    </a:cubicBezTo>
                    <a:cubicBezTo>
                      <a:pt x="111718" y="228546"/>
                      <a:pt x="112991" y="229753"/>
                      <a:pt x="114523" y="229713"/>
                    </a:cubicBezTo>
                    <a:cubicBezTo>
                      <a:pt x="115456" y="229689"/>
                      <a:pt x="116315" y="229197"/>
                      <a:pt x="116807" y="228404"/>
                    </a:cubicBezTo>
                    <a:cubicBezTo>
                      <a:pt x="116868" y="228288"/>
                      <a:pt x="116907" y="228167"/>
                      <a:pt x="116968" y="228051"/>
                    </a:cubicBezTo>
                    <a:cubicBezTo>
                      <a:pt x="119802" y="229901"/>
                      <a:pt x="123600" y="229106"/>
                      <a:pt x="125452" y="226275"/>
                    </a:cubicBezTo>
                    <a:cubicBezTo>
                      <a:pt x="125788" y="225761"/>
                      <a:pt x="126045" y="225199"/>
                      <a:pt x="126214" y="224609"/>
                    </a:cubicBezTo>
                    <a:cubicBezTo>
                      <a:pt x="138593" y="181172"/>
                      <a:pt x="157826" y="128398"/>
                      <a:pt x="208788" y="120106"/>
                    </a:cubicBezTo>
                    <a:cubicBezTo>
                      <a:pt x="215929" y="118943"/>
                      <a:pt x="213957" y="107935"/>
                      <a:pt x="207124" y="10782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7" name="Google Shape;1237;p19"/>
              <p:cNvSpPr/>
              <p:nvPr/>
            </p:nvSpPr>
            <p:spPr>
              <a:xfrm>
                <a:off x="482844" y="1403918"/>
                <a:ext cx="126183" cy="135913"/>
              </a:xfrm>
              <a:custGeom>
                <a:avLst/>
                <a:gdLst/>
                <a:ahLst/>
                <a:cxnLst/>
                <a:rect l="l" t="t" r="r" b="b"/>
                <a:pathLst>
                  <a:path w="126183" h="135913" extrusionOk="0">
                    <a:moveTo>
                      <a:pt x="122566" y="63804"/>
                    </a:moveTo>
                    <a:cubicBezTo>
                      <a:pt x="90393" y="62385"/>
                      <a:pt x="65148" y="35722"/>
                      <a:pt x="65515" y="3549"/>
                    </a:cubicBezTo>
                    <a:cubicBezTo>
                      <a:pt x="65674" y="-966"/>
                      <a:pt x="59733" y="-999"/>
                      <a:pt x="58247" y="2566"/>
                    </a:cubicBezTo>
                    <a:cubicBezTo>
                      <a:pt x="52067" y="17404"/>
                      <a:pt x="54765" y="34481"/>
                      <a:pt x="48064" y="49041"/>
                    </a:cubicBezTo>
                    <a:cubicBezTo>
                      <a:pt x="40206" y="66115"/>
                      <a:pt x="19991" y="67149"/>
                      <a:pt x="3588" y="67404"/>
                    </a:cubicBezTo>
                    <a:cubicBezTo>
                      <a:pt x="1547" y="67480"/>
                      <a:pt x="-46" y="69195"/>
                      <a:pt x="30" y="71233"/>
                    </a:cubicBezTo>
                    <a:cubicBezTo>
                      <a:pt x="102" y="73166"/>
                      <a:pt x="1653" y="74716"/>
                      <a:pt x="3588" y="74788"/>
                    </a:cubicBezTo>
                    <a:cubicBezTo>
                      <a:pt x="20515" y="75926"/>
                      <a:pt x="36715" y="82093"/>
                      <a:pt x="50109" y="92496"/>
                    </a:cubicBezTo>
                    <a:cubicBezTo>
                      <a:pt x="56259" y="97766"/>
                      <a:pt x="60941" y="104534"/>
                      <a:pt x="63701" y="112145"/>
                    </a:cubicBezTo>
                    <a:cubicBezTo>
                      <a:pt x="65827" y="119337"/>
                      <a:pt x="66636" y="126853"/>
                      <a:pt x="66090" y="134333"/>
                    </a:cubicBezTo>
                    <a:cubicBezTo>
                      <a:pt x="66114" y="135238"/>
                      <a:pt x="66868" y="135952"/>
                      <a:pt x="67774" y="135928"/>
                    </a:cubicBezTo>
                    <a:cubicBezTo>
                      <a:pt x="68327" y="135914"/>
                      <a:pt x="68835" y="135623"/>
                      <a:pt x="69126" y="135154"/>
                    </a:cubicBezTo>
                    <a:lnTo>
                      <a:pt x="69220" y="134945"/>
                    </a:lnTo>
                    <a:cubicBezTo>
                      <a:pt x="70897" y="136040"/>
                      <a:pt x="73144" y="135569"/>
                      <a:pt x="74240" y="133894"/>
                    </a:cubicBezTo>
                    <a:cubicBezTo>
                      <a:pt x="74439" y="133590"/>
                      <a:pt x="74591" y="133257"/>
                      <a:pt x="74691" y="132908"/>
                    </a:cubicBezTo>
                    <a:cubicBezTo>
                      <a:pt x="82016" y="107206"/>
                      <a:pt x="93397" y="75980"/>
                      <a:pt x="123550" y="71073"/>
                    </a:cubicBezTo>
                    <a:cubicBezTo>
                      <a:pt x="127776" y="70386"/>
                      <a:pt x="126609" y="63871"/>
                      <a:pt x="122566" y="6380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238" name="Google Shape;1238;p19"/>
            <p:cNvGrpSpPr/>
            <p:nvPr/>
          </p:nvGrpSpPr>
          <p:grpSpPr>
            <a:xfrm>
              <a:off x="2716833" y="4552488"/>
              <a:ext cx="940207" cy="448429"/>
              <a:chOff x="1155133" y="2916238"/>
              <a:chExt cx="940207" cy="448429"/>
            </a:xfrm>
          </p:grpSpPr>
          <p:sp>
            <p:nvSpPr>
              <p:cNvPr id="1239" name="Google Shape;1239;p19"/>
              <p:cNvSpPr/>
              <p:nvPr/>
            </p:nvSpPr>
            <p:spPr>
              <a:xfrm>
                <a:off x="1155133" y="2916238"/>
                <a:ext cx="213256" cy="229698"/>
              </a:xfrm>
              <a:custGeom>
                <a:avLst/>
                <a:gdLst/>
                <a:ahLst/>
                <a:cxnLst/>
                <a:rect l="l" t="t" r="r" b="b"/>
                <a:pathLst>
                  <a:path w="213256" h="229698" extrusionOk="0">
                    <a:moveTo>
                      <a:pt x="207123" y="107819"/>
                    </a:moveTo>
                    <a:cubicBezTo>
                      <a:pt x="152750" y="105420"/>
                      <a:pt x="110085" y="60359"/>
                      <a:pt x="110705" y="5986"/>
                    </a:cubicBezTo>
                    <a:cubicBezTo>
                      <a:pt x="110976" y="-1642"/>
                      <a:pt x="100933" y="-1699"/>
                      <a:pt x="98423" y="4325"/>
                    </a:cubicBezTo>
                    <a:cubicBezTo>
                      <a:pt x="87978" y="29401"/>
                      <a:pt x="92536" y="58263"/>
                      <a:pt x="81212" y="82870"/>
                    </a:cubicBezTo>
                    <a:cubicBezTo>
                      <a:pt x="67932" y="111725"/>
                      <a:pt x="33769" y="113474"/>
                      <a:pt x="6046" y="113906"/>
                    </a:cubicBezTo>
                    <a:cubicBezTo>
                      <a:pt x="2597" y="114033"/>
                      <a:pt x="-96" y="116929"/>
                      <a:pt x="32" y="120375"/>
                    </a:cubicBezTo>
                    <a:cubicBezTo>
                      <a:pt x="153" y="123643"/>
                      <a:pt x="2776" y="126263"/>
                      <a:pt x="6046" y="126384"/>
                    </a:cubicBezTo>
                    <a:cubicBezTo>
                      <a:pt x="34653" y="128307"/>
                      <a:pt x="62033" y="138729"/>
                      <a:pt x="84668" y="156312"/>
                    </a:cubicBezTo>
                    <a:cubicBezTo>
                      <a:pt x="95063" y="165217"/>
                      <a:pt x="102976" y="176657"/>
                      <a:pt x="107640" y="189519"/>
                    </a:cubicBezTo>
                    <a:cubicBezTo>
                      <a:pt x="111233" y="201673"/>
                      <a:pt x="112601" y="214376"/>
                      <a:pt x="111678" y="227016"/>
                    </a:cubicBezTo>
                    <a:cubicBezTo>
                      <a:pt x="111718" y="228546"/>
                      <a:pt x="112992" y="229753"/>
                      <a:pt x="114523" y="229713"/>
                    </a:cubicBezTo>
                    <a:cubicBezTo>
                      <a:pt x="115457" y="229689"/>
                      <a:pt x="116315" y="229197"/>
                      <a:pt x="116808" y="228404"/>
                    </a:cubicBezTo>
                    <a:cubicBezTo>
                      <a:pt x="116869" y="228289"/>
                      <a:pt x="116907" y="228167"/>
                      <a:pt x="116967" y="228051"/>
                    </a:cubicBezTo>
                    <a:cubicBezTo>
                      <a:pt x="119801" y="229902"/>
                      <a:pt x="123599" y="229107"/>
                      <a:pt x="125451" y="226276"/>
                    </a:cubicBezTo>
                    <a:cubicBezTo>
                      <a:pt x="125788" y="225762"/>
                      <a:pt x="126045" y="225199"/>
                      <a:pt x="126214" y="224608"/>
                    </a:cubicBezTo>
                    <a:cubicBezTo>
                      <a:pt x="138593" y="181172"/>
                      <a:pt x="157826" y="128398"/>
                      <a:pt x="208788" y="120106"/>
                    </a:cubicBezTo>
                    <a:cubicBezTo>
                      <a:pt x="215929" y="118944"/>
                      <a:pt x="213957" y="107934"/>
                      <a:pt x="207123" y="10781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0" name="Google Shape;1240;p19"/>
              <p:cNvSpPr/>
              <p:nvPr/>
            </p:nvSpPr>
            <p:spPr>
              <a:xfrm>
                <a:off x="1969157" y="3228754"/>
                <a:ext cx="126183" cy="135913"/>
              </a:xfrm>
              <a:custGeom>
                <a:avLst/>
                <a:gdLst/>
                <a:ahLst/>
                <a:cxnLst/>
                <a:rect l="l" t="t" r="r" b="b"/>
                <a:pathLst>
                  <a:path w="126183" h="135913" extrusionOk="0">
                    <a:moveTo>
                      <a:pt x="122566" y="63804"/>
                    </a:moveTo>
                    <a:cubicBezTo>
                      <a:pt x="90393" y="62384"/>
                      <a:pt x="65148" y="35721"/>
                      <a:pt x="65516" y="3549"/>
                    </a:cubicBezTo>
                    <a:cubicBezTo>
                      <a:pt x="65675" y="-965"/>
                      <a:pt x="59733" y="-999"/>
                      <a:pt x="58248" y="2566"/>
                    </a:cubicBezTo>
                    <a:cubicBezTo>
                      <a:pt x="52067" y="17403"/>
                      <a:pt x="54765" y="34481"/>
                      <a:pt x="48065" y="49040"/>
                    </a:cubicBezTo>
                    <a:cubicBezTo>
                      <a:pt x="40206" y="66115"/>
                      <a:pt x="19991" y="67149"/>
                      <a:pt x="3588" y="67405"/>
                    </a:cubicBezTo>
                    <a:cubicBezTo>
                      <a:pt x="1547" y="67481"/>
                      <a:pt x="-46" y="69195"/>
                      <a:pt x="30" y="71234"/>
                    </a:cubicBezTo>
                    <a:cubicBezTo>
                      <a:pt x="102" y="73167"/>
                      <a:pt x="1653" y="74716"/>
                      <a:pt x="3588" y="74788"/>
                    </a:cubicBezTo>
                    <a:cubicBezTo>
                      <a:pt x="20515" y="75926"/>
                      <a:pt x="36715" y="82093"/>
                      <a:pt x="50109" y="92497"/>
                    </a:cubicBezTo>
                    <a:cubicBezTo>
                      <a:pt x="56260" y="97766"/>
                      <a:pt x="60942" y="104535"/>
                      <a:pt x="63702" y="112146"/>
                    </a:cubicBezTo>
                    <a:cubicBezTo>
                      <a:pt x="65827" y="119337"/>
                      <a:pt x="66637" y="126853"/>
                      <a:pt x="66091" y="134332"/>
                    </a:cubicBezTo>
                    <a:cubicBezTo>
                      <a:pt x="66114" y="135238"/>
                      <a:pt x="66868" y="135952"/>
                      <a:pt x="67773" y="135929"/>
                    </a:cubicBezTo>
                    <a:cubicBezTo>
                      <a:pt x="68326" y="135914"/>
                      <a:pt x="68835" y="135623"/>
                      <a:pt x="69126" y="135153"/>
                    </a:cubicBezTo>
                    <a:lnTo>
                      <a:pt x="69220" y="134944"/>
                    </a:lnTo>
                    <a:cubicBezTo>
                      <a:pt x="70897" y="136039"/>
                      <a:pt x="73145" y="135569"/>
                      <a:pt x="74241" y="133894"/>
                    </a:cubicBezTo>
                    <a:cubicBezTo>
                      <a:pt x="74440" y="133590"/>
                      <a:pt x="74592" y="133257"/>
                      <a:pt x="74692" y="132908"/>
                    </a:cubicBezTo>
                    <a:cubicBezTo>
                      <a:pt x="82016" y="107207"/>
                      <a:pt x="93397" y="75979"/>
                      <a:pt x="123551" y="71073"/>
                    </a:cubicBezTo>
                    <a:cubicBezTo>
                      <a:pt x="127776" y="70386"/>
                      <a:pt x="126609" y="63872"/>
                      <a:pt x="122566" y="6380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1241" name="Google Shape;1241;p19"/>
          <p:cNvGrpSpPr/>
          <p:nvPr/>
        </p:nvGrpSpPr>
        <p:grpSpPr>
          <a:xfrm>
            <a:off x="7562443" y="3852375"/>
            <a:ext cx="2414231" cy="1765600"/>
            <a:chOff x="7562443" y="3852375"/>
            <a:chExt cx="2414231" cy="1765600"/>
          </a:xfrm>
        </p:grpSpPr>
        <p:grpSp>
          <p:nvGrpSpPr>
            <p:cNvPr id="1242" name="Google Shape;1242;p19"/>
            <p:cNvGrpSpPr/>
            <p:nvPr/>
          </p:nvGrpSpPr>
          <p:grpSpPr>
            <a:xfrm rot="-3063123">
              <a:off x="8398581" y="4408297"/>
              <a:ext cx="1683792" cy="532248"/>
              <a:chOff x="-214172" y="5156855"/>
              <a:chExt cx="1683830" cy="532260"/>
            </a:xfrm>
          </p:grpSpPr>
          <p:sp>
            <p:nvSpPr>
              <p:cNvPr id="1243" name="Google Shape;1243;p19"/>
              <p:cNvSpPr/>
              <p:nvPr/>
            </p:nvSpPr>
            <p:spPr>
              <a:xfrm>
                <a:off x="-192913" y="5502826"/>
                <a:ext cx="278733" cy="128253"/>
              </a:xfrm>
              <a:custGeom>
                <a:avLst/>
                <a:gdLst/>
                <a:ahLst/>
                <a:cxnLst/>
                <a:rect l="l" t="t" r="r" b="b"/>
                <a:pathLst>
                  <a:path w="162290" h="74674" extrusionOk="0">
                    <a:moveTo>
                      <a:pt x="162290" y="74674"/>
                    </a:moveTo>
                    <a:cubicBezTo>
                      <a:pt x="107397" y="62823"/>
                      <a:pt x="53215" y="47891"/>
                      <a:pt x="0" y="29949"/>
                    </a:cubicBezTo>
                    <a:lnTo>
                      <a:pt x="1690" y="24834"/>
                    </a:lnTo>
                    <a:cubicBezTo>
                      <a:pt x="2904" y="23712"/>
                      <a:pt x="4166" y="22541"/>
                      <a:pt x="5379" y="21417"/>
                    </a:cubicBezTo>
                    <a:lnTo>
                      <a:pt x="6112" y="22243"/>
                    </a:lnTo>
                    <a:cubicBezTo>
                      <a:pt x="36023" y="14520"/>
                      <a:pt x="66016" y="7106"/>
                      <a:pt x="96091" y="0"/>
                    </a:cubicBezTo>
                    <a:cubicBezTo>
                      <a:pt x="117280" y="11147"/>
                      <a:pt x="135854" y="26675"/>
                      <a:pt x="150580" y="45553"/>
                    </a:cubicBezTo>
                    <a:cubicBezTo>
                      <a:pt x="157902" y="53508"/>
                      <a:pt x="162067" y="63864"/>
                      <a:pt x="162290" y="7467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4" name="Google Shape;1244;p19"/>
              <p:cNvSpPr/>
              <p:nvPr/>
            </p:nvSpPr>
            <p:spPr>
              <a:xfrm>
                <a:off x="-27886" y="5447725"/>
                <a:ext cx="450507" cy="222397"/>
              </a:xfrm>
              <a:custGeom>
                <a:avLst/>
                <a:gdLst/>
                <a:ahLst/>
                <a:cxnLst/>
                <a:rect l="l" t="t" r="r" b="b"/>
                <a:pathLst>
                  <a:path w="262304" h="129489" extrusionOk="0">
                    <a:moveTo>
                      <a:pt x="262304" y="129490"/>
                    </a:moveTo>
                    <a:cubicBezTo>
                      <a:pt x="196336" y="128562"/>
                      <a:pt x="130631" y="120946"/>
                      <a:pt x="66199" y="106758"/>
                    </a:cubicBezTo>
                    <a:cubicBezTo>
                      <a:pt x="65975" y="95948"/>
                      <a:pt x="61811" y="85592"/>
                      <a:pt x="54488" y="77636"/>
                    </a:cubicBezTo>
                    <a:cubicBezTo>
                      <a:pt x="39763" y="58759"/>
                      <a:pt x="21189" y="43230"/>
                      <a:pt x="0" y="32084"/>
                    </a:cubicBezTo>
                    <a:cubicBezTo>
                      <a:pt x="48736" y="20562"/>
                      <a:pt x="97653" y="9868"/>
                      <a:pt x="146751" y="0"/>
                    </a:cubicBezTo>
                    <a:cubicBezTo>
                      <a:pt x="145828" y="928"/>
                      <a:pt x="144809" y="1758"/>
                      <a:pt x="143837" y="2636"/>
                    </a:cubicBezTo>
                    <a:cubicBezTo>
                      <a:pt x="170611" y="18208"/>
                      <a:pt x="195670" y="36558"/>
                      <a:pt x="218597" y="57382"/>
                    </a:cubicBezTo>
                    <a:cubicBezTo>
                      <a:pt x="239638" y="76845"/>
                      <a:pt x="254783" y="101832"/>
                      <a:pt x="262304" y="12949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5" name="Google Shape;1245;p19"/>
              <p:cNvSpPr/>
              <p:nvPr/>
            </p:nvSpPr>
            <p:spPr>
              <a:xfrm>
                <a:off x="219141" y="5386277"/>
                <a:ext cx="567629" cy="283951"/>
              </a:xfrm>
              <a:custGeom>
                <a:avLst/>
                <a:gdLst/>
                <a:ahLst/>
                <a:cxnLst/>
                <a:rect l="l" t="t" r="r" b="b"/>
                <a:pathLst>
                  <a:path w="330497" h="165328" extrusionOk="0">
                    <a:moveTo>
                      <a:pt x="330497" y="137827"/>
                    </a:moveTo>
                    <a:cubicBezTo>
                      <a:pt x="272942" y="153562"/>
                      <a:pt x="213768" y="162623"/>
                      <a:pt x="154141" y="164832"/>
                    </a:cubicBezTo>
                    <a:cubicBezTo>
                      <a:pt x="142267" y="165253"/>
                      <a:pt x="130343" y="165432"/>
                      <a:pt x="118467" y="165269"/>
                    </a:cubicBezTo>
                    <a:cubicBezTo>
                      <a:pt x="110946" y="137611"/>
                      <a:pt x="95801" y="112625"/>
                      <a:pt x="74760" y="93162"/>
                    </a:cubicBezTo>
                    <a:cubicBezTo>
                      <a:pt x="51832" y="72337"/>
                      <a:pt x="26774" y="53987"/>
                      <a:pt x="0" y="38416"/>
                    </a:cubicBezTo>
                    <a:cubicBezTo>
                      <a:pt x="972" y="37538"/>
                      <a:pt x="1991" y="36707"/>
                      <a:pt x="2913" y="35780"/>
                    </a:cubicBezTo>
                    <a:cubicBezTo>
                      <a:pt x="69215" y="22410"/>
                      <a:pt x="135796" y="10484"/>
                      <a:pt x="202656" y="0"/>
                    </a:cubicBezTo>
                    <a:cubicBezTo>
                      <a:pt x="202209" y="433"/>
                      <a:pt x="201739" y="840"/>
                      <a:pt x="201248" y="1220"/>
                    </a:cubicBezTo>
                    <a:cubicBezTo>
                      <a:pt x="258731" y="30404"/>
                      <a:pt x="304359" y="78562"/>
                      <a:pt x="330399" y="13753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6" name="Google Shape;1246;p19"/>
              <p:cNvSpPr/>
              <p:nvPr/>
            </p:nvSpPr>
            <p:spPr>
              <a:xfrm>
                <a:off x="564763" y="5342510"/>
                <a:ext cx="505051" cy="280487"/>
              </a:xfrm>
              <a:custGeom>
                <a:avLst/>
                <a:gdLst/>
                <a:ahLst/>
                <a:cxnLst/>
                <a:rect l="l" t="t" r="r" b="b"/>
                <a:pathLst>
                  <a:path w="294062" h="163311" extrusionOk="0">
                    <a:moveTo>
                      <a:pt x="129250" y="163312"/>
                    </a:moveTo>
                    <a:lnTo>
                      <a:pt x="129152" y="163020"/>
                    </a:lnTo>
                    <a:cubicBezTo>
                      <a:pt x="103111" y="104047"/>
                      <a:pt x="57484" y="55888"/>
                      <a:pt x="0" y="26705"/>
                    </a:cubicBezTo>
                    <a:cubicBezTo>
                      <a:pt x="491" y="26325"/>
                      <a:pt x="962" y="25917"/>
                      <a:pt x="1408" y="25485"/>
                    </a:cubicBezTo>
                    <a:cubicBezTo>
                      <a:pt x="64653" y="15676"/>
                      <a:pt x="128080" y="7181"/>
                      <a:pt x="191688" y="0"/>
                    </a:cubicBezTo>
                    <a:cubicBezTo>
                      <a:pt x="231621" y="26514"/>
                      <a:pt x="272436" y="55362"/>
                      <a:pt x="294063" y="97744"/>
                    </a:cubicBezTo>
                    <a:cubicBezTo>
                      <a:pt x="286190" y="101951"/>
                      <a:pt x="278219" y="106060"/>
                      <a:pt x="270248" y="109976"/>
                    </a:cubicBezTo>
                    <a:cubicBezTo>
                      <a:pt x="225094" y="132294"/>
                      <a:pt x="177871" y="150157"/>
                      <a:pt x="129250" y="16331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7" name="Google Shape;1247;p19"/>
              <p:cNvSpPr/>
              <p:nvPr/>
            </p:nvSpPr>
            <p:spPr>
              <a:xfrm>
                <a:off x="893968" y="5319612"/>
                <a:ext cx="346775" cy="190773"/>
              </a:xfrm>
              <a:custGeom>
                <a:avLst/>
                <a:gdLst/>
                <a:ahLst/>
                <a:cxnLst/>
                <a:rect l="l" t="t" r="r" b="b"/>
                <a:pathLst>
                  <a:path w="201907" h="111076" extrusionOk="0">
                    <a:moveTo>
                      <a:pt x="102375" y="111076"/>
                    </a:moveTo>
                    <a:cubicBezTo>
                      <a:pt x="80749" y="68695"/>
                      <a:pt x="39933" y="39847"/>
                      <a:pt x="0" y="13333"/>
                    </a:cubicBezTo>
                    <a:cubicBezTo>
                      <a:pt x="24863" y="10491"/>
                      <a:pt x="49823" y="7843"/>
                      <a:pt x="74736" y="5440"/>
                    </a:cubicBezTo>
                    <a:cubicBezTo>
                      <a:pt x="97070" y="3286"/>
                      <a:pt x="119550" y="1278"/>
                      <a:pt x="142081" y="0"/>
                    </a:cubicBezTo>
                    <a:cubicBezTo>
                      <a:pt x="140914" y="685"/>
                      <a:pt x="139699" y="1418"/>
                      <a:pt x="138533" y="2103"/>
                    </a:cubicBezTo>
                    <a:cubicBezTo>
                      <a:pt x="162579" y="16878"/>
                      <a:pt x="183983" y="35574"/>
                      <a:pt x="201857" y="57415"/>
                    </a:cubicBezTo>
                    <a:lnTo>
                      <a:pt x="201907" y="57561"/>
                    </a:lnTo>
                    <a:cubicBezTo>
                      <a:pt x="168418" y="74346"/>
                      <a:pt x="135570" y="93513"/>
                      <a:pt x="102375" y="11107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8" name="Google Shape;1248;p19"/>
              <p:cNvSpPr/>
              <p:nvPr/>
            </p:nvSpPr>
            <p:spPr>
              <a:xfrm>
                <a:off x="1131884" y="5316612"/>
                <a:ext cx="320128" cy="101860"/>
              </a:xfrm>
              <a:custGeom>
                <a:avLst/>
                <a:gdLst/>
                <a:ahLst/>
                <a:cxnLst/>
                <a:rect l="l" t="t" r="r" b="b"/>
                <a:pathLst>
                  <a:path w="186392" h="59307" extrusionOk="0">
                    <a:moveTo>
                      <a:pt x="186393" y="16631"/>
                    </a:moveTo>
                    <a:cubicBezTo>
                      <a:pt x="143401" y="24315"/>
                      <a:pt x="101887" y="38717"/>
                      <a:pt x="63374" y="59308"/>
                    </a:cubicBezTo>
                    <a:lnTo>
                      <a:pt x="63324" y="59162"/>
                    </a:lnTo>
                    <a:cubicBezTo>
                      <a:pt x="45450" y="37321"/>
                      <a:pt x="24046" y="18625"/>
                      <a:pt x="0" y="3850"/>
                    </a:cubicBezTo>
                    <a:cubicBezTo>
                      <a:pt x="1166" y="3165"/>
                      <a:pt x="2381" y="2432"/>
                      <a:pt x="3548" y="1747"/>
                    </a:cubicBezTo>
                    <a:cubicBezTo>
                      <a:pt x="65057" y="-1924"/>
                      <a:pt x="126725" y="-777"/>
                      <a:pt x="186096" y="1468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9" name="Google Shape;1249;p19"/>
              <p:cNvSpPr/>
              <p:nvPr/>
            </p:nvSpPr>
            <p:spPr>
              <a:xfrm>
                <a:off x="1137978" y="5235630"/>
                <a:ext cx="328158" cy="109549"/>
              </a:xfrm>
              <a:custGeom>
                <a:avLst/>
                <a:gdLst/>
                <a:ahLst/>
                <a:cxnLst/>
                <a:rect l="l" t="t" r="r" b="b"/>
                <a:pathLst>
                  <a:path w="191067" h="63784" extrusionOk="0">
                    <a:moveTo>
                      <a:pt x="182548" y="61838"/>
                    </a:moveTo>
                    <a:cubicBezTo>
                      <a:pt x="123177" y="46377"/>
                      <a:pt x="61509" y="45230"/>
                      <a:pt x="0" y="48901"/>
                    </a:cubicBezTo>
                    <a:cubicBezTo>
                      <a:pt x="19769" y="36537"/>
                      <a:pt x="36560" y="19954"/>
                      <a:pt x="49170" y="341"/>
                    </a:cubicBezTo>
                    <a:lnTo>
                      <a:pt x="49316" y="0"/>
                    </a:lnTo>
                    <a:cubicBezTo>
                      <a:pt x="98457" y="16309"/>
                      <a:pt x="145925" y="37285"/>
                      <a:pt x="191068" y="62643"/>
                    </a:cubicBezTo>
                    <a:cubicBezTo>
                      <a:pt x="188294" y="62991"/>
                      <a:pt x="185570" y="63388"/>
                      <a:pt x="182845" y="6378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0" name="Google Shape;1250;p19"/>
              <p:cNvSpPr/>
              <p:nvPr/>
            </p:nvSpPr>
            <p:spPr>
              <a:xfrm>
                <a:off x="885509" y="5183367"/>
                <a:ext cx="337181" cy="159150"/>
              </a:xfrm>
              <a:custGeom>
                <a:avLst/>
                <a:gdLst/>
                <a:ahLst/>
                <a:cxnLst/>
                <a:rect l="l" t="t" r="r" b="b"/>
                <a:pathLst>
                  <a:path w="196321" h="92664" extrusionOk="0">
                    <a:moveTo>
                      <a:pt x="4925" y="92665"/>
                    </a:moveTo>
                    <a:cubicBezTo>
                      <a:pt x="3267" y="91501"/>
                      <a:pt x="1658" y="90386"/>
                      <a:pt x="0" y="89319"/>
                    </a:cubicBezTo>
                    <a:cubicBezTo>
                      <a:pt x="33220" y="69880"/>
                      <a:pt x="59288" y="40248"/>
                      <a:pt x="74333" y="4821"/>
                    </a:cubicBezTo>
                    <a:lnTo>
                      <a:pt x="75147" y="0"/>
                    </a:lnTo>
                    <a:cubicBezTo>
                      <a:pt x="116254" y="7044"/>
                      <a:pt x="156764" y="17217"/>
                      <a:pt x="196321" y="30430"/>
                    </a:cubicBezTo>
                    <a:lnTo>
                      <a:pt x="196176" y="30772"/>
                    </a:lnTo>
                    <a:cubicBezTo>
                      <a:pt x="183565" y="50385"/>
                      <a:pt x="166774" y="66967"/>
                      <a:pt x="147005" y="79332"/>
                    </a:cubicBezTo>
                    <a:cubicBezTo>
                      <a:pt x="124474" y="80610"/>
                      <a:pt x="101994" y="82618"/>
                      <a:pt x="79660" y="84772"/>
                    </a:cubicBezTo>
                    <a:cubicBezTo>
                      <a:pt x="54747" y="87175"/>
                      <a:pt x="29787" y="89823"/>
                      <a:pt x="4925" y="9266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1" name="Google Shape;1251;p19"/>
              <p:cNvSpPr/>
              <p:nvPr/>
            </p:nvSpPr>
            <p:spPr>
              <a:xfrm>
                <a:off x="567181" y="5162575"/>
                <a:ext cx="447412" cy="223715"/>
              </a:xfrm>
              <a:custGeom>
                <a:avLst/>
                <a:gdLst/>
                <a:ahLst/>
                <a:cxnLst/>
                <a:rect l="l" t="t" r="r" b="b"/>
                <a:pathLst>
                  <a:path w="260502" h="130256" extrusionOk="0">
                    <a:moveTo>
                      <a:pt x="0" y="130257"/>
                    </a:moveTo>
                    <a:cubicBezTo>
                      <a:pt x="41806" y="95576"/>
                      <a:pt x="76640" y="53265"/>
                      <a:pt x="102647" y="5577"/>
                    </a:cubicBezTo>
                    <a:lnTo>
                      <a:pt x="102487" y="175"/>
                    </a:lnTo>
                    <a:cubicBezTo>
                      <a:pt x="155419" y="-915"/>
                      <a:pt x="208334" y="3081"/>
                      <a:pt x="260502" y="12108"/>
                    </a:cubicBezTo>
                    <a:lnTo>
                      <a:pt x="259689" y="16928"/>
                    </a:lnTo>
                    <a:cubicBezTo>
                      <a:pt x="244643" y="52356"/>
                      <a:pt x="218575" y="81988"/>
                      <a:pt x="185355" y="101427"/>
                    </a:cubicBezTo>
                    <a:cubicBezTo>
                      <a:pt x="187013" y="102494"/>
                      <a:pt x="188622" y="103608"/>
                      <a:pt x="190280" y="104772"/>
                    </a:cubicBezTo>
                    <a:cubicBezTo>
                      <a:pt x="126688" y="111905"/>
                      <a:pt x="63261" y="120400"/>
                      <a:pt x="0" y="13025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2" name="Google Shape;1252;p19"/>
              <p:cNvSpPr/>
              <p:nvPr/>
            </p:nvSpPr>
            <p:spPr>
              <a:xfrm>
                <a:off x="224144" y="5162875"/>
                <a:ext cx="519353" cy="284866"/>
              </a:xfrm>
              <a:custGeom>
                <a:avLst/>
                <a:gdLst/>
                <a:ahLst/>
                <a:cxnLst/>
                <a:rect l="l" t="t" r="r" b="b"/>
                <a:pathLst>
                  <a:path w="302389" h="165861" extrusionOk="0">
                    <a:moveTo>
                      <a:pt x="0" y="165861"/>
                    </a:moveTo>
                    <a:cubicBezTo>
                      <a:pt x="41310" y="129348"/>
                      <a:pt x="73320" y="83512"/>
                      <a:pt x="93376" y="32154"/>
                    </a:cubicBezTo>
                    <a:cubicBezTo>
                      <a:pt x="135380" y="19895"/>
                      <a:pt x="178311" y="11071"/>
                      <a:pt x="221745" y="5767"/>
                    </a:cubicBezTo>
                    <a:cubicBezTo>
                      <a:pt x="248456" y="2531"/>
                      <a:pt x="275284" y="608"/>
                      <a:pt x="302229" y="0"/>
                    </a:cubicBezTo>
                    <a:lnTo>
                      <a:pt x="302390" y="5402"/>
                    </a:lnTo>
                    <a:cubicBezTo>
                      <a:pt x="276382" y="53090"/>
                      <a:pt x="241549" y="95401"/>
                      <a:pt x="199742" y="130082"/>
                    </a:cubicBezTo>
                    <a:cubicBezTo>
                      <a:pt x="132946" y="140532"/>
                      <a:pt x="66366" y="152459"/>
                      <a:pt x="0" y="16586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3" name="Google Shape;1253;p19"/>
              <p:cNvSpPr/>
              <p:nvPr/>
            </p:nvSpPr>
            <p:spPr>
              <a:xfrm>
                <a:off x="-30313" y="5218097"/>
                <a:ext cx="414845" cy="284744"/>
              </a:xfrm>
              <a:custGeom>
                <a:avLst/>
                <a:gdLst/>
                <a:ahLst/>
                <a:cxnLst/>
                <a:rect l="l" t="t" r="r" b="b"/>
                <a:pathLst>
                  <a:path w="241540" h="165790" extrusionOk="0">
                    <a:moveTo>
                      <a:pt x="0" y="165064"/>
                    </a:moveTo>
                    <a:cubicBezTo>
                      <a:pt x="25455" y="139523"/>
                      <a:pt x="46728" y="110130"/>
                      <a:pt x="63035" y="77968"/>
                    </a:cubicBezTo>
                    <a:lnTo>
                      <a:pt x="62008" y="76170"/>
                    </a:lnTo>
                    <a:cubicBezTo>
                      <a:pt x="118674" y="43860"/>
                      <a:pt x="178928" y="18296"/>
                      <a:pt x="241540" y="0"/>
                    </a:cubicBezTo>
                    <a:cubicBezTo>
                      <a:pt x="221485" y="51357"/>
                      <a:pt x="189475" y="97193"/>
                      <a:pt x="148164" y="133707"/>
                    </a:cubicBezTo>
                    <a:cubicBezTo>
                      <a:pt x="99082" y="143526"/>
                      <a:pt x="50166" y="154221"/>
                      <a:pt x="1413" y="165791"/>
                    </a:cubicBezTo>
                    <a:cubicBezTo>
                      <a:pt x="974" y="165548"/>
                      <a:pt x="438" y="165307"/>
                      <a:pt x="0" y="1650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4" name="Google Shape;1254;p19"/>
              <p:cNvSpPr/>
              <p:nvPr/>
            </p:nvSpPr>
            <p:spPr>
              <a:xfrm>
                <a:off x="-183673" y="5348909"/>
                <a:ext cx="261630" cy="192125"/>
              </a:xfrm>
              <a:custGeom>
                <a:avLst/>
                <a:gdLst/>
                <a:ahLst/>
                <a:cxnLst/>
                <a:rect l="l" t="t" r="r" b="b"/>
                <a:pathLst>
                  <a:path w="152332" h="111863" extrusionOk="0">
                    <a:moveTo>
                      <a:pt x="89298" y="88894"/>
                    </a:moveTo>
                    <a:cubicBezTo>
                      <a:pt x="89736" y="89137"/>
                      <a:pt x="90273" y="89378"/>
                      <a:pt x="90712" y="89621"/>
                    </a:cubicBezTo>
                    <a:cubicBezTo>
                      <a:pt x="60653" y="96711"/>
                      <a:pt x="30660" y="104125"/>
                      <a:pt x="732" y="111864"/>
                    </a:cubicBezTo>
                    <a:lnTo>
                      <a:pt x="0" y="111038"/>
                    </a:lnTo>
                    <a:cubicBezTo>
                      <a:pt x="46025" y="68363"/>
                      <a:pt x="96792" y="31107"/>
                      <a:pt x="151306" y="0"/>
                    </a:cubicBezTo>
                    <a:lnTo>
                      <a:pt x="152333" y="1798"/>
                    </a:lnTo>
                    <a:cubicBezTo>
                      <a:pt x="136026" y="33961"/>
                      <a:pt x="114754" y="63353"/>
                      <a:pt x="89298" y="8889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5" name="Google Shape;1255;p19"/>
              <p:cNvSpPr/>
              <p:nvPr/>
            </p:nvSpPr>
            <p:spPr>
              <a:xfrm>
                <a:off x="-214172" y="5156855"/>
                <a:ext cx="1683830" cy="532260"/>
              </a:xfrm>
              <a:custGeom>
                <a:avLst/>
                <a:gdLst/>
                <a:ahLst/>
                <a:cxnLst/>
                <a:rect l="l" t="t" r="r" b="b"/>
                <a:pathLst>
                  <a:path w="980396" h="309904" extrusionOk="0">
                    <a:moveTo>
                      <a:pt x="977854" y="105867"/>
                    </a:moveTo>
                    <a:cubicBezTo>
                      <a:pt x="854794" y="37216"/>
                      <a:pt x="716371" y="799"/>
                      <a:pt x="575459" y="3"/>
                    </a:cubicBezTo>
                    <a:cubicBezTo>
                      <a:pt x="441018" y="-345"/>
                      <a:pt x="308546" y="32296"/>
                      <a:pt x="189656" y="95063"/>
                    </a:cubicBezTo>
                    <a:cubicBezTo>
                      <a:pt x="123272" y="129522"/>
                      <a:pt x="62484" y="173828"/>
                      <a:pt x="9356" y="226475"/>
                    </a:cubicBezTo>
                    <a:cubicBezTo>
                      <a:pt x="8862" y="226933"/>
                      <a:pt x="8629" y="227608"/>
                      <a:pt x="8737" y="228273"/>
                    </a:cubicBezTo>
                    <a:cubicBezTo>
                      <a:pt x="7659" y="227908"/>
                      <a:pt x="6573" y="227572"/>
                      <a:pt x="5496" y="227205"/>
                    </a:cubicBezTo>
                    <a:cubicBezTo>
                      <a:pt x="-22" y="225387"/>
                      <a:pt x="-2352" y="234032"/>
                      <a:pt x="3105" y="235877"/>
                    </a:cubicBezTo>
                    <a:cubicBezTo>
                      <a:pt x="57403" y="254473"/>
                      <a:pt x="112717" y="269958"/>
                      <a:pt x="168778" y="282257"/>
                    </a:cubicBezTo>
                    <a:lnTo>
                      <a:pt x="168764" y="282339"/>
                    </a:lnTo>
                    <a:cubicBezTo>
                      <a:pt x="168180" y="284759"/>
                      <a:pt x="171894" y="285790"/>
                      <a:pt x="172498" y="283368"/>
                    </a:cubicBezTo>
                    <a:cubicBezTo>
                      <a:pt x="172522" y="283271"/>
                      <a:pt x="172514" y="283178"/>
                      <a:pt x="172537" y="283081"/>
                    </a:cubicBezTo>
                    <a:cubicBezTo>
                      <a:pt x="236253" y="296980"/>
                      <a:pt x="301193" y="304511"/>
                      <a:pt x="366399" y="305564"/>
                    </a:cubicBezTo>
                    <a:cubicBezTo>
                      <a:pt x="366598" y="306518"/>
                      <a:pt x="366883" y="307423"/>
                      <a:pt x="367062" y="308389"/>
                    </a:cubicBezTo>
                    <a:cubicBezTo>
                      <a:pt x="367554" y="311043"/>
                      <a:pt x="371584" y="309915"/>
                      <a:pt x="371107" y="307274"/>
                    </a:cubicBezTo>
                    <a:cubicBezTo>
                      <a:pt x="371003" y="306701"/>
                      <a:pt x="370832" y="306167"/>
                      <a:pt x="370721" y="305598"/>
                    </a:cubicBezTo>
                    <a:cubicBezTo>
                      <a:pt x="382753" y="305656"/>
                      <a:pt x="394792" y="305547"/>
                      <a:pt x="406838" y="305060"/>
                    </a:cubicBezTo>
                    <a:cubicBezTo>
                      <a:pt x="472337" y="302358"/>
                      <a:pt x="537240" y="291479"/>
                      <a:pt x="600039" y="272675"/>
                    </a:cubicBezTo>
                    <a:cubicBezTo>
                      <a:pt x="661884" y="253280"/>
                      <a:pt x="721487" y="227352"/>
                      <a:pt x="777839" y="195331"/>
                    </a:cubicBezTo>
                    <a:cubicBezTo>
                      <a:pt x="840091" y="161134"/>
                      <a:pt x="903628" y="124530"/>
                      <a:pt x="975280" y="115374"/>
                    </a:cubicBezTo>
                    <a:cubicBezTo>
                      <a:pt x="979900" y="114783"/>
                      <a:pt x="982720" y="108589"/>
                      <a:pt x="977854" y="105867"/>
                    </a:cubicBezTo>
                    <a:close/>
                    <a:moveTo>
                      <a:pt x="842875" y="149115"/>
                    </a:moveTo>
                    <a:cubicBezTo>
                      <a:pt x="826440" y="129835"/>
                      <a:pt x="807221" y="113113"/>
                      <a:pt x="785854" y="99501"/>
                    </a:cubicBezTo>
                    <a:cubicBezTo>
                      <a:pt x="811431" y="97944"/>
                      <a:pt x="837043" y="97440"/>
                      <a:pt x="862690" y="97990"/>
                    </a:cubicBezTo>
                    <a:cubicBezTo>
                      <a:pt x="893564" y="99218"/>
                      <a:pt x="924302" y="102768"/>
                      <a:pt x="954643" y="108609"/>
                    </a:cubicBezTo>
                    <a:cubicBezTo>
                      <a:pt x="915763" y="117120"/>
                      <a:pt x="878181" y="130741"/>
                      <a:pt x="842875" y="149115"/>
                    </a:cubicBezTo>
                    <a:close/>
                    <a:moveTo>
                      <a:pt x="784999" y="93288"/>
                    </a:moveTo>
                    <a:cubicBezTo>
                      <a:pt x="736967" y="95929"/>
                      <a:pt x="688994" y="100840"/>
                      <a:pt x="641168" y="106437"/>
                    </a:cubicBezTo>
                    <a:cubicBezTo>
                      <a:pt x="673613" y="87052"/>
                      <a:pt x="698830" y="57589"/>
                      <a:pt x="712973" y="22539"/>
                    </a:cubicBezTo>
                    <a:cubicBezTo>
                      <a:pt x="752267" y="29362"/>
                      <a:pt x="791009" y="39047"/>
                      <a:pt x="828892" y="51515"/>
                    </a:cubicBezTo>
                    <a:cubicBezTo>
                      <a:pt x="822661" y="59422"/>
                      <a:pt x="816130" y="67087"/>
                      <a:pt x="809144" y="74337"/>
                    </a:cubicBezTo>
                    <a:cubicBezTo>
                      <a:pt x="801726" y="81418"/>
                      <a:pt x="793640" y="87764"/>
                      <a:pt x="784999" y="93288"/>
                    </a:cubicBezTo>
                    <a:close/>
                    <a:moveTo>
                      <a:pt x="793909" y="92825"/>
                    </a:moveTo>
                    <a:cubicBezTo>
                      <a:pt x="809178" y="82101"/>
                      <a:pt x="822123" y="68404"/>
                      <a:pt x="831970" y="52555"/>
                    </a:cubicBezTo>
                    <a:cubicBezTo>
                      <a:pt x="874028" y="66567"/>
                      <a:pt x="914877" y="83974"/>
                      <a:pt x="954117" y="104602"/>
                    </a:cubicBezTo>
                    <a:cubicBezTo>
                      <a:pt x="902440" y="90930"/>
                      <a:pt x="846970" y="90242"/>
                      <a:pt x="793909" y="92825"/>
                    </a:cubicBezTo>
                    <a:close/>
                    <a:moveTo>
                      <a:pt x="709792" y="21962"/>
                    </a:moveTo>
                    <a:cubicBezTo>
                      <a:pt x="693819" y="56141"/>
                      <a:pt x="668220" y="84917"/>
                      <a:pt x="636133" y="104761"/>
                    </a:cubicBezTo>
                    <a:cubicBezTo>
                      <a:pt x="635355" y="105275"/>
                      <a:pt x="635038" y="106260"/>
                      <a:pt x="635370" y="107132"/>
                    </a:cubicBezTo>
                    <a:cubicBezTo>
                      <a:pt x="623153" y="108575"/>
                      <a:pt x="610944" y="110039"/>
                      <a:pt x="598742" y="111523"/>
                    </a:cubicBezTo>
                    <a:cubicBezTo>
                      <a:pt x="552633" y="117172"/>
                      <a:pt x="506633" y="123531"/>
                      <a:pt x="460740" y="130601"/>
                    </a:cubicBezTo>
                    <a:cubicBezTo>
                      <a:pt x="479339" y="114431"/>
                      <a:pt x="496529" y="96710"/>
                      <a:pt x="512125" y="77628"/>
                    </a:cubicBezTo>
                    <a:cubicBezTo>
                      <a:pt x="520523" y="67278"/>
                      <a:pt x="528473" y="56567"/>
                      <a:pt x="535839" y="45459"/>
                    </a:cubicBezTo>
                    <a:cubicBezTo>
                      <a:pt x="543828" y="34877"/>
                      <a:pt x="550303" y="23235"/>
                      <a:pt x="555080" y="10866"/>
                    </a:cubicBezTo>
                    <a:cubicBezTo>
                      <a:pt x="555106" y="10782"/>
                      <a:pt x="555002" y="10740"/>
                      <a:pt x="554991" y="10661"/>
                    </a:cubicBezTo>
                    <a:cubicBezTo>
                      <a:pt x="606833" y="9519"/>
                      <a:pt x="658666" y="13303"/>
                      <a:pt x="709792" y="21962"/>
                    </a:cubicBezTo>
                    <a:close/>
                    <a:moveTo>
                      <a:pt x="553693" y="10680"/>
                    </a:moveTo>
                    <a:cubicBezTo>
                      <a:pt x="546274" y="20730"/>
                      <a:pt x="539411" y="31178"/>
                      <a:pt x="533133" y="41977"/>
                    </a:cubicBezTo>
                    <a:cubicBezTo>
                      <a:pt x="524974" y="54084"/>
                      <a:pt x="516262" y="65829"/>
                      <a:pt x="506943" y="77069"/>
                    </a:cubicBezTo>
                    <a:cubicBezTo>
                      <a:pt x="490388" y="96936"/>
                      <a:pt x="472101" y="115293"/>
                      <a:pt x="452297" y="131923"/>
                    </a:cubicBezTo>
                    <a:cubicBezTo>
                      <a:pt x="388320" y="141892"/>
                      <a:pt x="324552" y="153241"/>
                      <a:pt x="260995" y="165969"/>
                    </a:cubicBezTo>
                    <a:cubicBezTo>
                      <a:pt x="298197" y="132281"/>
                      <a:pt x="326779" y="90163"/>
                      <a:pt x="344345" y="43149"/>
                    </a:cubicBezTo>
                    <a:cubicBezTo>
                      <a:pt x="347101" y="42311"/>
                      <a:pt x="349835" y="41414"/>
                      <a:pt x="352600" y="40603"/>
                    </a:cubicBezTo>
                    <a:cubicBezTo>
                      <a:pt x="418127" y="22311"/>
                      <a:pt x="485679" y="12259"/>
                      <a:pt x="553693" y="10680"/>
                    </a:cubicBezTo>
                    <a:close/>
                    <a:moveTo>
                      <a:pt x="341465" y="44037"/>
                    </a:moveTo>
                    <a:cubicBezTo>
                      <a:pt x="330913" y="66398"/>
                      <a:pt x="318740" y="87958"/>
                      <a:pt x="305044" y="108544"/>
                    </a:cubicBezTo>
                    <a:cubicBezTo>
                      <a:pt x="289804" y="130174"/>
                      <a:pt x="272173" y="150017"/>
                      <a:pt x="252485" y="167696"/>
                    </a:cubicBezTo>
                    <a:cubicBezTo>
                      <a:pt x="243562" y="169499"/>
                      <a:pt x="234633" y="171270"/>
                      <a:pt x="225718" y="173127"/>
                    </a:cubicBezTo>
                    <a:cubicBezTo>
                      <a:pt x="187078" y="181172"/>
                      <a:pt x="148569" y="189779"/>
                      <a:pt x="110191" y="198947"/>
                    </a:cubicBezTo>
                    <a:cubicBezTo>
                      <a:pt x="133162" y="175804"/>
                      <a:pt x="152073" y="148958"/>
                      <a:pt x="166129" y="119535"/>
                    </a:cubicBezTo>
                    <a:cubicBezTo>
                      <a:pt x="221676" y="88111"/>
                      <a:pt x="280465" y="62797"/>
                      <a:pt x="341465" y="44037"/>
                    </a:cubicBezTo>
                    <a:close/>
                    <a:moveTo>
                      <a:pt x="22681" y="220762"/>
                    </a:moveTo>
                    <a:cubicBezTo>
                      <a:pt x="65706" y="183484"/>
                      <a:pt x="112234" y="150453"/>
                      <a:pt x="161614" y="122127"/>
                    </a:cubicBezTo>
                    <a:cubicBezTo>
                      <a:pt x="154054" y="134701"/>
                      <a:pt x="146713" y="147350"/>
                      <a:pt x="138106" y="159298"/>
                    </a:cubicBezTo>
                    <a:cubicBezTo>
                      <a:pt x="127449" y="173992"/>
                      <a:pt x="115671" y="187840"/>
                      <a:pt x="102878" y="200718"/>
                    </a:cubicBezTo>
                    <a:cubicBezTo>
                      <a:pt x="76086" y="207144"/>
                      <a:pt x="49353" y="213825"/>
                      <a:pt x="22681" y="220762"/>
                    </a:cubicBezTo>
                    <a:close/>
                    <a:moveTo>
                      <a:pt x="14470" y="227894"/>
                    </a:moveTo>
                    <a:cubicBezTo>
                      <a:pt x="14963" y="228132"/>
                      <a:pt x="15517" y="228211"/>
                      <a:pt x="16056" y="228120"/>
                    </a:cubicBezTo>
                    <a:cubicBezTo>
                      <a:pt x="46172" y="220604"/>
                      <a:pt x="76360" y="213329"/>
                      <a:pt x="106619" y="206295"/>
                    </a:cubicBezTo>
                    <a:cubicBezTo>
                      <a:pt x="120468" y="213859"/>
                      <a:pt x="133199" y="223311"/>
                      <a:pt x="144446" y="234380"/>
                    </a:cubicBezTo>
                    <a:cubicBezTo>
                      <a:pt x="154318" y="244212"/>
                      <a:pt x="167311" y="257648"/>
                      <a:pt x="169245" y="272385"/>
                    </a:cubicBezTo>
                    <a:cubicBezTo>
                      <a:pt x="116257" y="261067"/>
                      <a:pt x="63950" y="246762"/>
                      <a:pt x="12577" y="229539"/>
                    </a:cubicBezTo>
                    <a:cubicBezTo>
                      <a:pt x="13201" y="228982"/>
                      <a:pt x="13845" y="228450"/>
                      <a:pt x="14470" y="227894"/>
                    </a:cubicBezTo>
                    <a:close/>
                    <a:moveTo>
                      <a:pt x="229560" y="283948"/>
                    </a:moveTo>
                    <a:cubicBezTo>
                      <a:pt x="210673" y="280754"/>
                      <a:pt x="191862" y="277183"/>
                      <a:pt x="173126" y="273235"/>
                    </a:cubicBezTo>
                    <a:cubicBezTo>
                      <a:pt x="171903" y="259658"/>
                      <a:pt x="162146" y="247597"/>
                      <a:pt x="153102" y="237659"/>
                    </a:cubicBezTo>
                    <a:cubicBezTo>
                      <a:pt x="141208" y="224765"/>
                      <a:pt x="127421" y="213756"/>
                      <a:pt x="112214" y="205010"/>
                    </a:cubicBezTo>
                    <a:cubicBezTo>
                      <a:pt x="157281" y="194586"/>
                      <a:pt x="202492" y="184741"/>
                      <a:pt x="247846" y="175474"/>
                    </a:cubicBezTo>
                    <a:cubicBezTo>
                      <a:pt x="247917" y="175537"/>
                      <a:pt x="247992" y="175594"/>
                      <a:pt x="248071" y="175647"/>
                    </a:cubicBezTo>
                    <a:cubicBezTo>
                      <a:pt x="294992" y="205311"/>
                      <a:pt x="347104" y="239727"/>
                      <a:pt x="363772" y="295109"/>
                    </a:cubicBezTo>
                    <a:cubicBezTo>
                      <a:pt x="318819" y="294749"/>
                      <a:pt x="273956" y="291019"/>
                      <a:pt x="229560" y="283948"/>
                    </a:cubicBezTo>
                    <a:close/>
                    <a:moveTo>
                      <a:pt x="368274" y="295114"/>
                    </a:moveTo>
                    <a:cubicBezTo>
                      <a:pt x="352428" y="239215"/>
                      <a:pt x="301384" y="204122"/>
                      <a:pt x="254086" y="174232"/>
                    </a:cubicBezTo>
                    <a:cubicBezTo>
                      <a:pt x="319088" y="161075"/>
                      <a:pt x="384345" y="149278"/>
                      <a:pt x="449859" y="138841"/>
                    </a:cubicBezTo>
                    <a:cubicBezTo>
                      <a:pt x="477941" y="153261"/>
                      <a:pt x="503406" y="172288"/>
                      <a:pt x="525194" y="195131"/>
                    </a:cubicBezTo>
                    <a:cubicBezTo>
                      <a:pt x="545299" y="217290"/>
                      <a:pt x="562256" y="242112"/>
                      <a:pt x="575587" y="268897"/>
                    </a:cubicBezTo>
                    <a:cubicBezTo>
                      <a:pt x="507923" y="286645"/>
                      <a:pt x="438226" y="295459"/>
                      <a:pt x="368274" y="295114"/>
                    </a:cubicBezTo>
                    <a:close/>
                    <a:moveTo>
                      <a:pt x="579251" y="267956"/>
                    </a:moveTo>
                    <a:cubicBezTo>
                      <a:pt x="556778" y="212499"/>
                      <a:pt x="509530" y="165788"/>
                      <a:pt x="457346" y="137663"/>
                    </a:cubicBezTo>
                    <a:cubicBezTo>
                      <a:pt x="518986" y="127989"/>
                      <a:pt x="580806" y="119680"/>
                      <a:pt x="642807" y="112738"/>
                    </a:cubicBezTo>
                    <a:cubicBezTo>
                      <a:pt x="679934" y="137470"/>
                      <a:pt x="717870" y="164243"/>
                      <a:pt x="740549" y="203335"/>
                    </a:cubicBezTo>
                    <a:cubicBezTo>
                      <a:pt x="705262" y="222131"/>
                      <a:pt x="668680" y="238387"/>
                      <a:pt x="631080" y="251979"/>
                    </a:cubicBezTo>
                    <a:cubicBezTo>
                      <a:pt x="613942" y="257963"/>
                      <a:pt x="596666" y="263289"/>
                      <a:pt x="579251" y="267956"/>
                    </a:cubicBezTo>
                    <a:close/>
                    <a:moveTo>
                      <a:pt x="742919" y="202113"/>
                    </a:moveTo>
                    <a:cubicBezTo>
                      <a:pt x="721347" y="163401"/>
                      <a:pt x="685485" y="136475"/>
                      <a:pt x="649113" y="112037"/>
                    </a:cubicBezTo>
                    <a:cubicBezTo>
                      <a:pt x="686203" y="107971"/>
                      <a:pt x="723341" y="104421"/>
                      <a:pt x="760530" y="101387"/>
                    </a:cubicBezTo>
                    <a:cubicBezTo>
                      <a:pt x="766661" y="100846"/>
                      <a:pt x="772801" y="100436"/>
                      <a:pt x="778940" y="100016"/>
                    </a:cubicBezTo>
                    <a:cubicBezTo>
                      <a:pt x="779089" y="100229"/>
                      <a:pt x="779274" y="100414"/>
                      <a:pt x="779487" y="100563"/>
                    </a:cubicBezTo>
                    <a:cubicBezTo>
                      <a:pt x="801575" y="114429"/>
                      <a:pt x="821434" y="131564"/>
                      <a:pt x="838387" y="151383"/>
                    </a:cubicBezTo>
                    <a:cubicBezTo>
                      <a:pt x="827681" y="156767"/>
                      <a:pt x="817059" y="162310"/>
                      <a:pt x="806523" y="168013"/>
                    </a:cubicBezTo>
                    <a:cubicBezTo>
                      <a:pt x="785298" y="179512"/>
                      <a:pt x="764203" y="191045"/>
                      <a:pt x="742919" y="20211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256" name="Google Shape;1256;p19"/>
            <p:cNvGrpSpPr/>
            <p:nvPr/>
          </p:nvGrpSpPr>
          <p:grpSpPr>
            <a:xfrm rot="-6665632">
              <a:off x="7758786" y="4450571"/>
              <a:ext cx="944511" cy="1068895"/>
              <a:chOff x="-294374" y="3862138"/>
              <a:chExt cx="944503" cy="1068886"/>
            </a:xfrm>
          </p:grpSpPr>
          <p:grpSp>
            <p:nvGrpSpPr>
              <p:cNvPr id="1257" name="Google Shape;1257;p19"/>
              <p:cNvGrpSpPr/>
              <p:nvPr/>
            </p:nvGrpSpPr>
            <p:grpSpPr>
              <a:xfrm>
                <a:off x="-286470" y="3869088"/>
                <a:ext cx="928273" cy="1055381"/>
                <a:chOff x="-286470" y="3869088"/>
                <a:chExt cx="928273" cy="1055381"/>
              </a:xfrm>
            </p:grpSpPr>
            <p:sp>
              <p:nvSpPr>
                <p:cNvPr id="1258" name="Google Shape;1258;p19"/>
                <p:cNvSpPr/>
                <p:nvPr/>
              </p:nvSpPr>
              <p:spPr>
                <a:xfrm>
                  <a:off x="-139129" y="4787956"/>
                  <a:ext cx="346519" cy="136514"/>
                </a:xfrm>
                <a:custGeom>
                  <a:avLst/>
                  <a:gdLst/>
                  <a:ahLst/>
                  <a:cxnLst/>
                  <a:rect l="l" t="t" r="r" b="b"/>
                  <a:pathLst>
                    <a:path w="201758" h="79484" extrusionOk="0">
                      <a:moveTo>
                        <a:pt x="1045" y="74404"/>
                      </a:moveTo>
                      <a:cubicBezTo>
                        <a:pt x="6595" y="53342"/>
                        <a:pt x="12871" y="32500"/>
                        <a:pt x="19875" y="11878"/>
                      </a:cubicBezTo>
                      <a:cubicBezTo>
                        <a:pt x="79078" y="-4635"/>
                        <a:pt x="141762" y="-3917"/>
                        <a:pt x="200571" y="13949"/>
                      </a:cubicBezTo>
                      <a:lnTo>
                        <a:pt x="201759" y="13983"/>
                      </a:lnTo>
                      <a:cubicBezTo>
                        <a:pt x="201679" y="16589"/>
                        <a:pt x="201217" y="19170"/>
                        <a:pt x="200386" y="21641"/>
                      </a:cubicBezTo>
                      <a:cubicBezTo>
                        <a:pt x="196092" y="34599"/>
                        <a:pt x="182452" y="41761"/>
                        <a:pt x="169783" y="46944"/>
                      </a:cubicBezTo>
                      <a:cubicBezTo>
                        <a:pt x="115927" y="69010"/>
                        <a:pt x="58198" y="80067"/>
                        <a:pt x="0" y="79461"/>
                      </a:cubicBezTo>
                      <a:lnTo>
                        <a:pt x="783" y="75335"/>
                      </a:lnTo>
                      <a:cubicBezTo>
                        <a:pt x="853" y="74997"/>
                        <a:pt x="975" y="74742"/>
                        <a:pt x="1045" y="7440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9" name="Google Shape;1259;p19"/>
                <p:cNvSpPr/>
                <p:nvPr/>
              </p:nvSpPr>
              <p:spPr>
                <a:xfrm>
                  <a:off x="-286470" y="4456966"/>
                  <a:ext cx="181485" cy="458797"/>
                </a:xfrm>
                <a:custGeom>
                  <a:avLst/>
                  <a:gdLst/>
                  <a:ahLst/>
                  <a:cxnLst/>
                  <a:rect l="l" t="t" r="r" b="b"/>
                  <a:pathLst>
                    <a:path w="105668" h="267131" extrusionOk="0">
                      <a:moveTo>
                        <a:pt x="37011" y="1908"/>
                      </a:moveTo>
                      <a:cubicBezTo>
                        <a:pt x="69605" y="65793"/>
                        <a:pt x="92256" y="134279"/>
                        <a:pt x="104180" y="205001"/>
                      </a:cubicBezTo>
                      <a:cubicBezTo>
                        <a:pt x="104694" y="204896"/>
                        <a:pt x="105155" y="204710"/>
                        <a:pt x="105668" y="204605"/>
                      </a:cubicBezTo>
                      <a:cubicBezTo>
                        <a:pt x="98663" y="225226"/>
                        <a:pt x="92387" y="246068"/>
                        <a:pt x="86838" y="267131"/>
                      </a:cubicBezTo>
                      <a:cubicBezTo>
                        <a:pt x="75140" y="247564"/>
                        <a:pt x="63495" y="228077"/>
                        <a:pt x="51796" y="208509"/>
                      </a:cubicBezTo>
                      <a:cubicBezTo>
                        <a:pt x="26009" y="165295"/>
                        <a:pt x="-638" y="119092"/>
                        <a:pt x="12" y="68691"/>
                      </a:cubicBezTo>
                      <a:cubicBezTo>
                        <a:pt x="368" y="44868"/>
                        <a:pt x="8117" y="19621"/>
                        <a:pt x="27108" y="5273"/>
                      </a:cubicBezTo>
                      <a:cubicBezTo>
                        <a:pt x="29934" y="3140"/>
                        <a:pt x="33016" y="1369"/>
                        <a:pt x="36281"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0" name="Google Shape;1260;p19"/>
                <p:cNvSpPr/>
                <p:nvPr/>
              </p:nvSpPr>
              <p:spPr>
                <a:xfrm>
                  <a:off x="-224163" y="4118728"/>
                  <a:ext cx="230877" cy="690344"/>
                </a:xfrm>
                <a:custGeom>
                  <a:avLst/>
                  <a:gdLst/>
                  <a:ahLst/>
                  <a:cxnLst/>
                  <a:rect l="l" t="t" r="r" b="b"/>
                  <a:pathLst>
                    <a:path w="134426" h="401947" extrusionOk="0">
                      <a:moveTo>
                        <a:pt x="133048" y="251018"/>
                      </a:moveTo>
                      <a:cubicBezTo>
                        <a:pt x="133480" y="250967"/>
                        <a:pt x="133993" y="250862"/>
                        <a:pt x="134426" y="250811"/>
                      </a:cubicBezTo>
                      <a:cubicBezTo>
                        <a:pt x="108656" y="299193"/>
                        <a:pt x="86903" y="349609"/>
                        <a:pt x="69388" y="401552"/>
                      </a:cubicBezTo>
                      <a:cubicBezTo>
                        <a:pt x="68874" y="401657"/>
                        <a:pt x="68413" y="401843"/>
                        <a:pt x="67900" y="401948"/>
                      </a:cubicBezTo>
                      <a:cubicBezTo>
                        <a:pt x="55975" y="331227"/>
                        <a:pt x="33325" y="262740"/>
                        <a:pt x="731" y="198855"/>
                      </a:cubicBezTo>
                      <a:lnTo>
                        <a:pt x="0" y="196947"/>
                      </a:lnTo>
                      <a:cubicBezTo>
                        <a:pt x="18748" y="188874"/>
                        <a:pt x="43237" y="192812"/>
                        <a:pt x="53545" y="210265"/>
                      </a:cubicBezTo>
                      <a:cubicBezTo>
                        <a:pt x="44823" y="138905"/>
                        <a:pt x="54587" y="66501"/>
                        <a:pt x="81900" y="0"/>
                      </a:cubicBezTo>
                      <a:cubicBezTo>
                        <a:pt x="120498" y="76788"/>
                        <a:pt x="127163" y="165249"/>
                        <a:pt x="133048" y="25101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1" name="Google Shape;1261;p19"/>
                <p:cNvSpPr/>
                <p:nvPr/>
              </p:nvSpPr>
              <p:spPr>
                <a:xfrm>
                  <a:off x="-83506" y="3969226"/>
                  <a:ext cx="243710" cy="580634"/>
                </a:xfrm>
                <a:custGeom>
                  <a:avLst/>
                  <a:gdLst/>
                  <a:ahLst/>
                  <a:cxnLst/>
                  <a:rect l="l" t="t" r="r" b="b"/>
                  <a:pathLst>
                    <a:path w="141898" h="338069" extrusionOk="0">
                      <a:moveTo>
                        <a:pt x="137415" y="202611"/>
                      </a:moveTo>
                      <a:cubicBezTo>
                        <a:pt x="137780" y="202546"/>
                        <a:pt x="138227" y="202428"/>
                        <a:pt x="138591" y="202363"/>
                      </a:cubicBezTo>
                      <a:cubicBezTo>
                        <a:pt x="106381" y="245194"/>
                        <a:pt x="77603" y="290501"/>
                        <a:pt x="52526" y="337863"/>
                      </a:cubicBezTo>
                      <a:cubicBezTo>
                        <a:pt x="52093" y="337914"/>
                        <a:pt x="51579" y="338019"/>
                        <a:pt x="51147" y="338070"/>
                      </a:cubicBezTo>
                      <a:cubicBezTo>
                        <a:pt x="45262" y="252300"/>
                        <a:pt x="38597" y="163839"/>
                        <a:pt x="0" y="87052"/>
                      </a:cubicBezTo>
                      <a:cubicBezTo>
                        <a:pt x="1701" y="82905"/>
                        <a:pt x="3455" y="78840"/>
                        <a:pt x="5276" y="74788"/>
                      </a:cubicBezTo>
                      <a:cubicBezTo>
                        <a:pt x="12000" y="59942"/>
                        <a:pt x="23704" y="43104"/>
                        <a:pt x="39930" y="45193"/>
                      </a:cubicBezTo>
                      <a:cubicBezTo>
                        <a:pt x="46910" y="46633"/>
                        <a:pt x="53289" y="50157"/>
                        <a:pt x="58223" y="55300"/>
                      </a:cubicBezTo>
                      <a:cubicBezTo>
                        <a:pt x="72549" y="68235"/>
                        <a:pt x="84103" y="83942"/>
                        <a:pt x="92185" y="101470"/>
                      </a:cubicBezTo>
                      <a:cubicBezTo>
                        <a:pt x="94985" y="65396"/>
                        <a:pt x="106579" y="30558"/>
                        <a:pt x="125953" y="0"/>
                      </a:cubicBezTo>
                      <a:lnTo>
                        <a:pt x="127445" y="941"/>
                      </a:lnTo>
                      <a:cubicBezTo>
                        <a:pt x="142415" y="67081"/>
                        <a:pt x="145788" y="135317"/>
                        <a:pt x="137415" y="20261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2" name="Google Shape;1262;p19"/>
                <p:cNvSpPr/>
                <p:nvPr/>
              </p:nvSpPr>
              <p:spPr>
                <a:xfrm>
                  <a:off x="132806" y="3869088"/>
                  <a:ext cx="199453" cy="448127"/>
                </a:xfrm>
                <a:custGeom>
                  <a:avLst/>
                  <a:gdLst/>
                  <a:ahLst/>
                  <a:cxnLst/>
                  <a:rect l="l" t="t" r="r" b="b"/>
                  <a:pathLst>
                    <a:path w="116130" h="260918" extrusionOk="0">
                      <a:moveTo>
                        <a:pt x="103348" y="58165"/>
                      </a:moveTo>
                      <a:cubicBezTo>
                        <a:pt x="107092" y="55354"/>
                        <a:pt x="110957" y="52639"/>
                        <a:pt x="114914" y="50153"/>
                      </a:cubicBezTo>
                      <a:lnTo>
                        <a:pt x="116130" y="52092"/>
                      </a:lnTo>
                      <a:cubicBezTo>
                        <a:pt x="114036" y="90106"/>
                        <a:pt x="106217" y="127587"/>
                        <a:pt x="92937" y="163267"/>
                      </a:cubicBezTo>
                      <a:cubicBezTo>
                        <a:pt x="94114" y="163018"/>
                        <a:pt x="95222" y="162755"/>
                        <a:pt x="96412" y="162439"/>
                      </a:cubicBezTo>
                      <a:cubicBezTo>
                        <a:pt x="66452" y="193391"/>
                        <a:pt x="38472" y="226200"/>
                        <a:pt x="12638" y="260670"/>
                      </a:cubicBezTo>
                      <a:cubicBezTo>
                        <a:pt x="12274" y="260735"/>
                        <a:pt x="11828" y="260853"/>
                        <a:pt x="11462" y="260918"/>
                      </a:cubicBezTo>
                      <a:cubicBezTo>
                        <a:pt x="19835" y="193625"/>
                        <a:pt x="16462" y="125388"/>
                        <a:pt x="1492" y="59248"/>
                      </a:cubicBezTo>
                      <a:lnTo>
                        <a:pt x="0" y="58307"/>
                      </a:lnTo>
                      <a:cubicBezTo>
                        <a:pt x="9497" y="43189"/>
                        <a:pt x="20842" y="29314"/>
                        <a:pt x="33771" y="17003"/>
                      </a:cubicBezTo>
                      <a:cubicBezTo>
                        <a:pt x="43496" y="7697"/>
                        <a:pt x="55661" y="-1174"/>
                        <a:pt x="69098" y="128"/>
                      </a:cubicBezTo>
                      <a:cubicBezTo>
                        <a:pt x="81425" y="2256"/>
                        <a:pt x="91754" y="10649"/>
                        <a:pt x="96358" y="22280"/>
                      </a:cubicBezTo>
                      <a:cubicBezTo>
                        <a:pt x="100767" y="33741"/>
                        <a:pt x="103134" y="45886"/>
                        <a:pt x="103348" y="5816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3" name="Google Shape;1263;p19"/>
                <p:cNvSpPr/>
                <p:nvPr/>
              </p:nvSpPr>
              <p:spPr>
                <a:xfrm>
                  <a:off x="292414" y="3893575"/>
                  <a:ext cx="188849" cy="255925"/>
                </a:xfrm>
                <a:custGeom>
                  <a:avLst/>
                  <a:gdLst/>
                  <a:ahLst/>
                  <a:cxnLst/>
                  <a:rect l="l" t="t" r="r" b="b"/>
                  <a:pathLst>
                    <a:path w="109956" h="149010" extrusionOk="0">
                      <a:moveTo>
                        <a:pt x="109520" y="14"/>
                      </a:moveTo>
                      <a:cubicBezTo>
                        <a:pt x="111717" y="23350"/>
                        <a:pt x="105569" y="46709"/>
                        <a:pt x="92167" y="65938"/>
                      </a:cubicBezTo>
                      <a:cubicBezTo>
                        <a:pt x="92680" y="65834"/>
                        <a:pt x="93261" y="65743"/>
                        <a:pt x="93775" y="65638"/>
                      </a:cubicBezTo>
                      <a:cubicBezTo>
                        <a:pt x="62022" y="91288"/>
                        <a:pt x="31866" y="118854"/>
                        <a:pt x="3475" y="148182"/>
                      </a:cubicBezTo>
                      <a:cubicBezTo>
                        <a:pt x="2285" y="148498"/>
                        <a:pt x="1176" y="148761"/>
                        <a:pt x="0" y="149010"/>
                      </a:cubicBezTo>
                      <a:cubicBezTo>
                        <a:pt x="13279" y="113329"/>
                        <a:pt x="21098" y="75849"/>
                        <a:pt x="23193" y="37835"/>
                      </a:cubicBezTo>
                      <a:lnTo>
                        <a:pt x="21978" y="35896"/>
                      </a:lnTo>
                      <a:cubicBezTo>
                        <a:pt x="45356" y="20407"/>
                        <a:pt x="71216" y="9041"/>
                        <a:pt x="98436" y="2291"/>
                      </a:cubicBezTo>
                      <a:cubicBezTo>
                        <a:pt x="101992" y="1410"/>
                        <a:pt x="105736" y="638"/>
                        <a:pt x="109452"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4" name="Google Shape;1264;p19"/>
                <p:cNvSpPr/>
                <p:nvPr/>
              </p:nvSpPr>
              <p:spPr>
                <a:xfrm>
                  <a:off x="450701" y="3890690"/>
                  <a:ext cx="125742" cy="116132"/>
                </a:xfrm>
                <a:custGeom>
                  <a:avLst/>
                  <a:gdLst/>
                  <a:ahLst/>
                  <a:cxnLst/>
                  <a:rect l="l" t="t" r="r" b="b"/>
                  <a:pathLst>
                    <a:path w="73212" h="67617" extrusionOk="0">
                      <a:moveTo>
                        <a:pt x="73213" y="11976"/>
                      </a:moveTo>
                      <a:lnTo>
                        <a:pt x="71312" y="15730"/>
                      </a:lnTo>
                      <a:cubicBezTo>
                        <a:pt x="47315" y="31855"/>
                        <a:pt x="23999" y="49104"/>
                        <a:pt x="1608" y="67318"/>
                      </a:cubicBezTo>
                      <a:cubicBezTo>
                        <a:pt x="1095" y="67422"/>
                        <a:pt x="514" y="67513"/>
                        <a:pt x="0" y="67618"/>
                      </a:cubicBezTo>
                      <a:cubicBezTo>
                        <a:pt x="13402" y="48388"/>
                        <a:pt x="19551" y="25029"/>
                        <a:pt x="17353" y="1693"/>
                      </a:cubicBezTo>
                      <a:cubicBezTo>
                        <a:pt x="37178" y="-1728"/>
                        <a:pt x="58270" y="-742"/>
                        <a:pt x="73213" y="1197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5" name="Google Shape;1265;p19"/>
                <p:cNvSpPr/>
                <p:nvPr/>
              </p:nvSpPr>
              <p:spPr>
                <a:xfrm>
                  <a:off x="453463" y="3911257"/>
                  <a:ext cx="151252" cy="101442"/>
                </a:xfrm>
                <a:custGeom>
                  <a:avLst/>
                  <a:gdLst/>
                  <a:ahLst/>
                  <a:cxnLst/>
                  <a:rect l="l" t="t" r="r" b="b"/>
                  <a:pathLst>
                    <a:path w="88065" h="59064" extrusionOk="0">
                      <a:moveTo>
                        <a:pt x="69704" y="3754"/>
                      </a:moveTo>
                      <a:lnTo>
                        <a:pt x="71605" y="0"/>
                      </a:lnTo>
                      <a:cubicBezTo>
                        <a:pt x="87902" y="13982"/>
                        <a:pt x="91270" y="38153"/>
                        <a:pt x="85330" y="59065"/>
                      </a:cubicBezTo>
                      <a:lnTo>
                        <a:pt x="78701" y="57132"/>
                      </a:lnTo>
                      <a:cubicBezTo>
                        <a:pt x="52916" y="50773"/>
                        <a:pt x="26048" y="50162"/>
                        <a:pt x="0" y="55342"/>
                      </a:cubicBezTo>
                      <a:cubicBezTo>
                        <a:pt x="22391" y="37128"/>
                        <a:pt x="45707" y="19879"/>
                        <a:pt x="69704" y="375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6" name="Google Shape;1266;p19"/>
                <p:cNvSpPr/>
                <p:nvPr/>
              </p:nvSpPr>
              <p:spPr>
                <a:xfrm>
                  <a:off x="154510" y="4122614"/>
                  <a:ext cx="487293" cy="246654"/>
                </a:xfrm>
                <a:custGeom>
                  <a:avLst/>
                  <a:gdLst/>
                  <a:ahLst/>
                  <a:cxnLst/>
                  <a:rect l="l" t="t" r="r" b="b"/>
                  <a:pathLst>
                    <a:path w="283722" h="143612" extrusionOk="0">
                      <a:moveTo>
                        <a:pt x="83774" y="14817"/>
                      </a:moveTo>
                      <a:cubicBezTo>
                        <a:pt x="123100" y="5798"/>
                        <a:pt x="163288" y="-2974"/>
                        <a:pt x="203450" y="971"/>
                      </a:cubicBezTo>
                      <a:lnTo>
                        <a:pt x="206685" y="1640"/>
                      </a:lnTo>
                      <a:cubicBezTo>
                        <a:pt x="206250" y="2041"/>
                        <a:pt x="205830" y="2377"/>
                        <a:pt x="205395" y="2778"/>
                      </a:cubicBezTo>
                      <a:cubicBezTo>
                        <a:pt x="207178" y="2655"/>
                        <a:pt x="208961" y="2532"/>
                        <a:pt x="210783" y="2556"/>
                      </a:cubicBezTo>
                      <a:cubicBezTo>
                        <a:pt x="233077" y="2515"/>
                        <a:pt x="254347" y="11917"/>
                        <a:pt x="269322" y="28434"/>
                      </a:cubicBezTo>
                      <a:cubicBezTo>
                        <a:pt x="279656" y="39110"/>
                        <a:pt x="284838" y="53750"/>
                        <a:pt x="283521" y="68550"/>
                      </a:cubicBezTo>
                      <a:cubicBezTo>
                        <a:pt x="281248" y="83964"/>
                        <a:pt x="269709" y="96268"/>
                        <a:pt x="257899" y="106478"/>
                      </a:cubicBezTo>
                      <a:cubicBezTo>
                        <a:pt x="241187" y="120928"/>
                        <a:pt x="222855" y="133389"/>
                        <a:pt x="203271" y="143612"/>
                      </a:cubicBezTo>
                      <a:lnTo>
                        <a:pt x="201818" y="140782"/>
                      </a:lnTo>
                      <a:cubicBezTo>
                        <a:pt x="140209" y="107142"/>
                        <a:pt x="68399" y="97274"/>
                        <a:pt x="0" y="113049"/>
                      </a:cubicBezTo>
                      <a:cubicBezTo>
                        <a:pt x="25834" y="78578"/>
                        <a:pt x="53814" y="45769"/>
                        <a:pt x="83774" y="148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7" name="Google Shape;1267;p19"/>
                <p:cNvSpPr/>
                <p:nvPr/>
              </p:nvSpPr>
              <p:spPr>
                <a:xfrm>
                  <a:off x="298382" y="4000327"/>
                  <a:ext cx="301643" cy="147743"/>
                </a:xfrm>
                <a:custGeom>
                  <a:avLst/>
                  <a:gdLst/>
                  <a:ahLst/>
                  <a:cxnLst/>
                  <a:rect l="l" t="t" r="r" b="b"/>
                  <a:pathLst>
                    <a:path w="175629" h="86022" extrusionOk="0">
                      <a:moveTo>
                        <a:pt x="169001" y="5269"/>
                      </a:moveTo>
                      <a:lnTo>
                        <a:pt x="175630" y="7202"/>
                      </a:lnTo>
                      <a:cubicBezTo>
                        <a:pt x="174600" y="10873"/>
                        <a:pt x="173272" y="14454"/>
                        <a:pt x="171659" y="17908"/>
                      </a:cubicBezTo>
                      <a:cubicBezTo>
                        <a:pt x="161202" y="40276"/>
                        <a:pt x="141940" y="56958"/>
                        <a:pt x="122911" y="72845"/>
                      </a:cubicBezTo>
                      <a:lnTo>
                        <a:pt x="119676" y="72176"/>
                      </a:lnTo>
                      <a:cubicBezTo>
                        <a:pt x="79515" y="68231"/>
                        <a:pt x="39327" y="77003"/>
                        <a:pt x="0" y="86022"/>
                      </a:cubicBezTo>
                      <a:cubicBezTo>
                        <a:pt x="28391" y="56694"/>
                        <a:pt x="58547" y="29128"/>
                        <a:pt x="90300" y="3479"/>
                      </a:cubicBezTo>
                      <a:cubicBezTo>
                        <a:pt x="116348" y="-1701"/>
                        <a:pt x="143216" y="-1090"/>
                        <a:pt x="169001" y="527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8" name="Google Shape;1268;p19"/>
                <p:cNvSpPr/>
                <p:nvPr/>
              </p:nvSpPr>
              <p:spPr>
                <a:xfrm>
                  <a:off x="6700" y="4304169"/>
                  <a:ext cx="496935" cy="312578"/>
                </a:xfrm>
                <a:custGeom>
                  <a:avLst/>
                  <a:gdLst/>
                  <a:ahLst/>
                  <a:cxnLst/>
                  <a:rect l="l" t="t" r="r" b="b"/>
                  <a:pathLst>
                    <a:path w="289336" h="181996" extrusionOk="0">
                      <a:moveTo>
                        <a:pt x="86066" y="7333"/>
                      </a:moveTo>
                      <a:cubicBezTo>
                        <a:pt x="154465" y="-8441"/>
                        <a:pt x="226275" y="1427"/>
                        <a:pt x="287884" y="35066"/>
                      </a:cubicBezTo>
                      <a:lnTo>
                        <a:pt x="289337" y="37897"/>
                      </a:lnTo>
                      <a:cubicBezTo>
                        <a:pt x="256979" y="54910"/>
                        <a:pt x="221683" y="65621"/>
                        <a:pt x="185327" y="69461"/>
                      </a:cubicBezTo>
                      <a:cubicBezTo>
                        <a:pt x="208714" y="77760"/>
                        <a:pt x="231251" y="88280"/>
                        <a:pt x="252633" y="100875"/>
                      </a:cubicBezTo>
                      <a:cubicBezTo>
                        <a:pt x="265663" y="108559"/>
                        <a:pt x="279355" y="118488"/>
                        <a:pt x="282620" y="133291"/>
                      </a:cubicBezTo>
                      <a:cubicBezTo>
                        <a:pt x="286923" y="152595"/>
                        <a:pt x="272073" y="169696"/>
                        <a:pt x="255754" y="181997"/>
                      </a:cubicBezTo>
                      <a:lnTo>
                        <a:pt x="254536" y="180409"/>
                      </a:lnTo>
                      <a:cubicBezTo>
                        <a:pt x="175302" y="142893"/>
                        <a:pt x="86694" y="129812"/>
                        <a:pt x="0" y="142833"/>
                      </a:cubicBezTo>
                      <a:cubicBezTo>
                        <a:pt x="25077" y="95471"/>
                        <a:pt x="53855" y="50164"/>
                        <a:pt x="86066" y="733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9" name="Google Shape;1269;p19"/>
                <p:cNvSpPr/>
                <p:nvPr/>
              </p:nvSpPr>
              <p:spPr>
                <a:xfrm>
                  <a:off x="-104998" y="4541060"/>
                  <a:ext cx="550960" cy="270924"/>
                </a:xfrm>
                <a:custGeom>
                  <a:avLst/>
                  <a:gdLst/>
                  <a:ahLst/>
                  <a:cxnLst/>
                  <a:rect l="l" t="t" r="r" b="b"/>
                  <a:pathLst>
                    <a:path w="320792" h="157743" extrusionOk="0">
                      <a:moveTo>
                        <a:pt x="314446" y="48583"/>
                      </a:moveTo>
                      <a:cubicBezTo>
                        <a:pt x="263821" y="82376"/>
                        <a:pt x="206337" y="104530"/>
                        <a:pt x="146128" y="113453"/>
                      </a:cubicBezTo>
                      <a:cubicBezTo>
                        <a:pt x="162975" y="123753"/>
                        <a:pt x="182272" y="139549"/>
                        <a:pt x="181884" y="157743"/>
                      </a:cubicBezTo>
                      <a:lnTo>
                        <a:pt x="180696" y="157709"/>
                      </a:lnTo>
                      <a:cubicBezTo>
                        <a:pt x="121887" y="139844"/>
                        <a:pt x="59203" y="139125"/>
                        <a:pt x="0" y="155639"/>
                      </a:cubicBezTo>
                      <a:cubicBezTo>
                        <a:pt x="17515" y="103696"/>
                        <a:pt x="39268" y="53279"/>
                        <a:pt x="65039" y="4898"/>
                      </a:cubicBezTo>
                      <a:cubicBezTo>
                        <a:pt x="151733" y="-8123"/>
                        <a:pt x="240341" y="4958"/>
                        <a:pt x="319574" y="42474"/>
                      </a:cubicBezTo>
                      <a:lnTo>
                        <a:pt x="320793" y="44061"/>
                      </a:lnTo>
                      <a:cubicBezTo>
                        <a:pt x="318703" y="45668"/>
                        <a:pt x="316561" y="47193"/>
                        <a:pt x="314446" y="4858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270" name="Google Shape;1270;p19"/>
              <p:cNvSpPr/>
              <p:nvPr/>
            </p:nvSpPr>
            <p:spPr>
              <a:xfrm>
                <a:off x="-294374" y="3862138"/>
                <a:ext cx="944503" cy="1068886"/>
              </a:xfrm>
              <a:custGeom>
                <a:avLst/>
                <a:gdLst/>
                <a:ahLst/>
                <a:cxnLst/>
                <a:rect l="l" t="t" r="r" b="b"/>
                <a:pathLst>
                  <a:path w="549929" h="622350" extrusionOk="0">
                    <a:moveTo>
                      <a:pt x="538841" y="182607"/>
                    </a:moveTo>
                    <a:cubicBezTo>
                      <a:pt x="524670" y="163792"/>
                      <a:pt x="503181" y="151875"/>
                      <a:pt x="479717" y="149819"/>
                    </a:cubicBezTo>
                    <a:cubicBezTo>
                      <a:pt x="498340" y="133741"/>
                      <a:pt x="516540" y="115771"/>
                      <a:pt x="524408" y="92080"/>
                    </a:cubicBezTo>
                    <a:cubicBezTo>
                      <a:pt x="531856" y="69654"/>
                      <a:pt x="529066" y="41554"/>
                      <a:pt x="510187" y="25476"/>
                    </a:cubicBezTo>
                    <a:cubicBezTo>
                      <a:pt x="489717" y="8045"/>
                      <a:pt x="459931" y="11029"/>
                      <a:pt x="435752" y="17375"/>
                    </a:cubicBezTo>
                    <a:cubicBezTo>
                      <a:pt x="407023" y="25034"/>
                      <a:pt x="379869" y="37699"/>
                      <a:pt x="355539" y="54790"/>
                    </a:cubicBezTo>
                    <a:cubicBezTo>
                      <a:pt x="353468" y="34386"/>
                      <a:pt x="348404" y="11853"/>
                      <a:pt x="327966" y="2766"/>
                    </a:cubicBezTo>
                    <a:cubicBezTo>
                      <a:pt x="305085" y="-7407"/>
                      <a:pt x="284122" y="12617"/>
                      <a:pt x="269835" y="28153"/>
                    </a:cubicBezTo>
                    <a:cubicBezTo>
                      <a:pt x="238775" y="62262"/>
                      <a:pt x="218800" y="104994"/>
                      <a:pt x="212549" y="150700"/>
                    </a:cubicBezTo>
                    <a:cubicBezTo>
                      <a:pt x="207031" y="141053"/>
                      <a:pt x="200454" y="132051"/>
                      <a:pt x="192941" y="123863"/>
                    </a:cubicBezTo>
                    <a:cubicBezTo>
                      <a:pt x="184502" y="114757"/>
                      <a:pt x="173603" y="103496"/>
                      <a:pt x="160192" y="103400"/>
                    </a:cubicBezTo>
                    <a:cubicBezTo>
                      <a:pt x="134256" y="103213"/>
                      <a:pt x="122917" y="137915"/>
                      <a:pt x="115512" y="157139"/>
                    </a:cubicBezTo>
                    <a:cubicBezTo>
                      <a:pt x="92297" y="218250"/>
                      <a:pt x="83468" y="283887"/>
                      <a:pt x="89709" y="348962"/>
                    </a:cubicBezTo>
                    <a:cubicBezTo>
                      <a:pt x="79176" y="339964"/>
                      <a:pt x="65072" y="336346"/>
                      <a:pt x="51508" y="339163"/>
                    </a:cubicBezTo>
                    <a:cubicBezTo>
                      <a:pt x="31431" y="343329"/>
                      <a:pt x="14949" y="357604"/>
                      <a:pt x="7958" y="376880"/>
                    </a:cubicBezTo>
                    <a:cubicBezTo>
                      <a:pt x="-12502" y="425840"/>
                      <a:pt x="10226" y="481530"/>
                      <a:pt x="34005" y="524792"/>
                    </a:cubicBezTo>
                    <a:cubicBezTo>
                      <a:pt x="50959" y="555636"/>
                      <a:pt x="69894" y="585456"/>
                      <a:pt x="88464" y="615343"/>
                    </a:cubicBezTo>
                    <a:lnTo>
                      <a:pt x="88553" y="615436"/>
                    </a:lnTo>
                    <a:cubicBezTo>
                      <a:pt x="87415" y="616117"/>
                      <a:pt x="86731" y="617358"/>
                      <a:pt x="86763" y="618684"/>
                    </a:cubicBezTo>
                    <a:cubicBezTo>
                      <a:pt x="86831" y="620644"/>
                      <a:pt x="88404" y="622217"/>
                      <a:pt x="90364" y="622285"/>
                    </a:cubicBezTo>
                    <a:cubicBezTo>
                      <a:pt x="147757" y="623288"/>
                      <a:pt x="204779" y="612893"/>
                      <a:pt x="258126" y="591701"/>
                    </a:cubicBezTo>
                    <a:cubicBezTo>
                      <a:pt x="275361" y="584789"/>
                      <a:pt x="296522" y="574437"/>
                      <a:pt x="296652" y="552854"/>
                    </a:cubicBezTo>
                    <a:cubicBezTo>
                      <a:pt x="296758" y="535010"/>
                      <a:pt x="282637" y="521266"/>
                      <a:pt x="268359" y="511190"/>
                    </a:cubicBezTo>
                    <a:cubicBezTo>
                      <a:pt x="299063" y="505810"/>
                      <a:pt x="329070" y="497021"/>
                      <a:pt x="357824" y="484986"/>
                    </a:cubicBezTo>
                    <a:cubicBezTo>
                      <a:pt x="386974" y="472690"/>
                      <a:pt x="418416" y="457480"/>
                      <a:pt x="442110" y="436093"/>
                    </a:cubicBezTo>
                    <a:cubicBezTo>
                      <a:pt x="462661" y="417544"/>
                      <a:pt x="471841" y="390170"/>
                      <a:pt x="449831" y="368583"/>
                    </a:cubicBezTo>
                    <a:cubicBezTo>
                      <a:pt x="438375" y="358561"/>
                      <a:pt x="425518" y="350263"/>
                      <a:pt x="411668" y="343950"/>
                    </a:cubicBezTo>
                    <a:cubicBezTo>
                      <a:pt x="401076" y="338457"/>
                      <a:pt x="390173" y="333624"/>
                      <a:pt x="379141" y="329095"/>
                    </a:cubicBezTo>
                    <a:cubicBezTo>
                      <a:pt x="435301" y="319841"/>
                      <a:pt x="487493" y="294258"/>
                      <a:pt x="529207" y="255535"/>
                    </a:cubicBezTo>
                    <a:cubicBezTo>
                      <a:pt x="539447" y="246652"/>
                      <a:pt x="546572" y="234722"/>
                      <a:pt x="549537" y="221494"/>
                    </a:cubicBezTo>
                    <a:cubicBezTo>
                      <a:pt x="551233" y="207628"/>
                      <a:pt x="547389" y="193654"/>
                      <a:pt x="538841" y="182607"/>
                    </a:cubicBezTo>
                    <a:close/>
                    <a:moveTo>
                      <a:pt x="465249" y="149385"/>
                    </a:moveTo>
                    <a:cubicBezTo>
                      <a:pt x="465117" y="149336"/>
                      <a:pt x="464983" y="149295"/>
                      <a:pt x="464846" y="149264"/>
                    </a:cubicBezTo>
                    <a:cubicBezTo>
                      <a:pt x="428856" y="145844"/>
                      <a:pt x="393064" y="152122"/>
                      <a:pt x="357942" y="159843"/>
                    </a:cubicBezTo>
                    <a:cubicBezTo>
                      <a:pt x="366010" y="151748"/>
                      <a:pt x="374165" y="143734"/>
                      <a:pt x="382510" y="135898"/>
                    </a:cubicBezTo>
                    <a:cubicBezTo>
                      <a:pt x="400915" y="118672"/>
                      <a:pt x="419959" y="102184"/>
                      <a:pt x="439641" y="86436"/>
                    </a:cubicBezTo>
                    <a:cubicBezTo>
                      <a:pt x="464106" y="82169"/>
                      <a:pt x="489185" y="82943"/>
                      <a:pt x="513340" y="88711"/>
                    </a:cubicBezTo>
                    <a:cubicBezTo>
                      <a:pt x="514053" y="88891"/>
                      <a:pt x="514808" y="88792"/>
                      <a:pt x="515450" y="88434"/>
                    </a:cubicBezTo>
                    <a:cubicBezTo>
                      <a:pt x="515060" y="89661"/>
                      <a:pt x="514758" y="90939"/>
                      <a:pt x="514304" y="92123"/>
                    </a:cubicBezTo>
                    <a:cubicBezTo>
                      <a:pt x="505145" y="115980"/>
                      <a:pt x="484380" y="133374"/>
                      <a:pt x="465249" y="149385"/>
                    </a:cubicBezTo>
                    <a:close/>
                    <a:moveTo>
                      <a:pt x="516785" y="84140"/>
                    </a:moveTo>
                    <a:cubicBezTo>
                      <a:pt x="516402" y="83452"/>
                      <a:pt x="515740" y="82964"/>
                      <a:pt x="514969" y="82800"/>
                    </a:cubicBezTo>
                    <a:cubicBezTo>
                      <a:pt x="493576" y="77564"/>
                      <a:pt x="471426" y="76159"/>
                      <a:pt x="449543" y="78648"/>
                    </a:cubicBezTo>
                    <a:cubicBezTo>
                      <a:pt x="468372" y="63904"/>
                      <a:pt x="487652" y="49729"/>
                      <a:pt x="507504" y="36360"/>
                    </a:cubicBezTo>
                    <a:cubicBezTo>
                      <a:pt x="507671" y="36248"/>
                      <a:pt x="507743" y="36094"/>
                      <a:pt x="507887" y="35972"/>
                    </a:cubicBezTo>
                    <a:cubicBezTo>
                      <a:pt x="518308" y="49716"/>
                      <a:pt x="521607" y="67581"/>
                      <a:pt x="516785" y="84141"/>
                    </a:cubicBezTo>
                    <a:close/>
                    <a:moveTo>
                      <a:pt x="500184" y="29001"/>
                    </a:moveTo>
                    <a:cubicBezTo>
                      <a:pt x="500465" y="29188"/>
                      <a:pt x="500659" y="29442"/>
                      <a:pt x="500933" y="29634"/>
                    </a:cubicBezTo>
                    <a:cubicBezTo>
                      <a:pt x="481916" y="42612"/>
                      <a:pt x="463385" y="56184"/>
                      <a:pt x="445341" y="70351"/>
                    </a:cubicBezTo>
                    <a:cubicBezTo>
                      <a:pt x="447935" y="64652"/>
                      <a:pt x="449981" y="58721"/>
                      <a:pt x="451451" y="52635"/>
                    </a:cubicBezTo>
                    <a:cubicBezTo>
                      <a:pt x="454219" y="42683"/>
                      <a:pt x="454843" y="32258"/>
                      <a:pt x="453284" y="22047"/>
                    </a:cubicBezTo>
                    <a:cubicBezTo>
                      <a:pt x="469233" y="18311"/>
                      <a:pt x="486006" y="20798"/>
                      <a:pt x="500184" y="29001"/>
                    </a:cubicBezTo>
                    <a:close/>
                    <a:moveTo>
                      <a:pt x="449376" y="22735"/>
                    </a:moveTo>
                    <a:cubicBezTo>
                      <a:pt x="449231" y="26665"/>
                      <a:pt x="449164" y="30599"/>
                      <a:pt x="448796" y="34527"/>
                    </a:cubicBezTo>
                    <a:cubicBezTo>
                      <a:pt x="448231" y="40340"/>
                      <a:pt x="447146" y="46090"/>
                      <a:pt x="445555" y="51710"/>
                    </a:cubicBezTo>
                    <a:cubicBezTo>
                      <a:pt x="442666" y="62188"/>
                      <a:pt x="438106" y="72133"/>
                      <a:pt x="432051" y="81160"/>
                    </a:cubicBezTo>
                    <a:cubicBezTo>
                      <a:pt x="403135" y="104680"/>
                      <a:pt x="375526" y="129764"/>
                      <a:pt x="349347" y="156298"/>
                    </a:cubicBezTo>
                    <a:cubicBezTo>
                      <a:pt x="354161" y="141508"/>
                      <a:pt x="358045" y="126431"/>
                      <a:pt x="360976" y="111155"/>
                    </a:cubicBezTo>
                    <a:cubicBezTo>
                      <a:pt x="362702" y="102133"/>
                      <a:pt x="364100" y="93057"/>
                      <a:pt x="365170" y="83926"/>
                    </a:cubicBezTo>
                    <a:cubicBezTo>
                      <a:pt x="366770" y="75170"/>
                      <a:pt x="367224" y="66244"/>
                      <a:pt x="366521" y="57371"/>
                    </a:cubicBezTo>
                    <a:cubicBezTo>
                      <a:pt x="385158" y="45139"/>
                      <a:pt x="405369" y="35495"/>
                      <a:pt x="426601" y="28702"/>
                    </a:cubicBezTo>
                    <a:cubicBezTo>
                      <a:pt x="434077" y="26294"/>
                      <a:pt x="441680" y="24301"/>
                      <a:pt x="449376" y="22735"/>
                    </a:cubicBezTo>
                    <a:close/>
                    <a:moveTo>
                      <a:pt x="312307" y="8421"/>
                    </a:moveTo>
                    <a:cubicBezTo>
                      <a:pt x="341079" y="5509"/>
                      <a:pt x="346397" y="41496"/>
                      <a:pt x="347987" y="62231"/>
                    </a:cubicBezTo>
                    <a:cubicBezTo>
                      <a:pt x="348199" y="65000"/>
                      <a:pt x="351438" y="67787"/>
                      <a:pt x="354167" y="65777"/>
                    </a:cubicBezTo>
                    <a:cubicBezTo>
                      <a:pt x="356900" y="63747"/>
                      <a:pt x="359787" y="61953"/>
                      <a:pt x="362598" y="60040"/>
                    </a:cubicBezTo>
                    <a:cubicBezTo>
                      <a:pt x="361134" y="67684"/>
                      <a:pt x="360125" y="75407"/>
                      <a:pt x="359576" y="83170"/>
                    </a:cubicBezTo>
                    <a:cubicBezTo>
                      <a:pt x="358217" y="92758"/>
                      <a:pt x="356496" y="102286"/>
                      <a:pt x="354415" y="111755"/>
                    </a:cubicBezTo>
                    <a:cubicBezTo>
                      <a:pt x="350275" y="130310"/>
                      <a:pt x="344813" y="148546"/>
                      <a:pt x="338072" y="166323"/>
                    </a:cubicBezTo>
                    <a:cubicBezTo>
                      <a:pt x="337927" y="166794"/>
                      <a:pt x="337906" y="167293"/>
                      <a:pt x="338009" y="167775"/>
                    </a:cubicBezTo>
                    <a:cubicBezTo>
                      <a:pt x="312166" y="194843"/>
                      <a:pt x="287828" y="223308"/>
                      <a:pt x="265104" y="253041"/>
                    </a:cubicBezTo>
                    <a:cubicBezTo>
                      <a:pt x="268212" y="222757"/>
                      <a:pt x="268955" y="192276"/>
                      <a:pt x="267325" y="161876"/>
                    </a:cubicBezTo>
                    <a:cubicBezTo>
                      <a:pt x="266421" y="145614"/>
                      <a:pt x="264823" y="129414"/>
                      <a:pt x="262532" y="113277"/>
                    </a:cubicBezTo>
                    <a:cubicBezTo>
                      <a:pt x="260938" y="96830"/>
                      <a:pt x="257391" y="80631"/>
                      <a:pt x="251965" y="65023"/>
                    </a:cubicBezTo>
                    <a:cubicBezTo>
                      <a:pt x="255408" y="59540"/>
                      <a:pt x="259012" y="54147"/>
                      <a:pt x="262948" y="48962"/>
                    </a:cubicBezTo>
                    <a:cubicBezTo>
                      <a:pt x="274410" y="33913"/>
                      <a:pt x="292068" y="10469"/>
                      <a:pt x="312307" y="8421"/>
                    </a:cubicBezTo>
                    <a:close/>
                    <a:moveTo>
                      <a:pt x="150716" y="113960"/>
                    </a:moveTo>
                    <a:cubicBezTo>
                      <a:pt x="165005" y="105738"/>
                      <a:pt x="178259" y="119659"/>
                      <a:pt x="187339" y="129466"/>
                    </a:cubicBezTo>
                    <a:cubicBezTo>
                      <a:pt x="197218" y="140274"/>
                      <a:pt x="205368" y="152545"/>
                      <a:pt x="211498" y="165843"/>
                    </a:cubicBezTo>
                    <a:cubicBezTo>
                      <a:pt x="213329" y="169739"/>
                      <a:pt x="218615" y="167371"/>
                      <a:pt x="218908" y="163836"/>
                    </a:cubicBezTo>
                    <a:cubicBezTo>
                      <a:pt x="221742" y="130269"/>
                      <a:pt x="232244" y="97801"/>
                      <a:pt x="249606" y="68933"/>
                    </a:cubicBezTo>
                    <a:cubicBezTo>
                      <a:pt x="250922" y="84068"/>
                      <a:pt x="254237" y="99093"/>
                      <a:pt x="256199" y="114134"/>
                    </a:cubicBezTo>
                    <a:cubicBezTo>
                      <a:pt x="258344" y="130588"/>
                      <a:pt x="259798" y="147116"/>
                      <a:pt x="260562" y="163719"/>
                    </a:cubicBezTo>
                    <a:cubicBezTo>
                      <a:pt x="262046" y="197375"/>
                      <a:pt x="260696" y="231096"/>
                      <a:pt x="256526" y="264526"/>
                    </a:cubicBezTo>
                    <a:cubicBezTo>
                      <a:pt x="226954" y="304296"/>
                      <a:pt x="200311" y="346162"/>
                      <a:pt x="176806" y="389794"/>
                    </a:cubicBezTo>
                    <a:cubicBezTo>
                      <a:pt x="174470" y="349754"/>
                      <a:pt x="170076" y="309861"/>
                      <a:pt x="163640" y="270272"/>
                    </a:cubicBezTo>
                    <a:cubicBezTo>
                      <a:pt x="156609" y="230323"/>
                      <a:pt x="146572" y="187947"/>
                      <a:pt x="125945" y="152472"/>
                    </a:cubicBezTo>
                    <a:cubicBezTo>
                      <a:pt x="127321" y="149100"/>
                      <a:pt x="128587" y="145685"/>
                      <a:pt x="130056" y="142352"/>
                    </a:cubicBezTo>
                    <a:cubicBezTo>
                      <a:pt x="133855" y="130986"/>
                      <a:pt x="141070" y="121071"/>
                      <a:pt x="150716" y="113961"/>
                    </a:cubicBezTo>
                    <a:close/>
                    <a:moveTo>
                      <a:pt x="91189" y="361591"/>
                    </a:moveTo>
                    <a:cubicBezTo>
                      <a:pt x="93026" y="364444"/>
                      <a:pt x="98745" y="363686"/>
                      <a:pt x="98251" y="359678"/>
                    </a:cubicBezTo>
                    <a:cubicBezTo>
                      <a:pt x="91146" y="301235"/>
                      <a:pt x="96478" y="241950"/>
                      <a:pt x="113899" y="185714"/>
                    </a:cubicBezTo>
                    <a:cubicBezTo>
                      <a:pt x="116904" y="175939"/>
                      <a:pt x="120425" y="166339"/>
                      <a:pt x="124175" y="156829"/>
                    </a:cubicBezTo>
                    <a:cubicBezTo>
                      <a:pt x="138878" y="193466"/>
                      <a:pt x="149936" y="231463"/>
                      <a:pt x="157188" y="270269"/>
                    </a:cubicBezTo>
                    <a:cubicBezTo>
                      <a:pt x="164455" y="313309"/>
                      <a:pt x="167107" y="356972"/>
                      <a:pt x="170397" y="400447"/>
                    </a:cubicBezTo>
                    <a:cubicBezTo>
                      <a:pt x="170426" y="400748"/>
                      <a:pt x="170493" y="401043"/>
                      <a:pt x="170598" y="401326"/>
                    </a:cubicBezTo>
                    <a:cubicBezTo>
                      <a:pt x="159940" y="421742"/>
                      <a:pt x="149946" y="442536"/>
                      <a:pt x="140617" y="463710"/>
                    </a:cubicBezTo>
                    <a:cubicBezTo>
                      <a:pt x="129618" y="488875"/>
                      <a:pt x="118973" y="514902"/>
                      <a:pt x="109903" y="541401"/>
                    </a:cubicBezTo>
                    <a:cubicBezTo>
                      <a:pt x="103908" y="508673"/>
                      <a:pt x="95632" y="476403"/>
                      <a:pt x="85137" y="444829"/>
                    </a:cubicBezTo>
                    <a:cubicBezTo>
                      <a:pt x="74934" y="411760"/>
                      <a:pt x="61171" y="379896"/>
                      <a:pt x="44089" y="349798"/>
                    </a:cubicBezTo>
                    <a:cubicBezTo>
                      <a:pt x="60637" y="343128"/>
                      <a:pt x="80670" y="345261"/>
                      <a:pt x="91189" y="361591"/>
                    </a:cubicBezTo>
                    <a:close/>
                    <a:moveTo>
                      <a:pt x="44791" y="526369"/>
                    </a:moveTo>
                    <a:cubicBezTo>
                      <a:pt x="29268" y="500779"/>
                      <a:pt x="18001" y="472840"/>
                      <a:pt x="11429" y="443640"/>
                    </a:cubicBezTo>
                    <a:cubicBezTo>
                      <a:pt x="6343" y="416689"/>
                      <a:pt x="7264" y="383892"/>
                      <a:pt x="26300" y="362148"/>
                    </a:cubicBezTo>
                    <a:cubicBezTo>
                      <a:pt x="30469" y="357466"/>
                      <a:pt x="35542" y="353678"/>
                      <a:pt x="41215" y="351010"/>
                    </a:cubicBezTo>
                    <a:cubicBezTo>
                      <a:pt x="54627" y="383274"/>
                      <a:pt x="69260" y="414732"/>
                      <a:pt x="80212" y="448010"/>
                    </a:cubicBezTo>
                    <a:cubicBezTo>
                      <a:pt x="91369" y="482035"/>
                      <a:pt x="99954" y="516851"/>
                      <a:pt x="105893" y="552163"/>
                    </a:cubicBezTo>
                    <a:cubicBezTo>
                      <a:pt x="105963" y="552342"/>
                      <a:pt x="106052" y="552514"/>
                      <a:pt x="106157" y="552676"/>
                    </a:cubicBezTo>
                    <a:cubicBezTo>
                      <a:pt x="100357" y="570513"/>
                      <a:pt x="95538" y="588654"/>
                      <a:pt x="91721" y="607017"/>
                    </a:cubicBezTo>
                    <a:cubicBezTo>
                      <a:pt x="76164" y="580088"/>
                      <a:pt x="60007" y="553487"/>
                      <a:pt x="44791" y="526369"/>
                    </a:cubicBezTo>
                    <a:close/>
                    <a:moveTo>
                      <a:pt x="285514" y="561441"/>
                    </a:moveTo>
                    <a:cubicBezTo>
                      <a:pt x="280436" y="570067"/>
                      <a:pt x="272460" y="576609"/>
                      <a:pt x="263007" y="579901"/>
                    </a:cubicBezTo>
                    <a:cubicBezTo>
                      <a:pt x="251925" y="584799"/>
                      <a:pt x="240576" y="589071"/>
                      <a:pt x="229014" y="592696"/>
                    </a:cubicBezTo>
                    <a:cubicBezTo>
                      <a:pt x="185612" y="606852"/>
                      <a:pt x="140300" y="614284"/>
                      <a:pt x="94650" y="614735"/>
                    </a:cubicBezTo>
                    <a:cubicBezTo>
                      <a:pt x="95047" y="613787"/>
                      <a:pt x="95000" y="612711"/>
                      <a:pt x="94523" y="611800"/>
                    </a:cubicBezTo>
                    <a:lnTo>
                      <a:pt x="94522" y="611802"/>
                    </a:lnTo>
                    <a:cubicBezTo>
                      <a:pt x="94247" y="611321"/>
                      <a:pt x="93958" y="610847"/>
                      <a:pt x="93682" y="610366"/>
                    </a:cubicBezTo>
                    <a:cubicBezTo>
                      <a:pt x="100229" y="591356"/>
                      <a:pt x="106526" y="572339"/>
                      <a:pt x="113030" y="553409"/>
                    </a:cubicBezTo>
                    <a:cubicBezTo>
                      <a:pt x="170208" y="538086"/>
                      <a:pt x="230467" y="538514"/>
                      <a:pt x="287422" y="554650"/>
                    </a:cubicBezTo>
                    <a:cubicBezTo>
                      <a:pt x="287150" y="557001"/>
                      <a:pt x="286506" y="559293"/>
                      <a:pt x="285514" y="561442"/>
                    </a:cubicBezTo>
                    <a:close/>
                    <a:moveTo>
                      <a:pt x="255172" y="504371"/>
                    </a:moveTo>
                    <a:cubicBezTo>
                      <a:pt x="251067" y="504990"/>
                      <a:pt x="251061" y="510823"/>
                      <a:pt x="254084" y="512696"/>
                    </a:cubicBezTo>
                    <a:cubicBezTo>
                      <a:pt x="266233" y="520222"/>
                      <a:pt x="285586" y="533651"/>
                      <a:pt x="287471" y="549616"/>
                    </a:cubicBezTo>
                    <a:cubicBezTo>
                      <a:pt x="231388" y="533230"/>
                      <a:pt x="171932" y="532226"/>
                      <a:pt x="115328" y="546709"/>
                    </a:cubicBezTo>
                    <a:cubicBezTo>
                      <a:pt x="123165" y="524147"/>
                      <a:pt x="131422" y="501735"/>
                      <a:pt x="140972" y="479649"/>
                    </a:cubicBezTo>
                    <a:cubicBezTo>
                      <a:pt x="152181" y="453725"/>
                      <a:pt x="164430" y="428343"/>
                      <a:pt x="177718" y="403503"/>
                    </a:cubicBezTo>
                    <a:cubicBezTo>
                      <a:pt x="241339" y="393931"/>
                      <a:pt x="306290" y="398569"/>
                      <a:pt x="367905" y="417084"/>
                    </a:cubicBezTo>
                    <a:cubicBezTo>
                      <a:pt x="387356" y="422955"/>
                      <a:pt x="405771" y="430874"/>
                      <a:pt x="424507" y="438510"/>
                    </a:cubicBezTo>
                    <a:cubicBezTo>
                      <a:pt x="422875" y="439696"/>
                      <a:pt x="421241" y="440839"/>
                      <a:pt x="419620" y="441904"/>
                    </a:cubicBezTo>
                    <a:cubicBezTo>
                      <a:pt x="369960" y="474360"/>
                      <a:pt x="313857" y="495671"/>
                      <a:pt x="255172" y="504371"/>
                    </a:cubicBezTo>
                    <a:close/>
                    <a:moveTo>
                      <a:pt x="441265" y="373101"/>
                    </a:moveTo>
                    <a:cubicBezTo>
                      <a:pt x="465657" y="394529"/>
                      <a:pt x="449391" y="418568"/>
                      <a:pt x="429485" y="434676"/>
                    </a:cubicBezTo>
                    <a:cubicBezTo>
                      <a:pt x="390069" y="414943"/>
                      <a:pt x="347566" y="402105"/>
                      <a:pt x="303817" y="396718"/>
                    </a:cubicBezTo>
                    <a:cubicBezTo>
                      <a:pt x="263384" y="390983"/>
                      <a:pt x="222364" y="390703"/>
                      <a:pt x="181857" y="395885"/>
                    </a:cubicBezTo>
                    <a:cubicBezTo>
                      <a:pt x="206110" y="351291"/>
                      <a:pt x="233611" y="308542"/>
                      <a:pt x="264138" y="267983"/>
                    </a:cubicBezTo>
                    <a:cubicBezTo>
                      <a:pt x="313638" y="256949"/>
                      <a:pt x="365187" y="259331"/>
                      <a:pt x="413458" y="274884"/>
                    </a:cubicBezTo>
                    <a:cubicBezTo>
                      <a:pt x="428639" y="280247"/>
                      <a:pt x="443538" y="286377"/>
                      <a:pt x="458098" y="293249"/>
                    </a:cubicBezTo>
                    <a:cubicBezTo>
                      <a:pt x="427584" y="308607"/>
                      <a:pt x="394564" y="318373"/>
                      <a:pt x="360605" y="322086"/>
                    </a:cubicBezTo>
                    <a:cubicBezTo>
                      <a:pt x="357965" y="322174"/>
                      <a:pt x="355896" y="324386"/>
                      <a:pt x="355984" y="327027"/>
                    </a:cubicBezTo>
                    <a:cubicBezTo>
                      <a:pt x="356052" y="329060"/>
                      <a:pt x="357398" y="330828"/>
                      <a:pt x="359340" y="331434"/>
                    </a:cubicBezTo>
                    <a:cubicBezTo>
                      <a:pt x="374534" y="336844"/>
                      <a:pt x="389386" y="343169"/>
                      <a:pt x="403816" y="350374"/>
                    </a:cubicBezTo>
                    <a:cubicBezTo>
                      <a:pt x="417200" y="356353"/>
                      <a:pt x="429781" y="363989"/>
                      <a:pt x="441264" y="373101"/>
                    </a:cubicBezTo>
                    <a:close/>
                    <a:moveTo>
                      <a:pt x="508414" y="260993"/>
                    </a:moveTo>
                    <a:cubicBezTo>
                      <a:pt x="494652" y="271943"/>
                      <a:pt x="479908" y="281599"/>
                      <a:pt x="464371" y="289839"/>
                    </a:cubicBezTo>
                    <a:cubicBezTo>
                      <a:pt x="435353" y="270494"/>
                      <a:pt x="397730" y="260749"/>
                      <a:pt x="363562" y="256192"/>
                    </a:cubicBezTo>
                    <a:cubicBezTo>
                      <a:pt x="332782" y="252136"/>
                      <a:pt x="301551" y="253048"/>
                      <a:pt x="271060" y="258893"/>
                    </a:cubicBezTo>
                    <a:cubicBezTo>
                      <a:pt x="295092" y="227683"/>
                      <a:pt x="320887" y="197871"/>
                      <a:pt x="348317" y="169602"/>
                    </a:cubicBezTo>
                    <a:cubicBezTo>
                      <a:pt x="385786" y="160920"/>
                      <a:pt x="423611" y="152904"/>
                      <a:pt x="462268" y="155864"/>
                    </a:cubicBezTo>
                    <a:cubicBezTo>
                      <a:pt x="462491" y="156651"/>
                      <a:pt x="462910" y="157368"/>
                      <a:pt x="463487" y="157947"/>
                    </a:cubicBezTo>
                    <a:cubicBezTo>
                      <a:pt x="464378" y="158801"/>
                      <a:pt x="465557" y="159289"/>
                      <a:pt x="466790" y="159315"/>
                    </a:cubicBezTo>
                    <a:cubicBezTo>
                      <a:pt x="493656" y="157158"/>
                      <a:pt x="519512" y="170036"/>
                      <a:pt x="533977" y="192777"/>
                    </a:cubicBezTo>
                    <a:cubicBezTo>
                      <a:pt x="550558" y="221233"/>
                      <a:pt x="529891" y="243638"/>
                      <a:pt x="508414" y="26099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271" name="Google Shape;1271;p19"/>
            <p:cNvGrpSpPr/>
            <p:nvPr/>
          </p:nvGrpSpPr>
          <p:grpSpPr>
            <a:xfrm rot="-6333158">
              <a:off x="8084595" y="4679257"/>
              <a:ext cx="1142455" cy="402624"/>
              <a:chOff x="-396587" y="4771415"/>
              <a:chExt cx="1142555" cy="402659"/>
            </a:xfrm>
          </p:grpSpPr>
          <p:grpSp>
            <p:nvGrpSpPr>
              <p:cNvPr id="1272" name="Google Shape;1272;p19"/>
              <p:cNvGrpSpPr/>
              <p:nvPr/>
            </p:nvGrpSpPr>
            <p:grpSpPr>
              <a:xfrm>
                <a:off x="-388799" y="4779440"/>
                <a:ext cx="1127010" cy="386620"/>
                <a:chOff x="-373874" y="4605765"/>
                <a:chExt cx="1127010" cy="386620"/>
              </a:xfrm>
            </p:grpSpPr>
            <p:sp>
              <p:nvSpPr>
                <p:cNvPr id="1273" name="Google Shape;1273;p19"/>
                <p:cNvSpPr/>
                <p:nvPr/>
              </p:nvSpPr>
              <p:spPr>
                <a:xfrm>
                  <a:off x="473828" y="4615252"/>
                  <a:ext cx="277342" cy="208687"/>
                </a:xfrm>
                <a:custGeom>
                  <a:avLst/>
                  <a:gdLst/>
                  <a:ahLst/>
                  <a:cxnLst/>
                  <a:rect l="l" t="t" r="r" b="b"/>
                  <a:pathLst>
                    <a:path w="161480" h="121506" extrusionOk="0">
                      <a:moveTo>
                        <a:pt x="0" y="121506"/>
                      </a:moveTo>
                      <a:cubicBezTo>
                        <a:pt x="31131" y="85682"/>
                        <a:pt x="63128" y="46904"/>
                        <a:pt x="69401" y="0"/>
                      </a:cubicBezTo>
                      <a:cubicBezTo>
                        <a:pt x="87497" y="4113"/>
                        <a:pt x="104842" y="11018"/>
                        <a:pt x="120813" y="20468"/>
                      </a:cubicBezTo>
                      <a:cubicBezTo>
                        <a:pt x="139485" y="31603"/>
                        <a:pt x="156795" y="48060"/>
                        <a:pt x="161480" y="69121"/>
                      </a:cubicBezTo>
                      <a:lnTo>
                        <a:pt x="161388" y="69151"/>
                      </a:lnTo>
                      <a:cubicBezTo>
                        <a:pt x="108513" y="89323"/>
                        <a:pt x="54648" y="106797"/>
                        <a:pt x="0" y="12150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4" name="Google Shape;1274;p19"/>
                <p:cNvSpPr/>
                <p:nvPr/>
              </p:nvSpPr>
              <p:spPr>
                <a:xfrm>
                  <a:off x="183635" y="4605765"/>
                  <a:ext cx="409404" cy="280535"/>
                </a:xfrm>
                <a:custGeom>
                  <a:avLst/>
                  <a:gdLst/>
                  <a:ahLst/>
                  <a:cxnLst/>
                  <a:rect l="l" t="t" r="r" b="b"/>
                  <a:pathLst>
                    <a:path w="238372" h="163339" extrusionOk="0">
                      <a:moveTo>
                        <a:pt x="168972" y="127030"/>
                      </a:moveTo>
                      <a:cubicBezTo>
                        <a:pt x="113320" y="142073"/>
                        <a:pt x="56919" y="154192"/>
                        <a:pt x="0" y="163339"/>
                      </a:cubicBezTo>
                      <a:cubicBezTo>
                        <a:pt x="45153" y="128306"/>
                        <a:pt x="74997" y="77157"/>
                        <a:pt x="83278" y="20610"/>
                      </a:cubicBezTo>
                      <a:lnTo>
                        <a:pt x="83063" y="19963"/>
                      </a:lnTo>
                      <a:cubicBezTo>
                        <a:pt x="94380" y="15786"/>
                        <a:pt x="105901" y="12183"/>
                        <a:pt x="117582" y="9169"/>
                      </a:cubicBezTo>
                      <a:cubicBezTo>
                        <a:pt x="156978" y="-1669"/>
                        <a:pt x="198395" y="-2918"/>
                        <a:pt x="238373" y="5525"/>
                      </a:cubicBezTo>
                      <a:cubicBezTo>
                        <a:pt x="232101" y="52428"/>
                        <a:pt x="200103" y="91207"/>
                        <a:pt x="168972" y="12703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5" name="Google Shape;1275;p19"/>
                <p:cNvSpPr/>
                <p:nvPr/>
              </p:nvSpPr>
              <p:spPr>
                <a:xfrm>
                  <a:off x="-19974" y="4640050"/>
                  <a:ext cx="346652" cy="271755"/>
                </a:xfrm>
                <a:custGeom>
                  <a:avLst/>
                  <a:gdLst/>
                  <a:ahLst/>
                  <a:cxnLst/>
                  <a:rect l="l" t="t" r="r" b="b"/>
                  <a:pathLst>
                    <a:path w="201835" h="158227" extrusionOk="0">
                      <a:moveTo>
                        <a:pt x="0" y="158227"/>
                      </a:moveTo>
                      <a:cubicBezTo>
                        <a:pt x="28420" y="140633"/>
                        <a:pt x="46948" y="110734"/>
                        <a:pt x="50054" y="77453"/>
                      </a:cubicBezTo>
                      <a:lnTo>
                        <a:pt x="49132" y="75759"/>
                      </a:lnTo>
                      <a:cubicBezTo>
                        <a:pt x="57664" y="71183"/>
                        <a:pt x="66135" y="66575"/>
                        <a:pt x="74543" y="61938"/>
                      </a:cubicBezTo>
                      <a:cubicBezTo>
                        <a:pt x="115879" y="39238"/>
                        <a:pt x="157491" y="15985"/>
                        <a:pt x="201621" y="0"/>
                      </a:cubicBezTo>
                      <a:lnTo>
                        <a:pt x="201836" y="647"/>
                      </a:lnTo>
                      <a:cubicBezTo>
                        <a:pt x="193554" y="57194"/>
                        <a:pt x="163711" y="108342"/>
                        <a:pt x="118558" y="143376"/>
                      </a:cubicBezTo>
                      <a:lnTo>
                        <a:pt x="118527" y="143437"/>
                      </a:lnTo>
                      <a:cubicBezTo>
                        <a:pt x="79211" y="149824"/>
                        <a:pt x="39702" y="154754"/>
                        <a:pt x="0" y="15822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6" name="Google Shape;1276;p19"/>
                <p:cNvSpPr/>
                <p:nvPr/>
              </p:nvSpPr>
              <p:spPr>
                <a:xfrm>
                  <a:off x="-169591" y="4770158"/>
                  <a:ext cx="235591" cy="152250"/>
                </a:xfrm>
                <a:custGeom>
                  <a:avLst/>
                  <a:gdLst/>
                  <a:ahLst/>
                  <a:cxnLst/>
                  <a:rect l="l" t="t" r="r" b="b"/>
                  <a:pathLst>
                    <a:path w="137171" h="88646" extrusionOk="0">
                      <a:moveTo>
                        <a:pt x="1323" y="88647"/>
                      </a:moveTo>
                      <a:cubicBezTo>
                        <a:pt x="903" y="88271"/>
                        <a:pt x="462" y="87921"/>
                        <a:pt x="0" y="87599"/>
                      </a:cubicBezTo>
                      <a:cubicBezTo>
                        <a:pt x="12710" y="80336"/>
                        <a:pt x="22252" y="68591"/>
                        <a:pt x="26757" y="54663"/>
                      </a:cubicBezTo>
                      <a:lnTo>
                        <a:pt x="26419" y="53954"/>
                      </a:lnTo>
                      <a:cubicBezTo>
                        <a:pt x="63837" y="38146"/>
                        <a:pt x="100397" y="19443"/>
                        <a:pt x="136250" y="0"/>
                      </a:cubicBezTo>
                      <a:lnTo>
                        <a:pt x="137171" y="1694"/>
                      </a:lnTo>
                      <a:cubicBezTo>
                        <a:pt x="134065" y="34975"/>
                        <a:pt x="115537" y="64874"/>
                        <a:pt x="87118" y="82468"/>
                      </a:cubicBezTo>
                      <a:cubicBezTo>
                        <a:pt x="84593" y="82742"/>
                        <a:pt x="82007" y="82985"/>
                        <a:pt x="79452" y="83167"/>
                      </a:cubicBezTo>
                      <a:cubicBezTo>
                        <a:pt x="56918" y="85111"/>
                        <a:pt x="34414" y="86531"/>
                        <a:pt x="11912" y="87951"/>
                      </a:cubicBezTo>
                      <a:cubicBezTo>
                        <a:pt x="8403" y="88193"/>
                        <a:pt x="4832" y="88404"/>
                        <a:pt x="1323" y="8864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7" name="Google Shape;1277;p19"/>
                <p:cNvSpPr/>
                <p:nvPr/>
              </p:nvSpPr>
              <p:spPr>
                <a:xfrm>
                  <a:off x="-362666" y="4862819"/>
                  <a:ext cx="239040" cy="72095"/>
                </a:xfrm>
                <a:custGeom>
                  <a:avLst/>
                  <a:gdLst/>
                  <a:ahLst/>
                  <a:cxnLst/>
                  <a:rect l="l" t="t" r="r" b="b"/>
                  <a:pathLst>
                    <a:path w="139179" h="41977" extrusionOk="0">
                      <a:moveTo>
                        <a:pt x="113745" y="34693"/>
                      </a:moveTo>
                      <a:cubicBezTo>
                        <a:pt x="75880" y="37111"/>
                        <a:pt x="38036" y="39539"/>
                        <a:pt x="213" y="41977"/>
                      </a:cubicBezTo>
                      <a:lnTo>
                        <a:pt x="0" y="40408"/>
                      </a:lnTo>
                      <a:cubicBezTo>
                        <a:pt x="47852" y="33084"/>
                        <a:pt x="94533" y="19498"/>
                        <a:pt x="138842" y="0"/>
                      </a:cubicBezTo>
                      <a:lnTo>
                        <a:pt x="139179" y="709"/>
                      </a:lnTo>
                      <a:cubicBezTo>
                        <a:pt x="134674" y="14637"/>
                        <a:pt x="125132" y="26382"/>
                        <a:pt x="112422" y="33644"/>
                      </a:cubicBezTo>
                      <a:cubicBezTo>
                        <a:pt x="112884" y="33967"/>
                        <a:pt x="113326" y="34317"/>
                        <a:pt x="113745" y="3469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8" name="Google Shape;1278;p19"/>
                <p:cNvSpPr/>
                <p:nvPr/>
              </p:nvSpPr>
              <p:spPr>
                <a:xfrm>
                  <a:off x="-373874" y="4922400"/>
                  <a:ext cx="240756" cy="59197"/>
                </a:xfrm>
                <a:custGeom>
                  <a:avLst/>
                  <a:gdLst/>
                  <a:ahLst/>
                  <a:cxnLst/>
                  <a:rect l="l" t="t" r="r" b="b"/>
                  <a:pathLst>
                    <a:path w="140178" h="34467" extrusionOk="0">
                      <a:moveTo>
                        <a:pt x="6740" y="7285"/>
                      </a:moveTo>
                      <a:cubicBezTo>
                        <a:pt x="44605" y="4867"/>
                        <a:pt x="82449" y="2438"/>
                        <a:pt x="120272" y="0"/>
                      </a:cubicBezTo>
                      <a:cubicBezTo>
                        <a:pt x="131054" y="8535"/>
                        <a:pt x="138173" y="20863"/>
                        <a:pt x="140178" y="34468"/>
                      </a:cubicBezTo>
                      <a:cubicBezTo>
                        <a:pt x="119710" y="32597"/>
                        <a:pt x="99273" y="30203"/>
                        <a:pt x="78869" y="27439"/>
                      </a:cubicBezTo>
                      <a:cubicBezTo>
                        <a:pt x="51941" y="24747"/>
                        <a:pt x="25496" y="18452"/>
                        <a:pt x="244" y="8724"/>
                      </a:cubicBezTo>
                      <a:lnTo>
                        <a:pt x="0" y="6599"/>
                      </a:lnTo>
                      <a:cubicBezTo>
                        <a:pt x="2124" y="6356"/>
                        <a:pt x="4341" y="6081"/>
                        <a:pt x="6527" y="571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9" name="Google Shape;1279;p19"/>
                <p:cNvSpPr/>
                <p:nvPr/>
              </p:nvSpPr>
              <p:spPr>
                <a:xfrm>
                  <a:off x="-167320" y="4911789"/>
                  <a:ext cx="199333" cy="79625"/>
                </a:xfrm>
                <a:custGeom>
                  <a:avLst/>
                  <a:gdLst/>
                  <a:ahLst/>
                  <a:cxnLst/>
                  <a:rect l="l" t="t" r="r" b="b"/>
                  <a:pathLst>
                    <a:path w="116060" h="46361" extrusionOk="0">
                      <a:moveTo>
                        <a:pt x="19906" y="40646"/>
                      </a:moveTo>
                      <a:cubicBezTo>
                        <a:pt x="17901" y="27041"/>
                        <a:pt x="10782" y="14714"/>
                        <a:pt x="0" y="6178"/>
                      </a:cubicBezTo>
                      <a:cubicBezTo>
                        <a:pt x="3509" y="5936"/>
                        <a:pt x="7080" y="5724"/>
                        <a:pt x="10590" y="5482"/>
                      </a:cubicBezTo>
                      <a:cubicBezTo>
                        <a:pt x="33092" y="4063"/>
                        <a:pt x="55595" y="2642"/>
                        <a:pt x="78130" y="698"/>
                      </a:cubicBezTo>
                      <a:cubicBezTo>
                        <a:pt x="80685" y="517"/>
                        <a:pt x="83271" y="274"/>
                        <a:pt x="85795" y="0"/>
                      </a:cubicBezTo>
                      <a:cubicBezTo>
                        <a:pt x="101543" y="10917"/>
                        <a:pt x="112403" y="27553"/>
                        <a:pt x="116061" y="46361"/>
                      </a:cubicBezTo>
                      <a:cubicBezTo>
                        <a:pt x="83956" y="45585"/>
                        <a:pt x="51905" y="43679"/>
                        <a:pt x="19906" y="4064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0" name="Google Shape;1280;p19"/>
                <p:cNvSpPr/>
                <p:nvPr/>
              </p:nvSpPr>
              <p:spPr>
                <a:xfrm>
                  <a:off x="-19974" y="4886388"/>
                  <a:ext cx="312465" cy="105997"/>
                </a:xfrm>
                <a:custGeom>
                  <a:avLst/>
                  <a:gdLst/>
                  <a:ahLst/>
                  <a:cxnLst/>
                  <a:rect l="l" t="t" r="r" b="b"/>
                  <a:pathLst>
                    <a:path w="181930" h="61716" extrusionOk="0">
                      <a:moveTo>
                        <a:pt x="181930" y="57513"/>
                      </a:moveTo>
                      <a:cubicBezTo>
                        <a:pt x="131472" y="61342"/>
                        <a:pt x="80849" y="62557"/>
                        <a:pt x="30265" y="61152"/>
                      </a:cubicBezTo>
                      <a:cubicBezTo>
                        <a:pt x="26607" y="42343"/>
                        <a:pt x="15747" y="25707"/>
                        <a:pt x="0" y="14790"/>
                      </a:cubicBezTo>
                      <a:cubicBezTo>
                        <a:pt x="39651" y="11266"/>
                        <a:pt x="79160" y="6336"/>
                        <a:pt x="118526" y="0"/>
                      </a:cubicBezTo>
                      <a:cubicBezTo>
                        <a:pt x="146833" y="8484"/>
                        <a:pt x="169976" y="28988"/>
                        <a:pt x="181809" y="5606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1" name="Google Shape;1281;p19"/>
                <p:cNvSpPr/>
                <p:nvPr/>
              </p:nvSpPr>
              <p:spPr>
                <a:xfrm>
                  <a:off x="183582" y="4823926"/>
                  <a:ext cx="442249" cy="161244"/>
                </a:xfrm>
                <a:custGeom>
                  <a:avLst/>
                  <a:gdLst/>
                  <a:ahLst/>
                  <a:cxnLst/>
                  <a:rect l="l" t="t" r="r" b="b"/>
                  <a:pathLst>
                    <a:path w="257496" h="93883" extrusionOk="0">
                      <a:moveTo>
                        <a:pt x="244807" y="61652"/>
                      </a:moveTo>
                      <a:cubicBezTo>
                        <a:pt x="212960" y="73949"/>
                        <a:pt x="179602" y="81903"/>
                        <a:pt x="145632" y="85299"/>
                      </a:cubicBezTo>
                      <a:cubicBezTo>
                        <a:pt x="118325" y="88930"/>
                        <a:pt x="90915" y="91791"/>
                        <a:pt x="63404" y="93883"/>
                      </a:cubicBezTo>
                      <a:lnTo>
                        <a:pt x="63283" y="92437"/>
                      </a:lnTo>
                      <a:cubicBezTo>
                        <a:pt x="51450" y="65358"/>
                        <a:pt x="28307" y="44854"/>
                        <a:pt x="0" y="36370"/>
                      </a:cubicBezTo>
                      <a:lnTo>
                        <a:pt x="31" y="36309"/>
                      </a:lnTo>
                      <a:cubicBezTo>
                        <a:pt x="56950" y="27161"/>
                        <a:pt x="113351" y="15042"/>
                        <a:pt x="169003" y="0"/>
                      </a:cubicBezTo>
                      <a:cubicBezTo>
                        <a:pt x="168448" y="646"/>
                        <a:pt x="167863" y="1353"/>
                        <a:pt x="167308" y="1999"/>
                      </a:cubicBezTo>
                      <a:cubicBezTo>
                        <a:pt x="202013" y="8170"/>
                        <a:pt x="233459" y="26309"/>
                        <a:pt x="256176" y="53262"/>
                      </a:cubicBezTo>
                      <a:lnTo>
                        <a:pt x="257496" y="55696"/>
                      </a:lnTo>
                      <a:cubicBezTo>
                        <a:pt x="253338" y="57846"/>
                        <a:pt x="249119" y="59811"/>
                        <a:pt x="244807" y="6165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2" name="Google Shape;1282;p19"/>
                <p:cNvSpPr/>
                <p:nvPr/>
              </p:nvSpPr>
              <p:spPr>
                <a:xfrm>
                  <a:off x="470917" y="4733960"/>
                  <a:ext cx="282220" cy="185629"/>
                </a:xfrm>
                <a:custGeom>
                  <a:avLst/>
                  <a:gdLst/>
                  <a:ahLst/>
                  <a:cxnLst/>
                  <a:rect l="l" t="t" r="r" b="b"/>
                  <a:pathLst>
                    <a:path w="164320" h="108081" extrusionOk="0">
                      <a:moveTo>
                        <a:pt x="163635" y="2002"/>
                      </a:moveTo>
                      <a:cubicBezTo>
                        <a:pt x="165901" y="18332"/>
                        <a:pt x="162514" y="34945"/>
                        <a:pt x="154038" y="49086"/>
                      </a:cubicBezTo>
                      <a:cubicBezTo>
                        <a:pt x="139139" y="74698"/>
                        <a:pt x="116896" y="95249"/>
                        <a:pt x="90189" y="108081"/>
                      </a:cubicBezTo>
                      <a:lnTo>
                        <a:pt x="88869" y="105647"/>
                      </a:lnTo>
                      <a:cubicBezTo>
                        <a:pt x="66151" y="78694"/>
                        <a:pt x="34706" y="60555"/>
                        <a:pt x="0" y="54384"/>
                      </a:cubicBezTo>
                      <a:cubicBezTo>
                        <a:pt x="555" y="53738"/>
                        <a:pt x="1141" y="53031"/>
                        <a:pt x="1696" y="52385"/>
                      </a:cubicBezTo>
                      <a:cubicBezTo>
                        <a:pt x="56343" y="37676"/>
                        <a:pt x="110208" y="20202"/>
                        <a:pt x="163084" y="30"/>
                      </a:cubicBezTo>
                      <a:lnTo>
                        <a:pt x="163176" y="0"/>
                      </a:lnTo>
                      <a:cubicBezTo>
                        <a:pt x="163376" y="656"/>
                        <a:pt x="163529" y="1324"/>
                        <a:pt x="163635" y="200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283" name="Google Shape;1283;p19"/>
              <p:cNvSpPr/>
              <p:nvPr/>
            </p:nvSpPr>
            <p:spPr>
              <a:xfrm>
                <a:off x="-396587" y="4771415"/>
                <a:ext cx="1142555" cy="402659"/>
              </a:xfrm>
              <a:custGeom>
                <a:avLst/>
                <a:gdLst/>
                <a:ahLst/>
                <a:cxnLst/>
                <a:rect l="l" t="t" r="r" b="b"/>
                <a:pathLst>
                  <a:path w="665243" h="234445" extrusionOk="0">
                    <a:moveTo>
                      <a:pt x="664664" y="83685"/>
                    </a:moveTo>
                    <a:cubicBezTo>
                      <a:pt x="659198" y="42807"/>
                      <a:pt x="614423" y="19205"/>
                      <a:pt x="578928" y="8752"/>
                    </a:cubicBezTo>
                    <a:cubicBezTo>
                      <a:pt x="485501" y="-18760"/>
                      <a:pt x="391463" y="23497"/>
                      <a:pt x="310716" y="67494"/>
                    </a:cubicBezTo>
                    <a:cubicBezTo>
                      <a:pt x="262172" y="93944"/>
                      <a:pt x="214056" y="121236"/>
                      <a:pt x="163646" y="144057"/>
                    </a:cubicBezTo>
                    <a:cubicBezTo>
                      <a:pt x="112011" y="167586"/>
                      <a:pt x="57559" y="184362"/>
                      <a:pt x="1635" y="193970"/>
                    </a:cubicBezTo>
                    <a:cubicBezTo>
                      <a:pt x="-400" y="194317"/>
                      <a:pt x="-417" y="197022"/>
                      <a:pt x="932" y="198083"/>
                    </a:cubicBezTo>
                    <a:cubicBezTo>
                      <a:pt x="954" y="199771"/>
                      <a:pt x="1985" y="201282"/>
                      <a:pt x="3550" y="201916"/>
                    </a:cubicBezTo>
                    <a:cubicBezTo>
                      <a:pt x="27137" y="211000"/>
                      <a:pt x="51783" y="217047"/>
                      <a:pt x="76896" y="219912"/>
                    </a:cubicBezTo>
                    <a:cubicBezTo>
                      <a:pt x="99016" y="223054"/>
                      <a:pt x="121214" y="225576"/>
                      <a:pt x="143462" y="227690"/>
                    </a:cubicBezTo>
                    <a:cubicBezTo>
                      <a:pt x="144044" y="228582"/>
                      <a:pt x="145238" y="228834"/>
                      <a:pt x="146131" y="228253"/>
                    </a:cubicBezTo>
                    <a:cubicBezTo>
                      <a:pt x="146246" y="228177"/>
                      <a:pt x="146353" y="228090"/>
                      <a:pt x="146450" y="227992"/>
                    </a:cubicBezTo>
                    <a:cubicBezTo>
                      <a:pt x="149123" y="228240"/>
                      <a:pt x="151787" y="228567"/>
                      <a:pt x="154462" y="228801"/>
                    </a:cubicBezTo>
                    <a:cubicBezTo>
                      <a:pt x="207122" y="233418"/>
                      <a:pt x="259992" y="235205"/>
                      <a:pt x="312843" y="234153"/>
                    </a:cubicBezTo>
                    <a:cubicBezTo>
                      <a:pt x="365697" y="233029"/>
                      <a:pt x="418447" y="228967"/>
                      <a:pt x="470849" y="221983"/>
                    </a:cubicBezTo>
                    <a:cubicBezTo>
                      <a:pt x="516740" y="215927"/>
                      <a:pt x="564203" y="207866"/>
                      <a:pt x="603863" y="182462"/>
                    </a:cubicBezTo>
                    <a:cubicBezTo>
                      <a:pt x="635719" y="162056"/>
                      <a:pt x="670147" y="124689"/>
                      <a:pt x="664664" y="83685"/>
                    </a:cubicBezTo>
                    <a:close/>
                    <a:moveTo>
                      <a:pt x="638866" y="52287"/>
                    </a:moveTo>
                    <a:cubicBezTo>
                      <a:pt x="646398" y="59834"/>
                      <a:pt x="651677" y="69331"/>
                      <a:pt x="654109" y="79712"/>
                    </a:cubicBezTo>
                    <a:cubicBezTo>
                      <a:pt x="615135" y="91732"/>
                      <a:pt x="576996" y="106256"/>
                      <a:pt x="537740" y="117531"/>
                    </a:cubicBezTo>
                    <a:cubicBezTo>
                      <a:pt x="527853" y="120371"/>
                      <a:pt x="517945" y="123134"/>
                      <a:pt x="508015" y="125821"/>
                    </a:cubicBezTo>
                    <a:cubicBezTo>
                      <a:pt x="521372" y="110291"/>
                      <a:pt x="533660" y="93873"/>
                      <a:pt x="544794" y="76680"/>
                    </a:cubicBezTo>
                    <a:cubicBezTo>
                      <a:pt x="557192" y="58269"/>
                      <a:pt x="565348" y="37335"/>
                      <a:pt x="568673" y="15389"/>
                    </a:cubicBezTo>
                    <a:cubicBezTo>
                      <a:pt x="595117" y="20726"/>
                      <a:pt x="619477" y="33531"/>
                      <a:pt x="638866" y="52287"/>
                    </a:cubicBezTo>
                    <a:close/>
                    <a:moveTo>
                      <a:pt x="517290" y="9549"/>
                    </a:moveTo>
                    <a:cubicBezTo>
                      <a:pt x="533106" y="9570"/>
                      <a:pt x="548879" y="11203"/>
                      <a:pt x="564363" y="14423"/>
                    </a:cubicBezTo>
                    <a:cubicBezTo>
                      <a:pt x="558988" y="35756"/>
                      <a:pt x="550318" y="56120"/>
                      <a:pt x="538665" y="74780"/>
                    </a:cubicBezTo>
                    <a:cubicBezTo>
                      <a:pt x="525614" y="93739"/>
                      <a:pt x="511362" y="111843"/>
                      <a:pt x="495997" y="128981"/>
                    </a:cubicBezTo>
                    <a:cubicBezTo>
                      <a:pt x="468861" y="136148"/>
                      <a:pt x="441586" y="142783"/>
                      <a:pt x="414142" y="148668"/>
                    </a:cubicBezTo>
                    <a:cubicBezTo>
                      <a:pt x="389699" y="153816"/>
                      <a:pt x="365159" y="158426"/>
                      <a:pt x="340522" y="162496"/>
                    </a:cubicBezTo>
                    <a:cubicBezTo>
                      <a:pt x="359296" y="146154"/>
                      <a:pt x="375187" y="126770"/>
                      <a:pt x="387529" y="105155"/>
                    </a:cubicBezTo>
                    <a:cubicBezTo>
                      <a:pt x="401628" y="82112"/>
                      <a:pt x="410412" y="56215"/>
                      <a:pt x="413244" y="29350"/>
                    </a:cubicBezTo>
                    <a:cubicBezTo>
                      <a:pt x="446483" y="16653"/>
                      <a:pt x="481711" y="9949"/>
                      <a:pt x="517290" y="9549"/>
                    </a:cubicBezTo>
                    <a:close/>
                    <a:moveTo>
                      <a:pt x="409429" y="30797"/>
                    </a:moveTo>
                    <a:cubicBezTo>
                      <a:pt x="403580" y="56206"/>
                      <a:pt x="394359" y="80719"/>
                      <a:pt x="382012" y="103684"/>
                    </a:cubicBezTo>
                    <a:cubicBezTo>
                      <a:pt x="368220" y="126937"/>
                      <a:pt x="350321" y="147494"/>
                      <a:pt x="329187" y="164355"/>
                    </a:cubicBezTo>
                    <a:cubicBezTo>
                      <a:pt x="293470" y="170082"/>
                      <a:pt x="257604" y="174731"/>
                      <a:pt x="221589" y="178300"/>
                    </a:cubicBezTo>
                    <a:cubicBezTo>
                      <a:pt x="244843" y="160567"/>
                      <a:pt x="259495" y="133812"/>
                      <a:pt x="261912" y="104667"/>
                    </a:cubicBezTo>
                    <a:cubicBezTo>
                      <a:pt x="309562" y="78965"/>
                      <a:pt x="358092" y="49966"/>
                      <a:pt x="409429" y="30797"/>
                    </a:cubicBezTo>
                    <a:close/>
                    <a:moveTo>
                      <a:pt x="257946" y="106807"/>
                    </a:moveTo>
                    <a:cubicBezTo>
                      <a:pt x="255380" y="120817"/>
                      <a:pt x="250473" y="134295"/>
                      <a:pt x="243433" y="146677"/>
                    </a:cubicBezTo>
                    <a:cubicBezTo>
                      <a:pt x="235380" y="159716"/>
                      <a:pt x="224550" y="170818"/>
                      <a:pt x="211716" y="179193"/>
                    </a:cubicBezTo>
                    <a:cubicBezTo>
                      <a:pt x="194365" y="180800"/>
                      <a:pt x="176994" y="182221"/>
                      <a:pt x="159596" y="183318"/>
                    </a:cubicBezTo>
                    <a:cubicBezTo>
                      <a:pt x="150027" y="183957"/>
                      <a:pt x="140458" y="184589"/>
                      <a:pt x="130889" y="185215"/>
                    </a:cubicBezTo>
                    <a:cubicBezTo>
                      <a:pt x="134643" y="182199"/>
                      <a:pt x="138142" y="178879"/>
                      <a:pt x="141350" y="175289"/>
                    </a:cubicBezTo>
                    <a:cubicBezTo>
                      <a:pt x="145090" y="170544"/>
                      <a:pt x="148054" y="165236"/>
                      <a:pt x="150134" y="159564"/>
                    </a:cubicBezTo>
                    <a:cubicBezTo>
                      <a:pt x="187276" y="143976"/>
                      <a:pt x="223267" y="125415"/>
                      <a:pt x="257946" y="106806"/>
                    </a:cubicBezTo>
                    <a:close/>
                    <a:moveTo>
                      <a:pt x="56293" y="190275"/>
                    </a:moveTo>
                    <a:cubicBezTo>
                      <a:pt x="86874" y="183210"/>
                      <a:pt x="116794" y="173537"/>
                      <a:pt x="145725" y="161363"/>
                    </a:cubicBezTo>
                    <a:cubicBezTo>
                      <a:pt x="143740" y="165516"/>
                      <a:pt x="141292" y="169431"/>
                      <a:pt x="138427" y="173033"/>
                    </a:cubicBezTo>
                    <a:cubicBezTo>
                      <a:pt x="134394" y="178348"/>
                      <a:pt x="129213" y="182684"/>
                      <a:pt x="123271" y="185719"/>
                    </a:cubicBezTo>
                    <a:cubicBezTo>
                      <a:pt x="100941" y="187186"/>
                      <a:pt x="78615" y="188705"/>
                      <a:pt x="56293" y="190275"/>
                    </a:cubicBezTo>
                    <a:close/>
                    <a:moveTo>
                      <a:pt x="2257" y="198564"/>
                    </a:moveTo>
                    <a:lnTo>
                      <a:pt x="2257" y="198564"/>
                    </a:lnTo>
                    <a:close/>
                    <a:moveTo>
                      <a:pt x="20532" y="199347"/>
                    </a:moveTo>
                    <a:cubicBezTo>
                      <a:pt x="55633" y="197519"/>
                      <a:pt x="90796" y="195715"/>
                      <a:pt x="125935" y="193501"/>
                    </a:cubicBezTo>
                    <a:cubicBezTo>
                      <a:pt x="133437" y="200493"/>
                      <a:pt x="138818" y="209457"/>
                      <a:pt x="141462" y="219365"/>
                    </a:cubicBezTo>
                    <a:cubicBezTo>
                      <a:pt x="123256" y="217662"/>
                      <a:pt x="105070" y="215744"/>
                      <a:pt x="86928" y="213356"/>
                    </a:cubicBezTo>
                    <a:cubicBezTo>
                      <a:pt x="64358" y="211077"/>
                      <a:pt x="42098" y="206381"/>
                      <a:pt x="20532" y="199346"/>
                    </a:cubicBezTo>
                    <a:close/>
                    <a:moveTo>
                      <a:pt x="145794" y="219749"/>
                    </a:moveTo>
                    <a:cubicBezTo>
                      <a:pt x="143703" y="209776"/>
                      <a:pt x="138920" y="200566"/>
                      <a:pt x="131964" y="193120"/>
                    </a:cubicBezTo>
                    <a:cubicBezTo>
                      <a:pt x="158439" y="191412"/>
                      <a:pt x="184895" y="189452"/>
                      <a:pt x="211291" y="186994"/>
                    </a:cubicBezTo>
                    <a:cubicBezTo>
                      <a:pt x="223955" y="196527"/>
                      <a:pt x="233181" y="209913"/>
                      <a:pt x="237583" y="225140"/>
                    </a:cubicBezTo>
                    <a:cubicBezTo>
                      <a:pt x="214875" y="224517"/>
                      <a:pt x="192176" y="223508"/>
                      <a:pt x="169512" y="221847"/>
                    </a:cubicBezTo>
                    <a:cubicBezTo>
                      <a:pt x="161596" y="221260"/>
                      <a:pt x="153698" y="220465"/>
                      <a:pt x="145794" y="219749"/>
                    </a:cubicBezTo>
                    <a:close/>
                    <a:moveTo>
                      <a:pt x="241572" y="225264"/>
                    </a:moveTo>
                    <a:cubicBezTo>
                      <a:pt x="237979" y="210200"/>
                      <a:pt x="229857" y="196599"/>
                      <a:pt x="218299" y="186290"/>
                    </a:cubicBezTo>
                    <a:cubicBezTo>
                      <a:pt x="237284" y="184459"/>
                      <a:pt x="256242" y="182420"/>
                      <a:pt x="275146" y="179988"/>
                    </a:cubicBezTo>
                    <a:cubicBezTo>
                      <a:pt x="293595" y="177652"/>
                      <a:pt x="311987" y="174935"/>
                      <a:pt x="330334" y="171961"/>
                    </a:cubicBezTo>
                    <a:cubicBezTo>
                      <a:pt x="355739" y="180079"/>
                      <a:pt x="376845" y="198015"/>
                      <a:pt x="388956" y="221778"/>
                    </a:cubicBezTo>
                    <a:cubicBezTo>
                      <a:pt x="371150" y="223059"/>
                      <a:pt x="353328" y="224128"/>
                      <a:pt x="335481" y="224738"/>
                    </a:cubicBezTo>
                    <a:cubicBezTo>
                      <a:pt x="304186" y="225938"/>
                      <a:pt x="272869" y="226038"/>
                      <a:pt x="241572" y="225264"/>
                    </a:cubicBezTo>
                    <a:close/>
                    <a:moveTo>
                      <a:pt x="392494" y="221514"/>
                    </a:moveTo>
                    <a:cubicBezTo>
                      <a:pt x="382176" y="198793"/>
                      <a:pt x="363998" y="180563"/>
                      <a:pt x="341307" y="170178"/>
                    </a:cubicBezTo>
                    <a:cubicBezTo>
                      <a:pt x="392714" y="161479"/>
                      <a:pt x="443615" y="150301"/>
                      <a:pt x="494009" y="136641"/>
                    </a:cubicBezTo>
                    <a:cubicBezTo>
                      <a:pt x="494375" y="136975"/>
                      <a:pt x="494808" y="137227"/>
                      <a:pt x="495280" y="137381"/>
                    </a:cubicBezTo>
                    <a:cubicBezTo>
                      <a:pt x="528443" y="143862"/>
                      <a:pt x="558706" y="160668"/>
                      <a:pt x="581738" y="185394"/>
                    </a:cubicBezTo>
                    <a:cubicBezTo>
                      <a:pt x="551835" y="198831"/>
                      <a:pt x="520042" y="207589"/>
                      <a:pt x="487476" y="211359"/>
                    </a:cubicBezTo>
                    <a:cubicBezTo>
                      <a:pt x="455937" y="215848"/>
                      <a:pt x="424252" y="219149"/>
                      <a:pt x="392494" y="221514"/>
                    </a:cubicBezTo>
                    <a:close/>
                    <a:moveTo>
                      <a:pt x="614763" y="164526"/>
                    </a:moveTo>
                    <a:cubicBezTo>
                      <a:pt x="606002" y="171695"/>
                      <a:pt x="596520" y="177935"/>
                      <a:pt x="586470" y="183145"/>
                    </a:cubicBezTo>
                    <a:cubicBezTo>
                      <a:pt x="566228" y="158242"/>
                      <a:pt x="538428" y="140607"/>
                      <a:pt x="507273" y="132908"/>
                    </a:cubicBezTo>
                    <a:cubicBezTo>
                      <a:pt x="513336" y="131206"/>
                      <a:pt x="519408" y="129544"/>
                      <a:pt x="525452" y="127771"/>
                    </a:cubicBezTo>
                    <a:cubicBezTo>
                      <a:pt x="569539" y="115909"/>
                      <a:pt x="612749" y="101002"/>
                      <a:pt x="654771" y="83157"/>
                    </a:cubicBezTo>
                    <a:cubicBezTo>
                      <a:pt x="659503" y="112925"/>
                      <a:pt x="639030" y="144519"/>
                      <a:pt x="614763" y="16452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1284" name="Google Shape;1284;p1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Tree>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3">
  <p:cSld name="TITLE_AND_TWO_COLUMNS_1_1_1_1_1">
    <p:spTree>
      <p:nvGrpSpPr>
        <p:cNvPr id="1" name="Shape 1285"/>
        <p:cNvGrpSpPr/>
        <p:nvPr/>
      </p:nvGrpSpPr>
      <p:grpSpPr>
        <a:xfrm>
          <a:off x="0" y="0"/>
          <a:ext cx="0" cy="0"/>
          <a:chOff x="0" y="0"/>
          <a:chExt cx="0" cy="0"/>
        </a:xfrm>
      </p:grpSpPr>
      <p:grpSp>
        <p:nvGrpSpPr>
          <p:cNvPr id="1286" name="Google Shape;1286;p20"/>
          <p:cNvGrpSpPr/>
          <p:nvPr/>
        </p:nvGrpSpPr>
        <p:grpSpPr>
          <a:xfrm>
            <a:off x="-272763" y="-1040063"/>
            <a:ext cx="9961319" cy="6681536"/>
            <a:chOff x="-272763" y="-1040063"/>
            <a:chExt cx="9961319" cy="6681536"/>
          </a:xfrm>
        </p:grpSpPr>
        <p:sp>
          <p:nvSpPr>
            <p:cNvPr id="1287" name="Google Shape;1287;p20"/>
            <p:cNvSpPr/>
            <p:nvPr/>
          </p:nvSpPr>
          <p:spPr>
            <a:xfrm rot="10800000" flipH="1">
              <a:off x="-272763" y="-1040063"/>
              <a:ext cx="3180095" cy="2000013"/>
            </a:xfrm>
            <a:custGeom>
              <a:avLst/>
              <a:gdLst/>
              <a:ahLst/>
              <a:cxnLst/>
              <a:rect l="l" t="t" r="r" b="b"/>
              <a:pathLst>
                <a:path w="3180095" h="2000013" extrusionOk="0">
                  <a:moveTo>
                    <a:pt x="3172796" y="1942841"/>
                  </a:moveTo>
                  <a:cubicBezTo>
                    <a:pt x="3147735" y="1765812"/>
                    <a:pt x="3104043" y="1586710"/>
                    <a:pt x="3015254" y="1430001"/>
                  </a:cubicBezTo>
                  <a:cubicBezTo>
                    <a:pt x="2927762" y="1275581"/>
                    <a:pt x="2794142" y="1154673"/>
                    <a:pt x="2625187" y="1096150"/>
                  </a:cubicBezTo>
                  <a:cubicBezTo>
                    <a:pt x="2569089" y="1075896"/>
                    <a:pt x="2509039" y="1068985"/>
                    <a:pt x="2449801" y="1075967"/>
                  </a:cubicBezTo>
                  <a:cubicBezTo>
                    <a:pt x="2389172" y="1083208"/>
                    <a:pt x="2330390" y="1101014"/>
                    <a:pt x="2269808" y="1108549"/>
                  </a:cubicBezTo>
                  <a:cubicBezTo>
                    <a:pt x="2213476" y="1115557"/>
                    <a:pt x="2157983" y="1111477"/>
                    <a:pt x="2106156" y="1086989"/>
                  </a:cubicBezTo>
                  <a:cubicBezTo>
                    <a:pt x="2066370" y="1067576"/>
                    <a:pt x="2032759" y="1037511"/>
                    <a:pt x="2009064" y="1000142"/>
                  </a:cubicBezTo>
                  <a:cubicBezTo>
                    <a:pt x="1982503" y="959744"/>
                    <a:pt x="1964402" y="914405"/>
                    <a:pt x="1944329" y="870635"/>
                  </a:cubicBezTo>
                  <a:cubicBezTo>
                    <a:pt x="1921287" y="818760"/>
                    <a:pt x="1893140" y="769302"/>
                    <a:pt x="1860303" y="722991"/>
                  </a:cubicBezTo>
                  <a:cubicBezTo>
                    <a:pt x="1804418" y="646096"/>
                    <a:pt x="1729889" y="583787"/>
                    <a:pt x="1636672" y="559154"/>
                  </a:cubicBezTo>
                  <a:cubicBezTo>
                    <a:pt x="1551497" y="536646"/>
                    <a:pt x="1461515" y="544818"/>
                    <a:pt x="1375796" y="559733"/>
                  </a:cubicBezTo>
                  <a:cubicBezTo>
                    <a:pt x="1279146" y="576549"/>
                    <a:pt x="1184885" y="604305"/>
                    <a:pt x="1088600" y="622617"/>
                  </a:cubicBezTo>
                  <a:cubicBezTo>
                    <a:pt x="1029641" y="634617"/>
                    <a:pt x="968634" y="631951"/>
                    <a:pt x="910949" y="614853"/>
                  </a:cubicBezTo>
                  <a:cubicBezTo>
                    <a:pt x="857964" y="597356"/>
                    <a:pt x="809001" y="569485"/>
                    <a:pt x="766921" y="532867"/>
                  </a:cubicBezTo>
                  <a:cubicBezTo>
                    <a:pt x="673714" y="454640"/>
                    <a:pt x="604880" y="351547"/>
                    <a:pt x="531201" y="255929"/>
                  </a:cubicBezTo>
                  <a:cubicBezTo>
                    <a:pt x="461487" y="165455"/>
                    <a:pt x="383090" y="68624"/>
                    <a:pt x="274693" y="23559"/>
                  </a:cubicBezTo>
                  <a:cubicBezTo>
                    <a:pt x="183506" y="-14353"/>
                    <a:pt x="88476" y="-2547"/>
                    <a:pt x="27" y="31137"/>
                  </a:cubicBezTo>
                  <a:lnTo>
                    <a:pt x="27" y="2000029"/>
                  </a:lnTo>
                  <a:lnTo>
                    <a:pt x="3180123" y="2000029"/>
                  </a:lnTo>
                  <a:cubicBezTo>
                    <a:pt x="3177856" y="1980948"/>
                    <a:pt x="3175490" y="1961877"/>
                    <a:pt x="3172796" y="1942841"/>
                  </a:cubicBezTo>
                  <a:close/>
                </a:path>
              </a:pathLst>
            </a:custGeom>
            <a:solidFill>
              <a:srgbClr val="FFFFFF">
                <a:alpha val="59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8" name="Google Shape;1288;p20"/>
            <p:cNvSpPr/>
            <p:nvPr/>
          </p:nvSpPr>
          <p:spPr>
            <a:xfrm rot="10800000" flipH="1">
              <a:off x="7381875" y="3795063"/>
              <a:ext cx="2306681" cy="1846410"/>
            </a:xfrm>
            <a:custGeom>
              <a:avLst/>
              <a:gdLst/>
              <a:ahLst/>
              <a:cxnLst/>
              <a:rect l="l" t="t" r="r" b="b"/>
              <a:pathLst>
                <a:path w="1910295" h="1428557" extrusionOk="0">
                  <a:moveTo>
                    <a:pt x="1480" y="127504"/>
                  </a:moveTo>
                  <a:cubicBezTo>
                    <a:pt x="7493" y="222312"/>
                    <a:pt x="31556" y="315102"/>
                    <a:pt x="72378" y="400899"/>
                  </a:cubicBezTo>
                  <a:cubicBezTo>
                    <a:pt x="110845" y="483518"/>
                    <a:pt x="167193" y="556573"/>
                    <a:pt x="237353" y="614791"/>
                  </a:cubicBezTo>
                  <a:cubicBezTo>
                    <a:pt x="307983" y="672515"/>
                    <a:pt x="393879" y="708491"/>
                    <a:pt x="484596" y="718341"/>
                  </a:cubicBezTo>
                  <a:cubicBezTo>
                    <a:pt x="578735" y="727954"/>
                    <a:pt x="674929" y="720933"/>
                    <a:pt x="767344" y="744935"/>
                  </a:cubicBezTo>
                  <a:cubicBezTo>
                    <a:pt x="855881" y="767931"/>
                    <a:pt x="924709" y="824671"/>
                    <a:pt x="980750" y="895276"/>
                  </a:cubicBezTo>
                  <a:cubicBezTo>
                    <a:pt x="1016957" y="940892"/>
                    <a:pt x="1048977" y="989883"/>
                    <a:pt x="1082712" y="1037324"/>
                  </a:cubicBezTo>
                  <a:cubicBezTo>
                    <a:pt x="1116422" y="1084727"/>
                    <a:pt x="1151031" y="1131585"/>
                    <a:pt x="1189078" y="1175639"/>
                  </a:cubicBezTo>
                  <a:cubicBezTo>
                    <a:pt x="1269228" y="1268442"/>
                    <a:pt x="1365456" y="1345055"/>
                    <a:pt x="1481068" y="1388602"/>
                  </a:cubicBezTo>
                  <a:cubicBezTo>
                    <a:pt x="1545696" y="1413206"/>
                    <a:pt x="1614025" y="1426708"/>
                    <a:pt x="1683163" y="1428538"/>
                  </a:cubicBezTo>
                  <a:cubicBezTo>
                    <a:pt x="1747187" y="1429140"/>
                    <a:pt x="1811055" y="1422121"/>
                    <a:pt x="1873418" y="1407629"/>
                  </a:cubicBezTo>
                  <a:cubicBezTo>
                    <a:pt x="1885767" y="1404934"/>
                    <a:pt x="1898046" y="1401964"/>
                    <a:pt x="1910323" y="1398997"/>
                  </a:cubicBezTo>
                  <a:lnTo>
                    <a:pt x="1910323" y="16"/>
                  </a:lnTo>
                  <a:lnTo>
                    <a:pt x="4711" y="16"/>
                  </a:lnTo>
                  <a:cubicBezTo>
                    <a:pt x="-148" y="42332"/>
                    <a:pt x="-1229" y="84997"/>
                    <a:pt x="1481" y="127504"/>
                  </a:cubicBezTo>
                  <a:close/>
                </a:path>
              </a:pathLst>
            </a:custGeom>
            <a:solidFill>
              <a:srgbClr val="FFFFFF">
                <a:alpha val="59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b="1">
                <a:solidFill>
                  <a:schemeClr val="dk1"/>
                </a:solidFill>
                <a:latin typeface="Assistant"/>
                <a:ea typeface="Assistant"/>
                <a:cs typeface="Assistant"/>
                <a:sym typeface="Assistant"/>
              </a:endParaRPr>
            </a:p>
          </p:txBody>
        </p:sp>
      </p:grpSp>
      <p:grpSp>
        <p:nvGrpSpPr>
          <p:cNvPr id="1289" name="Google Shape;1289;p20"/>
          <p:cNvGrpSpPr/>
          <p:nvPr/>
        </p:nvGrpSpPr>
        <p:grpSpPr>
          <a:xfrm>
            <a:off x="156613" y="207838"/>
            <a:ext cx="8591624" cy="3519718"/>
            <a:chOff x="156613" y="207838"/>
            <a:chExt cx="8591624" cy="3519718"/>
          </a:xfrm>
        </p:grpSpPr>
        <p:grpSp>
          <p:nvGrpSpPr>
            <p:cNvPr id="1290" name="Google Shape;1290;p20"/>
            <p:cNvGrpSpPr/>
            <p:nvPr/>
          </p:nvGrpSpPr>
          <p:grpSpPr>
            <a:xfrm flipH="1">
              <a:off x="156613" y="2922597"/>
              <a:ext cx="409524" cy="804959"/>
              <a:chOff x="787644" y="1192072"/>
              <a:chExt cx="409524" cy="804959"/>
            </a:xfrm>
          </p:grpSpPr>
          <p:sp>
            <p:nvSpPr>
              <p:cNvPr id="1291" name="Google Shape;1291;p20"/>
              <p:cNvSpPr/>
              <p:nvPr/>
            </p:nvSpPr>
            <p:spPr>
              <a:xfrm>
                <a:off x="983912" y="1192072"/>
                <a:ext cx="213256" cy="229698"/>
              </a:xfrm>
              <a:custGeom>
                <a:avLst/>
                <a:gdLst/>
                <a:ahLst/>
                <a:cxnLst/>
                <a:rect l="l" t="t" r="r" b="b"/>
                <a:pathLst>
                  <a:path w="213256" h="229698" extrusionOk="0">
                    <a:moveTo>
                      <a:pt x="207124" y="107820"/>
                    </a:moveTo>
                    <a:cubicBezTo>
                      <a:pt x="152750" y="105421"/>
                      <a:pt x="110085" y="60360"/>
                      <a:pt x="110705" y="5986"/>
                    </a:cubicBezTo>
                    <a:cubicBezTo>
                      <a:pt x="110976" y="-1642"/>
                      <a:pt x="100932" y="-1699"/>
                      <a:pt x="98423" y="4326"/>
                    </a:cubicBezTo>
                    <a:cubicBezTo>
                      <a:pt x="87977" y="29401"/>
                      <a:pt x="92537" y="58264"/>
                      <a:pt x="81212" y="82870"/>
                    </a:cubicBezTo>
                    <a:cubicBezTo>
                      <a:pt x="67932" y="111726"/>
                      <a:pt x="33769" y="113474"/>
                      <a:pt x="6046" y="113906"/>
                    </a:cubicBezTo>
                    <a:cubicBezTo>
                      <a:pt x="2597" y="114033"/>
                      <a:pt x="-96" y="116930"/>
                      <a:pt x="32" y="120375"/>
                    </a:cubicBezTo>
                    <a:cubicBezTo>
                      <a:pt x="153" y="123642"/>
                      <a:pt x="2776" y="126263"/>
                      <a:pt x="6046" y="126383"/>
                    </a:cubicBezTo>
                    <a:cubicBezTo>
                      <a:pt x="34653" y="128308"/>
                      <a:pt x="62032" y="138730"/>
                      <a:pt x="84669" y="156312"/>
                    </a:cubicBezTo>
                    <a:cubicBezTo>
                      <a:pt x="95063" y="165217"/>
                      <a:pt x="102976" y="176656"/>
                      <a:pt x="107640" y="189519"/>
                    </a:cubicBezTo>
                    <a:cubicBezTo>
                      <a:pt x="111233" y="201673"/>
                      <a:pt x="112601" y="214376"/>
                      <a:pt x="111677" y="227016"/>
                    </a:cubicBezTo>
                    <a:cubicBezTo>
                      <a:pt x="111718" y="228546"/>
                      <a:pt x="112991" y="229753"/>
                      <a:pt x="114523" y="229713"/>
                    </a:cubicBezTo>
                    <a:cubicBezTo>
                      <a:pt x="115456" y="229689"/>
                      <a:pt x="116315" y="229197"/>
                      <a:pt x="116807" y="228404"/>
                    </a:cubicBezTo>
                    <a:cubicBezTo>
                      <a:pt x="116868" y="228288"/>
                      <a:pt x="116907" y="228167"/>
                      <a:pt x="116968" y="228051"/>
                    </a:cubicBezTo>
                    <a:cubicBezTo>
                      <a:pt x="119802" y="229901"/>
                      <a:pt x="123600" y="229106"/>
                      <a:pt x="125452" y="226275"/>
                    </a:cubicBezTo>
                    <a:cubicBezTo>
                      <a:pt x="125788" y="225761"/>
                      <a:pt x="126045" y="225199"/>
                      <a:pt x="126214" y="224609"/>
                    </a:cubicBezTo>
                    <a:cubicBezTo>
                      <a:pt x="138593" y="181172"/>
                      <a:pt x="157826" y="128398"/>
                      <a:pt x="208788" y="120106"/>
                    </a:cubicBezTo>
                    <a:cubicBezTo>
                      <a:pt x="215929" y="118943"/>
                      <a:pt x="213957" y="107935"/>
                      <a:pt x="207124" y="10782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2" name="Google Shape;1292;p20"/>
              <p:cNvSpPr/>
              <p:nvPr/>
            </p:nvSpPr>
            <p:spPr>
              <a:xfrm>
                <a:off x="787644" y="1861118"/>
                <a:ext cx="126183" cy="135913"/>
              </a:xfrm>
              <a:custGeom>
                <a:avLst/>
                <a:gdLst/>
                <a:ahLst/>
                <a:cxnLst/>
                <a:rect l="l" t="t" r="r" b="b"/>
                <a:pathLst>
                  <a:path w="126183" h="135913" extrusionOk="0">
                    <a:moveTo>
                      <a:pt x="122566" y="63804"/>
                    </a:moveTo>
                    <a:cubicBezTo>
                      <a:pt x="90393" y="62385"/>
                      <a:pt x="65148" y="35722"/>
                      <a:pt x="65515" y="3549"/>
                    </a:cubicBezTo>
                    <a:cubicBezTo>
                      <a:pt x="65674" y="-966"/>
                      <a:pt x="59733" y="-999"/>
                      <a:pt x="58247" y="2566"/>
                    </a:cubicBezTo>
                    <a:cubicBezTo>
                      <a:pt x="52067" y="17404"/>
                      <a:pt x="54765" y="34481"/>
                      <a:pt x="48064" y="49041"/>
                    </a:cubicBezTo>
                    <a:cubicBezTo>
                      <a:pt x="40206" y="66115"/>
                      <a:pt x="19991" y="67149"/>
                      <a:pt x="3588" y="67404"/>
                    </a:cubicBezTo>
                    <a:cubicBezTo>
                      <a:pt x="1547" y="67480"/>
                      <a:pt x="-46" y="69195"/>
                      <a:pt x="30" y="71233"/>
                    </a:cubicBezTo>
                    <a:cubicBezTo>
                      <a:pt x="102" y="73166"/>
                      <a:pt x="1653" y="74716"/>
                      <a:pt x="3588" y="74788"/>
                    </a:cubicBezTo>
                    <a:cubicBezTo>
                      <a:pt x="20515" y="75926"/>
                      <a:pt x="36715" y="82093"/>
                      <a:pt x="50109" y="92496"/>
                    </a:cubicBezTo>
                    <a:cubicBezTo>
                      <a:pt x="56259" y="97766"/>
                      <a:pt x="60941" y="104534"/>
                      <a:pt x="63701" y="112145"/>
                    </a:cubicBezTo>
                    <a:cubicBezTo>
                      <a:pt x="65827" y="119337"/>
                      <a:pt x="66636" y="126853"/>
                      <a:pt x="66090" y="134333"/>
                    </a:cubicBezTo>
                    <a:cubicBezTo>
                      <a:pt x="66114" y="135238"/>
                      <a:pt x="66868" y="135952"/>
                      <a:pt x="67774" y="135928"/>
                    </a:cubicBezTo>
                    <a:cubicBezTo>
                      <a:pt x="68327" y="135914"/>
                      <a:pt x="68835" y="135623"/>
                      <a:pt x="69126" y="135154"/>
                    </a:cubicBezTo>
                    <a:lnTo>
                      <a:pt x="69220" y="134945"/>
                    </a:lnTo>
                    <a:cubicBezTo>
                      <a:pt x="70897" y="136040"/>
                      <a:pt x="73144" y="135569"/>
                      <a:pt x="74240" y="133894"/>
                    </a:cubicBezTo>
                    <a:cubicBezTo>
                      <a:pt x="74439" y="133590"/>
                      <a:pt x="74591" y="133257"/>
                      <a:pt x="74691" y="132908"/>
                    </a:cubicBezTo>
                    <a:cubicBezTo>
                      <a:pt x="82016" y="107206"/>
                      <a:pt x="93397" y="75980"/>
                      <a:pt x="123550" y="71073"/>
                    </a:cubicBezTo>
                    <a:cubicBezTo>
                      <a:pt x="127776" y="70386"/>
                      <a:pt x="126609" y="63871"/>
                      <a:pt x="122566" y="6380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293" name="Google Shape;1293;p20"/>
            <p:cNvGrpSpPr/>
            <p:nvPr/>
          </p:nvGrpSpPr>
          <p:grpSpPr>
            <a:xfrm flipH="1">
              <a:off x="8129804" y="207838"/>
              <a:ext cx="618432" cy="448429"/>
              <a:chOff x="749957" y="2916238"/>
              <a:chExt cx="618432" cy="448429"/>
            </a:xfrm>
          </p:grpSpPr>
          <p:sp>
            <p:nvSpPr>
              <p:cNvPr id="1294" name="Google Shape;1294;p20"/>
              <p:cNvSpPr/>
              <p:nvPr/>
            </p:nvSpPr>
            <p:spPr>
              <a:xfrm>
                <a:off x="1155133" y="2916238"/>
                <a:ext cx="213256" cy="229698"/>
              </a:xfrm>
              <a:custGeom>
                <a:avLst/>
                <a:gdLst/>
                <a:ahLst/>
                <a:cxnLst/>
                <a:rect l="l" t="t" r="r" b="b"/>
                <a:pathLst>
                  <a:path w="213256" h="229698" extrusionOk="0">
                    <a:moveTo>
                      <a:pt x="207123" y="107819"/>
                    </a:moveTo>
                    <a:cubicBezTo>
                      <a:pt x="152750" y="105420"/>
                      <a:pt x="110085" y="60359"/>
                      <a:pt x="110705" y="5986"/>
                    </a:cubicBezTo>
                    <a:cubicBezTo>
                      <a:pt x="110976" y="-1642"/>
                      <a:pt x="100933" y="-1699"/>
                      <a:pt x="98423" y="4325"/>
                    </a:cubicBezTo>
                    <a:cubicBezTo>
                      <a:pt x="87978" y="29401"/>
                      <a:pt x="92536" y="58263"/>
                      <a:pt x="81212" y="82870"/>
                    </a:cubicBezTo>
                    <a:cubicBezTo>
                      <a:pt x="67932" y="111725"/>
                      <a:pt x="33769" y="113474"/>
                      <a:pt x="6046" y="113906"/>
                    </a:cubicBezTo>
                    <a:cubicBezTo>
                      <a:pt x="2597" y="114033"/>
                      <a:pt x="-96" y="116929"/>
                      <a:pt x="32" y="120375"/>
                    </a:cubicBezTo>
                    <a:cubicBezTo>
                      <a:pt x="153" y="123643"/>
                      <a:pt x="2776" y="126263"/>
                      <a:pt x="6046" y="126384"/>
                    </a:cubicBezTo>
                    <a:cubicBezTo>
                      <a:pt x="34653" y="128307"/>
                      <a:pt x="62033" y="138729"/>
                      <a:pt x="84668" y="156312"/>
                    </a:cubicBezTo>
                    <a:cubicBezTo>
                      <a:pt x="95063" y="165217"/>
                      <a:pt x="102976" y="176657"/>
                      <a:pt x="107640" y="189519"/>
                    </a:cubicBezTo>
                    <a:cubicBezTo>
                      <a:pt x="111233" y="201673"/>
                      <a:pt x="112601" y="214376"/>
                      <a:pt x="111678" y="227016"/>
                    </a:cubicBezTo>
                    <a:cubicBezTo>
                      <a:pt x="111718" y="228546"/>
                      <a:pt x="112992" y="229753"/>
                      <a:pt x="114523" y="229713"/>
                    </a:cubicBezTo>
                    <a:cubicBezTo>
                      <a:pt x="115457" y="229689"/>
                      <a:pt x="116315" y="229197"/>
                      <a:pt x="116808" y="228404"/>
                    </a:cubicBezTo>
                    <a:cubicBezTo>
                      <a:pt x="116869" y="228289"/>
                      <a:pt x="116907" y="228167"/>
                      <a:pt x="116967" y="228051"/>
                    </a:cubicBezTo>
                    <a:cubicBezTo>
                      <a:pt x="119801" y="229902"/>
                      <a:pt x="123599" y="229107"/>
                      <a:pt x="125451" y="226276"/>
                    </a:cubicBezTo>
                    <a:cubicBezTo>
                      <a:pt x="125788" y="225762"/>
                      <a:pt x="126045" y="225199"/>
                      <a:pt x="126214" y="224608"/>
                    </a:cubicBezTo>
                    <a:cubicBezTo>
                      <a:pt x="138593" y="181172"/>
                      <a:pt x="157826" y="128398"/>
                      <a:pt x="208788" y="120106"/>
                    </a:cubicBezTo>
                    <a:cubicBezTo>
                      <a:pt x="215929" y="118944"/>
                      <a:pt x="213957" y="107934"/>
                      <a:pt x="207123" y="10781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5" name="Google Shape;1295;p20"/>
              <p:cNvSpPr/>
              <p:nvPr/>
            </p:nvSpPr>
            <p:spPr>
              <a:xfrm>
                <a:off x="749957" y="3228754"/>
                <a:ext cx="126183" cy="135913"/>
              </a:xfrm>
              <a:custGeom>
                <a:avLst/>
                <a:gdLst/>
                <a:ahLst/>
                <a:cxnLst/>
                <a:rect l="l" t="t" r="r" b="b"/>
                <a:pathLst>
                  <a:path w="126183" h="135913" extrusionOk="0">
                    <a:moveTo>
                      <a:pt x="122566" y="63804"/>
                    </a:moveTo>
                    <a:cubicBezTo>
                      <a:pt x="90393" y="62384"/>
                      <a:pt x="65148" y="35721"/>
                      <a:pt x="65516" y="3549"/>
                    </a:cubicBezTo>
                    <a:cubicBezTo>
                      <a:pt x="65675" y="-965"/>
                      <a:pt x="59733" y="-999"/>
                      <a:pt x="58248" y="2566"/>
                    </a:cubicBezTo>
                    <a:cubicBezTo>
                      <a:pt x="52067" y="17403"/>
                      <a:pt x="54765" y="34481"/>
                      <a:pt x="48065" y="49040"/>
                    </a:cubicBezTo>
                    <a:cubicBezTo>
                      <a:pt x="40206" y="66115"/>
                      <a:pt x="19991" y="67149"/>
                      <a:pt x="3588" y="67405"/>
                    </a:cubicBezTo>
                    <a:cubicBezTo>
                      <a:pt x="1547" y="67481"/>
                      <a:pt x="-46" y="69195"/>
                      <a:pt x="30" y="71234"/>
                    </a:cubicBezTo>
                    <a:cubicBezTo>
                      <a:pt x="102" y="73167"/>
                      <a:pt x="1653" y="74716"/>
                      <a:pt x="3588" y="74788"/>
                    </a:cubicBezTo>
                    <a:cubicBezTo>
                      <a:pt x="20515" y="75926"/>
                      <a:pt x="36715" y="82093"/>
                      <a:pt x="50109" y="92497"/>
                    </a:cubicBezTo>
                    <a:cubicBezTo>
                      <a:pt x="56260" y="97766"/>
                      <a:pt x="60942" y="104535"/>
                      <a:pt x="63702" y="112146"/>
                    </a:cubicBezTo>
                    <a:cubicBezTo>
                      <a:pt x="65827" y="119337"/>
                      <a:pt x="66637" y="126853"/>
                      <a:pt x="66091" y="134332"/>
                    </a:cubicBezTo>
                    <a:cubicBezTo>
                      <a:pt x="66114" y="135238"/>
                      <a:pt x="66868" y="135952"/>
                      <a:pt x="67773" y="135929"/>
                    </a:cubicBezTo>
                    <a:cubicBezTo>
                      <a:pt x="68326" y="135914"/>
                      <a:pt x="68835" y="135623"/>
                      <a:pt x="69126" y="135153"/>
                    </a:cubicBezTo>
                    <a:lnTo>
                      <a:pt x="69220" y="134944"/>
                    </a:lnTo>
                    <a:cubicBezTo>
                      <a:pt x="70897" y="136039"/>
                      <a:pt x="73145" y="135569"/>
                      <a:pt x="74241" y="133894"/>
                    </a:cubicBezTo>
                    <a:cubicBezTo>
                      <a:pt x="74440" y="133590"/>
                      <a:pt x="74592" y="133257"/>
                      <a:pt x="74692" y="132908"/>
                    </a:cubicBezTo>
                    <a:cubicBezTo>
                      <a:pt x="82016" y="107207"/>
                      <a:pt x="93397" y="75979"/>
                      <a:pt x="123551" y="71073"/>
                    </a:cubicBezTo>
                    <a:cubicBezTo>
                      <a:pt x="127776" y="70386"/>
                      <a:pt x="126609" y="63872"/>
                      <a:pt x="122566" y="6380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1296" name="Google Shape;1296;p20"/>
          <p:cNvGrpSpPr/>
          <p:nvPr/>
        </p:nvGrpSpPr>
        <p:grpSpPr>
          <a:xfrm>
            <a:off x="-326079" y="1660645"/>
            <a:ext cx="9602049" cy="1037660"/>
            <a:chOff x="-326079" y="1660645"/>
            <a:chExt cx="9602049" cy="1037660"/>
          </a:xfrm>
        </p:grpSpPr>
        <p:grpSp>
          <p:nvGrpSpPr>
            <p:cNvPr id="1297" name="Google Shape;1297;p20"/>
            <p:cNvGrpSpPr/>
            <p:nvPr/>
          </p:nvGrpSpPr>
          <p:grpSpPr>
            <a:xfrm flipH="1">
              <a:off x="8544842" y="2303699"/>
              <a:ext cx="731128" cy="394605"/>
              <a:chOff x="1006523" y="1673424"/>
              <a:chExt cx="731128" cy="394605"/>
            </a:xfrm>
          </p:grpSpPr>
          <p:sp>
            <p:nvSpPr>
              <p:cNvPr id="1298" name="Google Shape;1298;p20"/>
              <p:cNvSpPr/>
              <p:nvPr/>
            </p:nvSpPr>
            <p:spPr>
              <a:xfrm>
                <a:off x="1010947" y="1679127"/>
                <a:ext cx="720146" cy="385761"/>
              </a:xfrm>
              <a:custGeom>
                <a:avLst/>
                <a:gdLst/>
                <a:ahLst/>
                <a:cxnLst/>
                <a:rect l="l" t="t" r="r" b="b"/>
                <a:pathLst>
                  <a:path w="720146" h="385761" extrusionOk="0">
                    <a:moveTo>
                      <a:pt x="714509" y="372279"/>
                    </a:moveTo>
                    <a:cubicBezTo>
                      <a:pt x="476403" y="370249"/>
                      <a:pt x="238355" y="374749"/>
                      <a:pt x="366" y="385777"/>
                    </a:cubicBezTo>
                    <a:lnTo>
                      <a:pt x="190" y="381807"/>
                    </a:lnTo>
                    <a:cubicBezTo>
                      <a:pt x="23494" y="337553"/>
                      <a:pt x="75353" y="316562"/>
                      <a:pt x="122907" y="332136"/>
                    </a:cubicBezTo>
                    <a:cubicBezTo>
                      <a:pt x="110459" y="305139"/>
                      <a:pt x="97657" y="275937"/>
                      <a:pt x="102601" y="246558"/>
                    </a:cubicBezTo>
                    <a:cubicBezTo>
                      <a:pt x="107545" y="217179"/>
                      <a:pt x="138710" y="190535"/>
                      <a:pt x="166255" y="201828"/>
                    </a:cubicBezTo>
                    <a:cubicBezTo>
                      <a:pt x="193712" y="213121"/>
                      <a:pt x="199627" y="251763"/>
                      <a:pt x="225318" y="266585"/>
                    </a:cubicBezTo>
                    <a:cubicBezTo>
                      <a:pt x="201658" y="224149"/>
                      <a:pt x="210133" y="171743"/>
                      <a:pt x="220904" y="124455"/>
                    </a:cubicBezTo>
                    <a:cubicBezTo>
                      <a:pt x="227349" y="95870"/>
                      <a:pt x="234765" y="66756"/>
                      <a:pt x="251186" y="42406"/>
                    </a:cubicBezTo>
                    <a:cubicBezTo>
                      <a:pt x="267519" y="18056"/>
                      <a:pt x="294711" y="-1001"/>
                      <a:pt x="324022" y="58"/>
                    </a:cubicBezTo>
                    <a:cubicBezTo>
                      <a:pt x="351743" y="1028"/>
                      <a:pt x="376552" y="19908"/>
                      <a:pt x="391119" y="43464"/>
                    </a:cubicBezTo>
                    <a:cubicBezTo>
                      <a:pt x="404555" y="67819"/>
                      <a:pt x="412877" y="94658"/>
                      <a:pt x="415574" y="122337"/>
                    </a:cubicBezTo>
                    <a:cubicBezTo>
                      <a:pt x="424312" y="182362"/>
                      <a:pt x="424846" y="243295"/>
                      <a:pt x="417163" y="303463"/>
                    </a:cubicBezTo>
                    <a:cubicBezTo>
                      <a:pt x="434979" y="242196"/>
                      <a:pt x="471189" y="187872"/>
                      <a:pt x="520899" y="147834"/>
                    </a:cubicBezTo>
                    <a:cubicBezTo>
                      <a:pt x="548179" y="126043"/>
                      <a:pt x="585259" y="108398"/>
                      <a:pt x="617218" y="122602"/>
                    </a:cubicBezTo>
                    <a:cubicBezTo>
                      <a:pt x="653592" y="138747"/>
                      <a:pt x="662597" y="186653"/>
                      <a:pt x="658006" y="226266"/>
                    </a:cubicBezTo>
                    <a:cubicBezTo>
                      <a:pt x="652915" y="269428"/>
                      <a:pt x="637831" y="310811"/>
                      <a:pt x="613952" y="347134"/>
                    </a:cubicBezTo>
                    <a:cubicBezTo>
                      <a:pt x="641674" y="313080"/>
                      <a:pt x="706563" y="324990"/>
                      <a:pt x="720336" y="36672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9" name="Google Shape;1299;p20"/>
              <p:cNvSpPr/>
              <p:nvPr/>
            </p:nvSpPr>
            <p:spPr>
              <a:xfrm>
                <a:off x="1006523" y="1673424"/>
                <a:ext cx="731128" cy="394605"/>
              </a:xfrm>
              <a:custGeom>
                <a:avLst/>
                <a:gdLst/>
                <a:ahLst/>
                <a:cxnLst/>
                <a:rect l="l" t="t" r="r" b="b"/>
                <a:pathLst>
                  <a:path w="731128" h="394605" extrusionOk="0">
                    <a:moveTo>
                      <a:pt x="730915" y="370736"/>
                    </a:moveTo>
                    <a:cubicBezTo>
                      <a:pt x="717966" y="334312"/>
                      <a:pt x="672867" y="317997"/>
                      <a:pt x="638450" y="331138"/>
                    </a:cubicBezTo>
                    <a:cubicBezTo>
                      <a:pt x="653422" y="302431"/>
                      <a:pt x="663395" y="271388"/>
                      <a:pt x="667943" y="239337"/>
                    </a:cubicBezTo>
                    <a:cubicBezTo>
                      <a:pt x="672240" y="208473"/>
                      <a:pt x="670821" y="172937"/>
                      <a:pt x="652509" y="146368"/>
                    </a:cubicBezTo>
                    <a:cubicBezTo>
                      <a:pt x="602956" y="74470"/>
                      <a:pt x="513277" y="147786"/>
                      <a:pt x="475750" y="193356"/>
                    </a:cubicBezTo>
                    <a:cubicBezTo>
                      <a:pt x="458396" y="214435"/>
                      <a:pt x="443791" y="237631"/>
                      <a:pt x="432286" y="262387"/>
                    </a:cubicBezTo>
                    <a:cubicBezTo>
                      <a:pt x="434488" y="224025"/>
                      <a:pt x="433396" y="185545"/>
                      <a:pt x="429023" y="147369"/>
                    </a:cubicBezTo>
                    <a:cubicBezTo>
                      <a:pt x="423997" y="103966"/>
                      <a:pt x="416603" y="55387"/>
                      <a:pt x="383188" y="23884"/>
                    </a:cubicBezTo>
                    <a:cubicBezTo>
                      <a:pt x="355093" y="-4468"/>
                      <a:pt x="310460" y="-7987"/>
                      <a:pt x="278263" y="15611"/>
                    </a:cubicBezTo>
                    <a:cubicBezTo>
                      <a:pt x="240486" y="42625"/>
                      <a:pt x="227920" y="89005"/>
                      <a:pt x="218343" y="132031"/>
                    </a:cubicBezTo>
                    <a:cubicBezTo>
                      <a:pt x="210023" y="169410"/>
                      <a:pt x="203739" y="209460"/>
                      <a:pt x="213250" y="246612"/>
                    </a:cubicBezTo>
                    <a:cubicBezTo>
                      <a:pt x="206835" y="235746"/>
                      <a:pt x="199671" y="225339"/>
                      <a:pt x="191809" y="215468"/>
                    </a:cubicBezTo>
                    <a:cubicBezTo>
                      <a:pt x="178661" y="199787"/>
                      <a:pt x="156697" y="194729"/>
                      <a:pt x="138008" y="203080"/>
                    </a:cubicBezTo>
                    <a:cubicBezTo>
                      <a:pt x="117536" y="212768"/>
                      <a:pt x="103422" y="232222"/>
                      <a:pt x="100574" y="254679"/>
                    </a:cubicBezTo>
                    <a:cubicBezTo>
                      <a:pt x="97247" y="280637"/>
                      <a:pt x="106487" y="305681"/>
                      <a:pt x="117010" y="329182"/>
                    </a:cubicBezTo>
                    <a:cubicBezTo>
                      <a:pt x="70130" y="319832"/>
                      <a:pt x="22760" y="342838"/>
                      <a:pt x="1151" y="385450"/>
                    </a:cubicBezTo>
                    <a:cubicBezTo>
                      <a:pt x="531" y="386691"/>
                      <a:pt x="608" y="388165"/>
                      <a:pt x="1352" y="389336"/>
                    </a:cubicBezTo>
                    <a:cubicBezTo>
                      <a:pt x="62" y="390312"/>
                      <a:pt x="-193" y="392149"/>
                      <a:pt x="784" y="393439"/>
                    </a:cubicBezTo>
                    <a:cubicBezTo>
                      <a:pt x="1339" y="394172"/>
                      <a:pt x="2205" y="394602"/>
                      <a:pt x="3125" y="394600"/>
                    </a:cubicBezTo>
                    <a:cubicBezTo>
                      <a:pt x="96756" y="394988"/>
                      <a:pt x="190477" y="389755"/>
                      <a:pt x="284088" y="387705"/>
                    </a:cubicBezTo>
                    <a:cubicBezTo>
                      <a:pt x="377777" y="385652"/>
                      <a:pt x="471482" y="384446"/>
                      <a:pt x="565203" y="384087"/>
                    </a:cubicBezTo>
                    <a:cubicBezTo>
                      <a:pt x="590828" y="384014"/>
                      <a:pt x="616454" y="384003"/>
                      <a:pt x="642079" y="384051"/>
                    </a:cubicBezTo>
                    <a:cubicBezTo>
                      <a:pt x="668174" y="385578"/>
                      <a:pt x="694344" y="385294"/>
                      <a:pt x="720399" y="383199"/>
                    </a:cubicBezTo>
                    <a:cubicBezTo>
                      <a:pt x="722663" y="382771"/>
                      <a:pt x="724283" y="380767"/>
                      <a:pt x="724226" y="378465"/>
                    </a:cubicBezTo>
                    <a:cubicBezTo>
                      <a:pt x="728342" y="378802"/>
                      <a:pt x="732677" y="375694"/>
                      <a:pt x="730915" y="370736"/>
                    </a:cubicBezTo>
                    <a:close/>
                    <a:moveTo>
                      <a:pt x="653062" y="371055"/>
                    </a:moveTo>
                    <a:cubicBezTo>
                      <a:pt x="629633" y="370964"/>
                      <a:pt x="606204" y="370938"/>
                      <a:pt x="582775" y="370977"/>
                    </a:cubicBezTo>
                    <a:cubicBezTo>
                      <a:pt x="535917" y="371087"/>
                      <a:pt x="489060" y="371453"/>
                      <a:pt x="442205" y="372075"/>
                    </a:cubicBezTo>
                    <a:cubicBezTo>
                      <a:pt x="348490" y="373312"/>
                      <a:pt x="254801" y="375743"/>
                      <a:pt x="161140" y="379368"/>
                    </a:cubicBezTo>
                    <a:cubicBezTo>
                      <a:pt x="110377" y="381270"/>
                      <a:pt x="59526" y="383365"/>
                      <a:pt x="8937" y="388065"/>
                    </a:cubicBezTo>
                    <a:cubicBezTo>
                      <a:pt x="32428" y="347461"/>
                      <a:pt x="81168" y="328851"/>
                      <a:pt x="125768" y="343457"/>
                    </a:cubicBezTo>
                    <a:cubicBezTo>
                      <a:pt x="131019" y="345282"/>
                      <a:pt x="134204" y="339130"/>
                      <a:pt x="132306" y="334958"/>
                    </a:cubicBezTo>
                    <a:cubicBezTo>
                      <a:pt x="121286" y="310743"/>
                      <a:pt x="109365" y="284378"/>
                      <a:pt x="112509" y="257100"/>
                    </a:cubicBezTo>
                    <a:cubicBezTo>
                      <a:pt x="114888" y="236463"/>
                      <a:pt x="130503" y="215044"/>
                      <a:pt x="152002" y="211517"/>
                    </a:cubicBezTo>
                    <a:cubicBezTo>
                      <a:pt x="172478" y="208158"/>
                      <a:pt x="185124" y="225320"/>
                      <a:pt x="194772" y="240541"/>
                    </a:cubicBezTo>
                    <a:cubicBezTo>
                      <a:pt x="202382" y="255199"/>
                      <a:pt x="213268" y="267909"/>
                      <a:pt x="226588" y="277684"/>
                    </a:cubicBezTo>
                    <a:cubicBezTo>
                      <a:pt x="229638" y="279355"/>
                      <a:pt x="233467" y="278238"/>
                      <a:pt x="235139" y="275189"/>
                    </a:cubicBezTo>
                    <a:cubicBezTo>
                      <a:pt x="236172" y="273304"/>
                      <a:pt x="236172" y="271023"/>
                      <a:pt x="235139" y="269139"/>
                    </a:cubicBezTo>
                    <a:cubicBezTo>
                      <a:pt x="215455" y="232283"/>
                      <a:pt x="219578" y="189328"/>
                      <a:pt x="227546" y="149807"/>
                    </a:cubicBezTo>
                    <a:cubicBezTo>
                      <a:pt x="235420" y="110756"/>
                      <a:pt x="243996" y="66177"/>
                      <a:pt x="273050" y="36772"/>
                    </a:cubicBezTo>
                    <a:cubicBezTo>
                      <a:pt x="286565" y="22158"/>
                      <a:pt x="305207" y="13328"/>
                      <a:pt x="325083" y="12125"/>
                    </a:cubicBezTo>
                    <a:cubicBezTo>
                      <a:pt x="344658" y="12570"/>
                      <a:pt x="363212" y="20948"/>
                      <a:pt x="376483" y="35335"/>
                    </a:cubicBezTo>
                    <a:cubicBezTo>
                      <a:pt x="406720" y="65794"/>
                      <a:pt x="412478" y="113178"/>
                      <a:pt x="416754" y="153816"/>
                    </a:cubicBezTo>
                    <a:cubicBezTo>
                      <a:pt x="422103" y="205489"/>
                      <a:pt x="421532" y="257603"/>
                      <a:pt x="415052" y="309147"/>
                    </a:cubicBezTo>
                    <a:cubicBezTo>
                      <a:pt x="414122" y="316649"/>
                      <a:pt x="425893" y="317708"/>
                      <a:pt x="427902" y="310885"/>
                    </a:cubicBezTo>
                    <a:cubicBezTo>
                      <a:pt x="446804" y="246663"/>
                      <a:pt x="488310" y="182671"/>
                      <a:pt x="546067" y="146817"/>
                    </a:cubicBezTo>
                    <a:cubicBezTo>
                      <a:pt x="573838" y="129578"/>
                      <a:pt x="612575" y="119662"/>
                      <a:pt x="637169" y="147721"/>
                    </a:cubicBezTo>
                    <a:cubicBezTo>
                      <a:pt x="656379" y="169638"/>
                      <a:pt x="658947" y="202751"/>
                      <a:pt x="656040" y="230472"/>
                    </a:cubicBezTo>
                    <a:cubicBezTo>
                      <a:pt x="651159" y="273011"/>
                      <a:pt x="636331" y="313806"/>
                      <a:pt x="612755" y="349560"/>
                    </a:cubicBezTo>
                    <a:cubicBezTo>
                      <a:pt x="608794" y="355665"/>
                      <a:pt x="618123" y="363078"/>
                      <a:pt x="622963" y="357430"/>
                    </a:cubicBezTo>
                    <a:cubicBezTo>
                      <a:pt x="648142" y="328049"/>
                      <a:pt x="703126" y="336288"/>
                      <a:pt x="717787" y="372463"/>
                    </a:cubicBezTo>
                    <a:cubicBezTo>
                      <a:pt x="696266" y="370574"/>
                      <a:pt x="674644" y="370103"/>
                      <a:pt x="653062" y="37105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300" name="Google Shape;1300;p20"/>
            <p:cNvGrpSpPr/>
            <p:nvPr/>
          </p:nvGrpSpPr>
          <p:grpSpPr>
            <a:xfrm flipH="1">
              <a:off x="-326079" y="1660645"/>
              <a:ext cx="786187" cy="418163"/>
              <a:chOff x="8037685" y="2312945"/>
              <a:chExt cx="786187" cy="418163"/>
            </a:xfrm>
          </p:grpSpPr>
          <p:sp>
            <p:nvSpPr>
              <p:cNvPr id="1301" name="Google Shape;1301;p20"/>
              <p:cNvSpPr/>
              <p:nvPr/>
            </p:nvSpPr>
            <p:spPr>
              <a:xfrm>
                <a:off x="8042069" y="2318829"/>
                <a:ext cx="775539" cy="409819"/>
              </a:xfrm>
              <a:custGeom>
                <a:avLst/>
                <a:gdLst/>
                <a:ahLst/>
                <a:cxnLst/>
                <a:rect l="l" t="t" r="r" b="b"/>
                <a:pathLst>
                  <a:path w="775539" h="409819" extrusionOk="0">
                    <a:moveTo>
                      <a:pt x="750265" y="310935"/>
                    </a:moveTo>
                    <a:cubicBezTo>
                      <a:pt x="775162" y="325492"/>
                      <a:pt x="784873" y="363605"/>
                      <a:pt x="765362" y="384691"/>
                    </a:cubicBezTo>
                    <a:lnTo>
                      <a:pt x="763067" y="392013"/>
                    </a:lnTo>
                    <a:cubicBezTo>
                      <a:pt x="509871" y="385201"/>
                      <a:pt x="256494" y="391150"/>
                      <a:pt x="3898" y="409835"/>
                    </a:cubicBezTo>
                    <a:lnTo>
                      <a:pt x="190" y="403483"/>
                    </a:lnTo>
                    <a:cubicBezTo>
                      <a:pt x="27024" y="350968"/>
                      <a:pt x="89406" y="327438"/>
                      <a:pt x="144272" y="349136"/>
                    </a:cubicBezTo>
                    <a:cubicBezTo>
                      <a:pt x="124437" y="316809"/>
                      <a:pt x="113616" y="279769"/>
                      <a:pt x="112931" y="241855"/>
                    </a:cubicBezTo>
                    <a:cubicBezTo>
                      <a:pt x="111985" y="234399"/>
                      <a:pt x="114121" y="226880"/>
                      <a:pt x="118846" y="221034"/>
                    </a:cubicBezTo>
                    <a:cubicBezTo>
                      <a:pt x="124624" y="216762"/>
                      <a:pt x="131874" y="214982"/>
                      <a:pt x="138975" y="216093"/>
                    </a:cubicBezTo>
                    <a:cubicBezTo>
                      <a:pt x="182553" y="218476"/>
                      <a:pt x="223368" y="238171"/>
                      <a:pt x="252334" y="270793"/>
                    </a:cubicBezTo>
                    <a:cubicBezTo>
                      <a:pt x="245006" y="216358"/>
                      <a:pt x="239886" y="159806"/>
                      <a:pt x="256130" y="107400"/>
                    </a:cubicBezTo>
                    <a:cubicBezTo>
                      <a:pt x="272463" y="54906"/>
                      <a:pt x="315105" y="7088"/>
                      <a:pt x="369754" y="736"/>
                    </a:cubicBezTo>
                    <a:cubicBezTo>
                      <a:pt x="430848" y="-6410"/>
                      <a:pt x="487792" y="40614"/>
                      <a:pt x="512600" y="96813"/>
                    </a:cubicBezTo>
                    <a:cubicBezTo>
                      <a:pt x="537408" y="153101"/>
                      <a:pt x="537320" y="216711"/>
                      <a:pt x="536790" y="278115"/>
                    </a:cubicBezTo>
                    <a:cubicBezTo>
                      <a:pt x="555507" y="262146"/>
                      <a:pt x="565836" y="238855"/>
                      <a:pt x="579609" y="218563"/>
                    </a:cubicBezTo>
                    <a:cubicBezTo>
                      <a:pt x="593470" y="198360"/>
                      <a:pt x="614482" y="179392"/>
                      <a:pt x="638937" y="180715"/>
                    </a:cubicBezTo>
                    <a:cubicBezTo>
                      <a:pt x="667100" y="182215"/>
                      <a:pt x="687494" y="211153"/>
                      <a:pt x="689613" y="239208"/>
                    </a:cubicBezTo>
                    <a:cubicBezTo>
                      <a:pt x="691820" y="267352"/>
                      <a:pt x="680519" y="294525"/>
                      <a:pt x="669396" y="320463"/>
                    </a:cubicBezTo>
                    <a:cubicBezTo>
                      <a:pt x="692173" y="302818"/>
                      <a:pt x="725368" y="296466"/>
                      <a:pt x="750265" y="31093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2" name="Google Shape;1302;p20"/>
              <p:cNvSpPr/>
              <p:nvPr/>
            </p:nvSpPr>
            <p:spPr>
              <a:xfrm>
                <a:off x="8037685" y="2312945"/>
                <a:ext cx="786187" cy="418163"/>
              </a:xfrm>
              <a:custGeom>
                <a:avLst/>
                <a:gdLst/>
                <a:ahLst/>
                <a:cxnLst/>
                <a:rect l="l" t="t" r="r" b="b"/>
                <a:pathLst>
                  <a:path w="786187" h="418163" extrusionOk="0">
                    <a:moveTo>
                      <a:pt x="766037" y="317095"/>
                    </a:moveTo>
                    <a:cubicBezTo>
                      <a:pt x="743998" y="298026"/>
                      <a:pt x="712593" y="299177"/>
                      <a:pt x="687166" y="310877"/>
                    </a:cubicBezTo>
                    <a:cubicBezTo>
                      <a:pt x="696508" y="287395"/>
                      <a:pt x="703936" y="262563"/>
                      <a:pt x="699570" y="237360"/>
                    </a:cubicBezTo>
                    <a:cubicBezTo>
                      <a:pt x="696098" y="213279"/>
                      <a:pt x="680363" y="192728"/>
                      <a:pt x="658013" y="183082"/>
                    </a:cubicBezTo>
                    <a:cubicBezTo>
                      <a:pt x="632437" y="173794"/>
                      <a:pt x="606937" y="187611"/>
                      <a:pt x="589902" y="206466"/>
                    </a:cubicBezTo>
                    <a:cubicBezTo>
                      <a:pt x="573237" y="224915"/>
                      <a:pt x="563368" y="248278"/>
                      <a:pt x="547790" y="267376"/>
                    </a:cubicBezTo>
                    <a:cubicBezTo>
                      <a:pt x="547749" y="176742"/>
                      <a:pt x="539343" y="74249"/>
                      <a:pt x="455690" y="20887"/>
                    </a:cubicBezTo>
                    <a:cubicBezTo>
                      <a:pt x="421764" y="-1935"/>
                      <a:pt x="378681" y="-6338"/>
                      <a:pt x="340834" y="9147"/>
                    </a:cubicBezTo>
                    <a:cubicBezTo>
                      <a:pt x="302174" y="25813"/>
                      <a:pt x="273831" y="61054"/>
                      <a:pt x="258738" y="99595"/>
                    </a:cubicBezTo>
                    <a:cubicBezTo>
                      <a:pt x="238860" y="150351"/>
                      <a:pt x="241866" y="206570"/>
                      <a:pt x="248477" y="260004"/>
                    </a:cubicBezTo>
                    <a:cubicBezTo>
                      <a:pt x="233929" y="246841"/>
                      <a:pt x="217215" y="236286"/>
                      <a:pt x="199072" y="228806"/>
                    </a:cubicBezTo>
                    <a:cubicBezTo>
                      <a:pt x="187230" y="223900"/>
                      <a:pt x="174861" y="220374"/>
                      <a:pt x="162211" y="218299"/>
                    </a:cubicBezTo>
                    <a:cubicBezTo>
                      <a:pt x="151032" y="215532"/>
                      <a:pt x="139367" y="215366"/>
                      <a:pt x="128115" y="217817"/>
                    </a:cubicBezTo>
                    <a:cubicBezTo>
                      <a:pt x="104897" y="225395"/>
                      <a:pt x="111382" y="258254"/>
                      <a:pt x="114100" y="276407"/>
                    </a:cubicBezTo>
                    <a:cubicBezTo>
                      <a:pt x="117829" y="300655"/>
                      <a:pt x="125675" y="324090"/>
                      <a:pt x="137299" y="345698"/>
                    </a:cubicBezTo>
                    <a:cubicBezTo>
                      <a:pt x="82986" y="331623"/>
                      <a:pt x="26181" y="357152"/>
                      <a:pt x="678" y="407096"/>
                    </a:cubicBezTo>
                    <a:cubicBezTo>
                      <a:pt x="-1816" y="412338"/>
                      <a:pt x="5927" y="416964"/>
                      <a:pt x="8539" y="411688"/>
                    </a:cubicBezTo>
                    <a:cubicBezTo>
                      <a:pt x="34309" y="361783"/>
                      <a:pt x="93577" y="339314"/>
                      <a:pt x="145986" y="359583"/>
                    </a:cubicBezTo>
                    <a:cubicBezTo>
                      <a:pt x="150487" y="361495"/>
                      <a:pt x="156178" y="357345"/>
                      <a:pt x="153206" y="352367"/>
                    </a:cubicBezTo>
                    <a:cubicBezTo>
                      <a:pt x="141378" y="332662"/>
                      <a:pt x="132788" y="311188"/>
                      <a:pt x="127764" y="288765"/>
                    </a:cubicBezTo>
                    <a:cubicBezTo>
                      <a:pt x="125188" y="277190"/>
                      <a:pt x="123642" y="265410"/>
                      <a:pt x="123144" y="253563"/>
                    </a:cubicBezTo>
                    <a:cubicBezTo>
                      <a:pt x="122376" y="247849"/>
                      <a:pt x="122688" y="242041"/>
                      <a:pt x="124066" y="236442"/>
                    </a:cubicBezTo>
                    <a:cubicBezTo>
                      <a:pt x="127124" y="228451"/>
                      <a:pt x="134280" y="227502"/>
                      <a:pt x="141784" y="227678"/>
                    </a:cubicBezTo>
                    <a:cubicBezTo>
                      <a:pt x="184384" y="229629"/>
                      <a:pt x="224343" y="248872"/>
                      <a:pt x="252414" y="280954"/>
                    </a:cubicBezTo>
                    <a:cubicBezTo>
                      <a:pt x="255670" y="284602"/>
                      <a:pt x="263447" y="281931"/>
                      <a:pt x="262765" y="276670"/>
                    </a:cubicBezTo>
                    <a:cubicBezTo>
                      <a:pt x="251682" y="191062"/>
                      <a:pt x="246329" y="80815"/>
                      <a:pt x="330690" y="28614"/>
                    </a:cubicBezTo>
                    <a:cubicBezTo>
                      <a:pt x="409624" y="-20229"/>
                      <a:pt x="493411" y="49359"/>
                      <a:pt x="518467" y="124469"/>
                    </a:cubicBezTo>
                    <a:cubicBezTo>
                      <a:pt x="535570" y="175741"/>
                      <a:pt x="535070" y="230597"/>
                      <a:pt x="534639" y="284011"/>
                    </a:cubicBezTo>
                    <a:cubicBezTo>
                      <a:pt x="534740" y="287663"/>
                      <a:pt x="537784" y="290542"/>
                      <a:pt x="541439" y="290441"/>
                    </a:cubicBezTo>
                    <a:cubicBezTo>
                      <a:pt x="543068" y="290396"/>
                      <a:pt x="544623" y="289753"/>
                      <a:pt x="545807" y="288633"/>
                    </a:cubicBezTo>
                    <a:cubicBezTo>
                      <a:pt x="563065" y="273252"/>
                      <a:pt x="573482" y="252824"/>
                      <a:pt x="585793" y="233637"/>
                    </a:cubicBezTo>
                    <a:cubicBezTo>
                      <a:pt x="598573" y="213718"/>
                      <a:pt x="619063" y="190118"/>
                      <a:pt x="645447" y="193377"/>
                    </a:cubicBezTo>
                    <a:cubicBezTo>
                      <a:pt x="667976" y="196160"/>
                      <a:pt x="682906" y="218496"/>
                      <a:pt x="686717" y="239321"/>
                    </a:cubicBezTo>
                    <a:cubicBezTo>
                      <a:pt x="691959" y="267974"/>
                      <a:pt x="679149" y="297263"/>
                      <a:pt x="668162" y="323022"/>
                    </a:cubicBezTo>
                    <a:cubicBezTo>
                      <a:pt x="665970" y="328162"/>
                      <a:pt x="671136" y="336305"/>
                      <a:pt x="677065" y="331919"/>
                    </a:cubicBezTo>
                    <a:cubicBezTo>
                      <a:pt x="698430" y="316117"/>
                      <a:pt x="730043" y="307866"/>
                      <a:pt x="753736" y="323932"/>
                    </a:cubicBezTo>
                    <a:cubicBezTo>
                      <a:pt x="772975" y="336977"/>
                      <a:pt x="781077" y="367511"/>
                      <a:pt x="765224" y="386075"/>
                    </a:cubicBezTo>
                    <a:cubicBezTo>
                      <a:pt x="763725" y="387775"/>
                      <a:pt x="763267" y="390154"/>
                      <a:pt x="764026" y="392288"/>
                    </a:cubicBezTo>
                    <a:cubicBezTo>
                      <a:pt x="741819" y="390287"/>
                      <a:pt x="719514" y="389557"/>
                      <a:pt x="697223" y="390103"/>
                    </a:cubicBezTo>
                    <a:cubicBezTo>
                      <a:pt x="672341" y="389689"/>
                      <a:pt x="647457" y="389396"/>
                      <a:pt x="622572" y="389226"/>
                    </a:cubicBezTo>
                    <a:cubicBezTo>
                      <a:pt x="572799" y="388888"/>
                      <a:pt x="523029" y="389087"/>
                      <a:pt x="473262" y="389823"/>
                    </a:cubicBezTo>
                    <a:cubicBezTo>
                      <a:pt x="373030" y="391310"/>
                      <a:pt x="272666" y="394407"/>
                      <a:pt x="172615" y="400753"/>
                    </a:cubicBezTo>
                    <a:cubicBezTo>
                      <a:pt x="117791" y="404230"/>
                      <a:pt x="62018" y="405585"/>
                      <a:pt x="7600" y="413305"/>
                    </a:cubicBezTo>
                    <a:cubicBezTo>
                      <a:pt x="4789" y="413704"/>
                      <a:pt x="5527" y="418194"/>
                      <a:pt x="8260" y="418179"/>
                    </a:cubicBezTo>
                    <a:cubicBezTo>
                      <a:pt x="57904" y="417916"/>
                      <a:pt x="107660" y="412725"/>
                      <a:pt x="157266" y="410618"/>
                    </a:cubicBezTo>
                    <a:cubicBezTo>
                      <a:pt x="206249" y="408536"/>
                      <a:pt x="255230" y="406435"/>
                      <a:pt x="304237" y="404971"/>
                    </a:cubicBezTo>
                    <a:cubicBezTo>
                      <a:pt x="402997" y="402021"/>
                      <a:pt x="501789" y="400848"/>
                      <a:pt x="600615" y="401451"/>
                    </a:cubicBezTo>
                    <a:cubicBezTo>
                      <a:pt x="627695" y="401602"/>
                      <a:pt x="654775" y="401899"/>
                      <a:pt x="681853" y="402343"/>
                    </a:cubicBezTo>
                    <a:cubicBezTo>
                      <a:pt x="709937" y="402802"/>
                      <a:pt x="739556" y="406247"/>
                      <a:pt x="767470" y="403188"/>
                    </a:cubicBezTo>
                    <a:cubicBezTo>
                      <a:pt x="770727" y="402633"/>
                      <a:pt x="772988" y="399639"/>
                      <a:pt x="772630" y="396357"/>
                    </a:cubicBezTo>
                    <a:cubicBezTo>
                      <a:pt x="773240" y="396035"/>
                      <a:pt x="773791" y="395611"/>
                      <a:pt x="774258" y="395104"/>
                    </a:cubicBezTo>
                    <a:cubicBezTo>
                      <a:pt x="794064" y="372205"/>
                      <a:pt x="788375" y="336422"/>
                      <a:pt x="766037" y="3170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1303" name="Google Shape;1303;p20"/>
          <p:cNvGrpSpPr/>
          <p:nvPr/>
        </p:nvGrpSpPr>
        <p:grpSpPr>
          <a:xfrm>
            <a:off x="-539981" y="4065641"/>
            <a:ext cx="2260423" cy="1431619"/>
            <a:chOff x="-539981" y="4065641"/>
            <a:chExt cx="2260423" cy="1431619"/>
          </a:xfrm>
        </p:grpSpPr>
        <p:grpSp>
          <p:nvGrpSpPr>
            <p:cNvPr id="1304" name="Google Shape;1304;p20"/>
            <p:cNvGrpSpPr/>
            <p:nvPr/>
          </p:nvGrpSpPr>
          <p:grpSpPr>
            <a:xfrm rot="-479395">
              <a:off x="494525" y="4838595"/>
              <a:ext cx="1191482" cy="578667"/>
              <a:chOff x="531274" y="4797216"/>
              <a:chExt cx="1191473" cy="578663"/>
            </a:xfrm>
          </p:grpSpPr>
          <p:grpSp>
            <p:nvGrpSpPr>
              <p:cNvPr id="1305" name="Google Shape;1305;p20"/>
              <p:cNvGrpSpPr/>
              <p:nvPr/>
            </p:nvGrpSpPr>
            <p:grpSpPr>
              <a:xfrm rot="10250686" flipH="1">
                <a:off x="563481" y="4893174"/>
                <a:ext cx="1126941" cy="386597"/>
                <a:chOff x="-373874" y="4605765"/>
                <a:chExt cx="1127010" cy="386620"/>
              </a:xfrm>
            </p:grpSpPr>
            <p:sp>
              <p:nvSpPr>
                <p:cNvPr id="1306" name="Google Shape;1306;p20"/>
                <p:cNvSpPr/>
                <p:nvPr/>
              </p:nvSpPr>
              <p:spPr>
                <a:xfrm>
                  <a:off x="473828" y="4615252"/>
                  <a:ext cx="277342" cy="208687"/>
                </a:xfrm>
                <a:custGeom>
                  <a:avLst/>
                  <a:gdLst/>
                  <a:ahLst/>
                  <a:cxnLst/>
                  <a:rect l="l" t="t" r="r" b="b"/>
                  <a:pathLst>
                    <a:path w="161480" h="121506" extrusionOk="0">
                      <a:moveTo>
                        <a:pt x="0" y="121506"/>
                      </a:moveTo>
                      <a:cubicBezTo>
                        <a:pt x="31131" y="85682"/>
                        <a:pt x="63128" y="46904"/>
                        <a:pt x="69401" y="0"/>
                      </a:cubicBezTo>
                      <a:cubicBezTo>
                        <a:pt x="87497" y="4113"/>
                        <a:pt x="104842" y="11018"/>
                        <a:pt x="120813" y="20468"/>
                      </a:cubicBezTo>
                      <a:cubicBezTo>
                        <a:pt x="139485" y="31603"/>
                        <a:pt x="156795" y="48060"/>
                        <a:pt x="161480" y="69121"/>
                      </a:cubicBezTo>
                      <a:lnTo>
                        <a:pt x="161388" y="69151"/>
                      </a:lnTo>
                      <a:cubicBezTo>
                        <a:pt x="108513" y="89323"/>
                        <a:pt x="54648" y="106797"/>
                        <a:pt x="0" y="12150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7" name="Google Shape;1307;p20"/>
                <p:cNvSpPr/>
                <p:nvPr/>
              </p:nvSpPr>
              <p:spPr>
                <a:xfrm>
                  <a:off x="183635" y="4605765"/>
                  <a:ext cx="409404" cy="280535"/>
                </a:xfrm>
                <a:custGeom>
                  <a:avLst/>
                  <a:gdLst/>
                  <a:ahLst/>
                  <a:cxnLst/>
                  <a:rect l="l" t="t" r="r" b="b"/>
                  <a:pathLst>
                    <a:path w="238372" h="163339" extrusionOk="0">
                      <a:moveTo>
                        <a:pt x="168972" y="127030"/>
                      </a:moveTo>
                      <a:cubicBezTo>
                        <a:pt x="113320" y="142073"/>
                        <a:pt x="56919" y="154192"/>
                        <a:pt x="0" y="163339"/>
                      </a:cubicBezTo>
                      <a:cubicBezTo>
                        <a:pt x="45153" y="128306"/>
                        <a:pt x="74997" y="77157"/>
                        <a:pt x="83278" y="20610"/>
                      </a:cubicBezTo>
                      <a:lnTo>
                        <a:pt x="83063" y="19963"/>
                      </a:lnTo>
                      <a:cubicBezTo>
                        <a:pt x="94380" y="15786"/>
                        <a:pt x="105901" y="12183"/>
                        <a:pt x="117582" y="9169"/>
                      </a:cubicBezTo>
                      <a:cubicBezTo>
                        <a:pt x="156978" y="-1669"/>
                        <a:pt x="198395" y="-2918"/>
                        <a:pt x="238373" y="5525"/>
                      </a:cubicBezTo>
                      <a:cubicBezTo>
                        <a:pt x="232101" y="52428"/>
                        <a:pt x="200103" y="91207"/>
                        <a:pt x="168972" y="12703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8" name="Google Shape;1308;p20"/>
                <p:cNvSpPr/>
                <p:nvPr/>
              </p:nvSpPr>
              <p:spPr>
                <a:xfrm>
                  <a:off x="-19974" y="4640050"/>
                  <a:ext cx="346652" cy="271755"/>
                </a:xfrm>
                <a:custGeom>
                  <a:avLst/>
                  <a:gdLst/>
                  <a:ahLst/>
                  <a:cxnLst/>
                  <a:rect l="l" t="t" r="r" b="b"/>
                  <a:pathLst>
                    <a:path w="201835" h="158227" extrusionOk="0">
                      <a:moveTo>
                        <a:pt x="0" y="158227"/>
                      </a:moveTo>
                      <a:cubicBezTo>
                        <a:pt x="28420" y="140633"/>
                        <a:pt x="46948" y="110734"/>
                        <a:pt x="50054" y="77453"/>
                      </a:cubicBezTo>
                      <a:lnTo>
                        <a:pt x="49132" y="75759"/>
                      </a:lnTo>
                      <a:cubicBezTo>
                        <a:pt x="57664" y="71183"/>
                        <a:pt x="66135" y="66575"/>
                        <a:pt x="74543" y="61938"/>
                      </a:cubicBezTo>
                      <a:cubicBezTo>
                        <a:pt x="115879" y="39238"/>
                        <a:pt x="157491" y="15985"/>
                        <a:pt x="201621" y="0"/>
                      </a:cubicBezTo>
                      <a:lnTo>
                        <a:pt x="201836" y="647"/>
                      </a:lnTo>
                      <a:cubicBezTo>
                        <a:pt x="193554" y="57194"/>
                        <a:pt x="163711" y="108342"/>
                        <a:pt x="118558" y="143376"/>
                      </a:cubicBezTo>
                      <a:lnTo>
                        <a:pt x="118527" y="143437"/>
                      </a:lnTo>
                      <a:cubicBezTo>
                        <a:pt x="79211" y="149824"/>
                        <a:pt x="39702" y="154754"/>
                        <a:pt x="0" y="15822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9" name="Google Shape;1309;p20"/>
                <p:cNvSpPr/>
                <p:nvPr/>
              </p:nvSpPr>
              <p:spPr>
                <a:xfrm>
                  <a:off x="-169591" y="4770158"/>
                  <a:ext cx="235591" cy="152250"/>
                </a:xfrm>
                <a:custGeom>
                  <a:avLst/>
                  <a:gdLst/>
                  <a:ahLst/>
                  <a:cxnLst/>
                  <a:rect l="l" t="t" r="r" b="b"/>
                  <a:pathLst>
                    <a:path w="137171" h="88646" extrusionOk="0">
                      <a:moveTo>
                        <a:pt x="1323" y="88647"/>
                      </a:moveTo>
                      <a:cubicBezTo>
                        <a:pt x="903" y="88271"/>
                        <a:pt x="462" y="87921"/>
                        <a:pt x="0" y="87599"/>
                      </a:cubicBezTo>
                      <a:cubicBezTo>
                        <a:pt x="12710" y="80336"/>
                        <a:pt x="22252" y="68591"/>
                        <a:pt x="26757" y="54663"/>
                      </a:cubicBezTo>
                      <a:lnTo>
                        <a:pt x="26419" y="53954"/>
                      </a:lnTo>
                      <a:cubicBezTo>
                        <a:pt x="63837" y="38146"/>
                        <a:pt x="100397" y="19443"/>
                        <a:pt x="136250" y="0"/>
                      </a:cubicBezTo>
                      <a:lnTo>
                        <a:pt x="137171" y="1694"/>
                      </a:lnTo>
                      <a:cubicBezTo>
                        <a:pt x="134065" y="34975"/>
                        <a:pt x="115537" y="64874"/>
                        <a:pt x="87118" y="82468"/>
                      </a:cubicBezTo>
                      <a:cubicBezTo>
                        <a:pt x="84593" y="82742"/>
                        <a:pt x="82007" y="82985"/>
                        <a:pt x="79452" y="83167"/>
                      </a:cubicBezTo>
                      <a:cubicBezTo>
                        <a:pt x="56918" y="85111"/>
                        <a:pt x="34414" y="86531"/>
                        <a:pt x="11912" y="87951"/>
                      </a:cubicBezTo>
                      <a:cubicBezTo>
                        <a:pt x="8403" y="88193"/>
                        <a:pt x="4832" y="88404"/>
                        <a:pt x="1323" y="8864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0" name="Google Shape;1310;p20"/>
                <p:cNvSpPr/>
                <p:nvPr/>
              </p:nvSpPr>
              <p:spPr>
                <a:xfrm>
                  <a:off x="-362666" y="4862819"/>
                  <a:ext cx="239040" cy="72095"/>
                </a:xfrm>
                <a:custGeom>
                  <a:avLst/>
                  <a:gdLst/>
                  <a:ahLst/>
                  <a:cxnLst/>
                  <a:rect l="l" t="t" r="r" b="b"/>
                  <a:pathLst>
                    <a:path w="139179" h="41977" extrusionOk="0">
                      <a:moveTo>
                        <a:pt x="113745" y="34693"/>
                      </a:moveTo>
                      <a:cubicBezTo>
                        <a:pt x="75880" y="37111"/>
                        <a:pt x="38036" y="39539"/>
                        <a:pt x="213" y="41977"/>
                      </a:cubicBezTo>
                      <a:lnTo>
                        <a:pt x="0" y="40408"/>
                      </a:lnTo>
                      <a:cubicBezTo>
                        <a:pt x="47852" y="33084"/>
                        <a:pt x="94533" y="19498"/>
                        <a:pt x="138842" y="0"/>
                      </a:cubicBezTo>
                      <a:lnTo>
                        <a:pt x="139179" y="709"/>
                      </a:lnTo>
                      <a:cubicBezTo>
                        <a:pt x="134674" y="14637"/>
                        <a:pt x="125132" y="26382"/>
                        <a:pt x="112422" y="33644"/>
                      </a:cubicBezTo>
                      <a:cubicBezTo>
                        <a:pt x="112884" y="33967"/>
                        <a:pt x="113326" y="34317"/>
                        <a:pt x="113745" y="3469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1" name="Google Shape;1311;p20"/>
                <p:cNvSpPr/>
                <p:nvPr/>
              </p:nvSpPr>
              <p:spPr>
                <a:xfrm>
                  <a:off x="-373874" y="4922400"/>
                  <a:ext cx="240756" cy="59197"/>
                </a:xfrm>
                <a:custGeom>
                  <a:avLst/>
                  <a:gdLst/>
                  <a:ahLst/>
                  <a:cxnLst/>
                  <a:rect l="l" t="t" r="r" b="b"/>
                  <a:pathLst>
                    <a:path w="140178" h="34467" extrusionOk="0">
                      <a:moveTo>
                        <a:pt x="6740" y="7285"/>
                      </a:moveTo>
                      <a:cubicBezTo>
                        <a:pt x="44605" y="4867"/>
                        <a:pt x="82449" y="2438"/>
                        <a:pt x="120272" y="0"/>
                      </a:cubicBezTo>
                      <a:cubicBezTo>
                        <a:pt x="131054" y="8535"/>
                        <a:pt x="138173" y="20863"/>
                        <a:pt x="140178" y="34468"/>
                      </a:cubicBezTo>
                      <a:cubicBezTo>
                        <a:pt x="119710" y="32597"/>
                        <a:pt x="99273" y="30203"/>
                        <a:pt x="78869" y="27439"/>
                      </a:cubicBezTo>
                      <a:cubicBezTo>
                        <a:pt x="51941" y="24747"/>
                        <a:pt x="25496" y="18452"/>
                        <a:pt x="244" y="8724"/>
                      </a:cubicBezTo>
                      <a:lnTo>
                        <a:pt x="0" y="6599"/>
                      </a:lnTo>
                      <a:cubicBezTo>
                        <a:pt x="2124" y="6356"/>
                        <a:pt x="4341" y="6081"/>
                        <a:pt x="6527" y="571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2" name="Google Shape;1312;p20"/>
                <p:cNvSpPr/>
                <p:nvPr/>
              </p:nvSpPr>
              <p:spPr>
                <a:xfrm>
                  <a:off x="-167320" y="4911789"/>
                  <a:ext cx="199333" cy="79625"/>
                </a:xfrm>
                <a:custGeom>
                  <a:avLst/>
                  <a:gdLst/>
                  <a:ahLst/>
                  <a:cxnLst/>
                  <a:rect l="l" t="t" r="r" b="b"/>
                  <a:pathLst>
                    <a:path w="116060" h="46361" extrusionOk="0">
                      <a:moveTo>
                        <a:pt x="19906" y="40646"/>
                      </a:moveTo>
                      <a:cubicBezTo>
                        <a:pt x="17901" y="27041"/>
                        <a:pt x="10782" y="14714"/>
                        <a:pt x="0" y="6178"/>
                      </a:cubicBezTo>
                      <a:cubicBezTo>
                        <a:pt x="3509" y="5936"/>
                        <a:pt x="7080" y="5724"/>
                        <a:pt x="10590" y="5482"/>
                      </a:cubicBezTo>
                      <a:cubicBezTo>
                        <a:pt x="33092" y="4063"/>
                        <a:pt x="55595" y="2642"/>
                        <a:pt x="78130" y="698"/>
                      </a:cubicBezTo>
                      <a:cubicBezTo>
                        <a:pt x="80685" y="517"/>
                        <a:pt x="83271" y="274"/>
                        <a:pt x="85795" y="0"/>
                      </a:cubicBezTo>
                      <a:cubicBezTo>
                        <a:pt x="101543" y="10917"/>
                        <a:pt x="112403" y="27553"/>
                        <a:pt x="116061" y="46361"/>
                      </a:cubicBezTo>
                      <a:cubicBezTo>
                        <a:pt x="83956" y="45585"/>
                        <a:pt x="51905" y="43679"/>
                        <a:pt x="19906" y="4064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3" name="Google Shape;1313;p20"/>
                <p:cNvSpPr/>
                <p:nvPr/>
              </p:nvSpPr>
              <p:spPr>
                <a:xfrm>
                  <a:off x="-19974" y="4886388"/>
                  <a:ext cx="312465" cy="105997"/>
                </a:xfrm>
                <a:custGeom>
                  <a:avLst/>
                  <a:gdLst/>
                  <a:ahLst/>
                  <a:cxnLst/>
                  <a:rect l="l" t="t" r="r" b="b"/>
                  <a:pathLst>
                    <a:path w="181930" h="61716" extrusionOk="0">
                      <a:moveTo>
                        <a:pt x="181930" y="57513"/>
                      </a:moveTo>
                      <a:cubicBezTo>
                        <a:pt x="131472" y="61342"/>
                        <a:pt x="80849" y="62557"/>
                        <a:pt x="30265" y="61152"/>
                      </a:cubicBezTo>
                      <a:cubicBezTo>
                        <a:pt x="26607" y="42343"/>
                        <a:pt x="15747" y="25707"/>
                        <a:pt x="0" y="14790"/>
                      </a:cubicBezTo>
                      <a:cubicBezTo>
                        <a:pt x="39651" y="11266"/>
                        <a:pt x="79160" y="6336"/>
                        <a:pt x="118526" y="0"/>
                      </a:cubicBezTo>
                      <a:cubicBezTo>
                        <a:pt x="146833" y="8484"/>
                        <a:pt x="169976" y="28988"/>
                        <a:pt x="181809" y="5606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4" name="Google Shape;1314;p20"/>
                <p:cNvSpPr/>
                <p:nvPr/>
              </p:nvSpPr>
              <p:spPr>
                <a:xfrm>
                  <a:off x="183582" y="4823926"/>
                  <a:ext cx="442249" cy="161244"/>
                </a:xfrm>
                <a:custGeom>
                  <a:avLst/>
                  <a:gdLst/>
                  <a:ahLst/>
                  <a:cxnLst/>
                  <a:rect l="l" t="t" r="r" b="b"/>
                  <a:pathLst>
                    <a:path w="257496" h="93883" extrusionOk="0">
                      <a:moveTo>
                        <a:pt x="244807" y="61652"/>
                      </a:moveTo>
                      <a:cubicBezTo>
                        <a:pt x="212960" y="73949"/>
                        <a:pt x="179602" y="81903"/>
                        <a:pt x="145632" y="85299"/>
                      </a:cubicBezTo>
                      <a:cubicBezTo>
                        <a:pt x="118325" y="88930"/>
                        <a:pt x="90915" y="91791"/>
                        <a:pt x="63404" y="93883"/>
                      </a:cubicBezTo>
                      <a:lnTo>
                        <a:pt x="63283" y="92437"/>
                      </a:lnTo>
                      <a:cubicBezTo>
                        <a:pt x="51450" y="65358"/>
                        <a:pt x="28307" y="44854"/>
                        <a:pt x="0" y="36370"/>
                      </a:cubicBezTo>
                      <a:lnTo>
                        <a:pt x="31" y="36309"/>
                      </a:lnTo>
                      <a:cubicBezTo>
                        <a:pt x="56950" y="27161"/>
                        <a:pt x="113351" y="15042"/>
                        <a:pt x="169003" y="0"/>
                      </a:cubicBezTo>
                      <a:cubicBezTo>
                        <a:pt x="168448" y="646"/>
                        <a:pt x="167863" y="1353"/>
                        <a:pt x="167308" y="1999"/>
                      </a:cubicBezTo>
                      <a:cubicBezTo>
                        <a:pt x="202013" y="8170"/>
                        <a:pt x="233459" y="26309"/>
                        <a:pt x="256176" y="53262"/>
                      </a:cubicBezTo>
                      <a:lnTo>
                        <a:pt x="257496" y="55696"/>
                      </a:lnTo>
                      <a:cubicBezTo>
                        <a:pt x="253338" y="57846"/>
                        <a:pt x="249119" y="59811"/>
                        <a:pt x="244807" y="6165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5" name="Google Shape;1315;p20"/>
                <p:cNvSpPr/>
                <p:nvPr/>
              </p:nvSpPr>
              <p:spPr>
                <a:xfrm>
                  <a:off x="470917" y="4733960"/>
                  <a:ext cx="282220" cy="185629"/>
                </a:xfrm>
                <a:custGeom>
                  <a:avLst/>
                  <a:gdLst/>
                  <a:ahLst/>
                  <a:cxnLst/>
                  <a:rect l="l" t="t" r="r" b="b"/>
                  <a:pathLst>
                    <a:path w="164320" h="108081" extrusionOk="0">
                      <a:moveTo>
                        <a:pt x="163635" y="2002"/>
                      </a:moveTo>
                      <a:cubicBezTo>
                        <a:pt x="165901" y="18332"/>
                        <a:pt x="162514" y="34945"/>
                        <a:pt x="154038" y="49086"/>
                      </a:cubicBezTo>
                      <a:cubicBezTo>
                        <a:pt x="139139" y="74698"/>
                        <a:pt x="116896" y="95249"/>
                        <a:pt x="90189" y="108081"/>
                      </a:cubicBezTo>
                      <a:lnTo>
                        <a:pt x="88869" y="105647"/>
                      </a:lnTo>
                      <a:cubicBezTo>
                        <a:pt x="66151" y="78694"/>
                        <a:pt x="34706" y="60555"/>
                        <a:pt x="0" y="54384"/>
                      </a:cubicBezTo>
                      <a:cubicBezTo>
                        <a:pt x="555" y="53738"/>
                        <a:pt x="1141" y="53031"/>
                        <a:pt x="1696" y="52385"/>
                      </a:cubicBezTo>
                      <a:cubicBezTo>
                        <a:pt x="56343" y="37676"/>
                        <a:pt x="110208" y="20202"/>
                        <a:pt x="163084" y="30"/>
                      </a:cubicBezTo>
                      <a:lnTo>
                        <a:pt x="163176" y="0"/>
                      </a:lnTo>
                      <a:cubicBezTo>
                        <a:pt x="163376" y="656"/>
                        <a:pt x="163529" y="1324"/>
                        <a:pt x="163635" y="200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316" name="Google Shape;1316;p20"/>
              <p:cNvSpPr/>
              <p:nvPr/>
            </p:nvSpPr>
            <p:spPr>
              <a:xfrm rot="10252013" flipH="1">
                <a:off x="555978" y="4885304"/>
                <a:ext cx="1142066" cy="402487"/>
              </a:xfrm>
              <a:custGeom>
                <a:avLst/>
                <a:gdLst/>
                <a:ahLst/>
                <a:cxnLst/>
                <a:rect l="l" t="t" r="r" b="b"/>
                <a:pathLst>
                  <a:path w="665243" h="234445" extrusionOk="0">
                    <a:moveTo>
                      <a:pt x="664664" y="83685"/>
                    </a:moveTo>
                    <a:cubicBezTo>
                      <a:pt x="659198" y="42807"/>
                      <a:pt x="614423" y="19205"/>
                      <a:pt x="578928" y="8752"/>
                    </a:cubicBezTo>
                    <a:cubicBezTo>
                      <a:pt x="485501" y="-18760"/>
                      <a:pt x="391463" y="23497"/>
                      <a:pt x="310716" y="67494"/>
                    </a:cubicBezTo>
                    <a:cubicBezTo>
                      <a:pt x="262172" y="93944"/>
                      <a:pt x="214056" y="121236"/>
                      <a:pt x="163646" y="144057"/>
                    </a:cubicBezTo>
                    <a:cubicBezTo>
                      <a:pt x="112011" y="167586"/>
                      <a:pt x="57559" y="184362"/>
                      <a:pt x="1635" y="193970"/>
                    </a:cubicBezTo>
                    <a:cubicBezTo>
                      <a:pt x="-400" y="194317"/>
                      <a:pt x="-417" y="197022"/>
                      <a:pt x="932" y="198083"/>
                    </a:cubicBezTo>
                    <a:cubicBezTo>
                      <a:pt x="954" y="199771"/>
                      <a:pt x="1985" y="201282"/>
                      <a:pt x="3550" y="201916"/>
                    </a:cubicBezTo>
                    <a:cubicBezTo>
                      <a:pt x="27137" y="211000"/>
                      <a:pt x="51783" y="217047"/>
                      <a:pt x="76896" y="219912"/>
                    </a:cubicBezTo>
                    <a:cubicBezTo>
                      <a:pt x="99016" y="223054"/>
                      <a:pt x="121214" y="225576"/>
                      <a:pt x="143462" y="227690"/>
                    </a:cubicBezTo>
                    <a:cubicBezTo>
                      <a:pt x="144044" y="228582"/>
                      <a:pt x="145238" y="228834"/>
                      <a:pt x="146131" y="228253"/>
                    </a:cubicBezTo>
                    <a:cubicBezTo>
                      <a:pt x="146246" y="228177"/>
                      <a:pt x="146353" y="228090"/>
                      <a:pt x="146450" y="227992"/>
                    </a:cubicBezTo>
                    <a:cubicBezTo>
                      <a:pt x="149123" y="228240"/>
                      <a:pt x="151787" y="228567"/>
                      <a:pt x="154462" y="228801"/>
                    </a:cubicBezTo>
                    <a:cubicBezTo>
                      <a:pt x="207122" y="233418"/>
                      <a:pt x="259992" y="235205"/>
                      <a:pt x="312843" y="234153"/>
                    </a:cubicBezTo>
                    <a:cubicBezTo>
                      <a:pt x="365697" y="233029"/>
                      <a:pt x="418447" y="228967"/>
                      <a:pt x="470849" y="221983"/>
                    </a:cubicBezTo>
                    <a:cubicBezTo>
                      <a:pt x="516740" y="215927"/>
                      <a:pt x="564203" y="207866"/>
                      <a:pt x="603863" y="182462"/>
                    </a:cubicBezTo>
                    <a:cubicBezTo>
                      <a:pt x="635719" y="162056"/>
                      <a:pt x="670147" y="124689"/>
                      <a:pt x="664664" y="83685"/>
                    </a:cubicBezTo>
                    <a:close/>
                    <a:moveTo>
                      <a:pt x="638866" y="52287"/>
                    </a:moveTo>
                    <a:cubicBezTo>
                      <a:pt x="646398" y="59834"/>
                      <a:pt x="651677" y="69331"/>
                      <a:pt x="654109" y="79712"/>
                    </a:cubicBezTo>
                    <a:cubicBezTo>
                      <a:pt x="615135" y="91732"/>
                      <a:pt x="576996" y="106256"/>
                      <a:pt x="537740" y="117531"/>
                    </a:cubicBezTo>
                    <a:cubicBezTo>
                      <a:pt x="527853" y="120371"/>
                      <a:pt x="517945" y="123134"/>
                      <a:pt x="508015" y="125821"/>
                    </a:cubicBezTo>
                    <a:cubicBezTo>
                      <a:pt x="521372" y="110291"/>
                      <a:pt x="533660" y="93873"/>
                      <a:pt x="544794" y="76680"/>
                    </a:cubicBezTo>
                    <a:cubicBezTo>
                      <a:pt x="557192" y="58269"/>
                      <a:pt x="565348" y="37335"/>
                      <a:pt x="568673" y="15389"/>
                    </a:cubicBezTo>
                    <a:cubicBezTo>
                      <a:pt x="595117" y="20726"/>
                      <a:pt x="619477" y="33531"/>
                      <a:pt x="638866" y="52287"/>
                    </a:cubicBezTo>
                    <a:close/>
                    <a:moveTo>
                      <a:pt x="517290" y="9549"/>
                    </a:moveTo>
                    <a:cubicBezTo>
                      <a:pt x="533106" y="9570"/>
                      <a:pt x="548879" y="11203"/>
                      <a:pt x="564363" y="14423"/>
                    </a:cubicBezTo>
                    <a:cubicBezTo>
                      <a:pt x="558988" y="35756"/>
                      <a:pt x="550318" y="56120"/>
                      <a:pt x="538665" y="74780"/>
                    </a:cubicBezTo>
                    <a:cubicBezTo>
                      <a:pt x="525614" y="93739"/>
                      <a:pt x="511362" y="111843"/>
                      <a:pt x="495997" y="128981"/>
                    </a:cubicBezTo>
                    <a:cubicBezTo>
                      <a:pt x="468861" y="136148"/>
                      <a:pt x="441586" y="142783"/>
                      <a:pt x="414142" y="148668"/>
                    </a:cubicBezTo>
                    <a:cubicBezTo>
                      <a:pt x="389699" y="153816"/>
                      <a:pt x="365159" y="158426"/>
                      <a:pt x="340522" y="162496"/>
                    </a:cubicBezTo>
                    <a:cubicBezTo>
                      <a:pt x="359296" y="146154"/>
                      <a:pt x="375187" y="126770"/>
                      <a:pt x="387529" y="105155"/>
                    </a:cubicBezTo>
                    <a:cubicBezTo>
                      <a:pt x="401628" y="82112"/>
                      <a:pt x="410412" y="56215"/>
                      <a:pt x="413244" y="29350"/>
                    </a:cubicBezTo>
                    <a:cubicBezTo>
                      <a:pt x="446483" y="16653"/>
                      <a:pt x="481711" y="9949"/>
                      <a:pt x="517290" y="9549"/>
                    </a:cubicBezTo>
                    <a:close/>
                    <a:moveTo>
                      <a:pt x="409429" y="30797"/>
                    </a:moveTo>
                    <a:cubicBezTo>
                      <a:pt x="403580" y="56206"/>
                      <a:pt x="394359" y="80719"/>
                      <a:pt x="382012" y="103684"/>
                    </a:cubicBezTo>
                    <a:cubicBezTo>
                      <a:pt x="368220" y="126937"/>
                      <a:pt x="350321" y="147494"/>
                      <a:pt x="329187" y="164355"/>
                    </a:cubicBezTo>
                    <a:cubicBezTo>
                      <a:pt x="293470" y="170082"/>
                      <a:pt x="257604" y="174731"/>
                      <a:pt x="221589" y="178300"/>
                    </a:cubicBezTo>
                    <a:cubicBezTo>
                      <a:pt x="244843" y="160567"/>
                      <a:pt x="259495" y="133812"/>
                      <a:pt x="261912" y="104667"/>
                    </a:cubicBezTo>
                    <a:cubicBezTo>
                      <a:pt x="309562" y="78965"/>
                      <a:pt x="358092" y="49966"/>
                      <a:pt x="409429" y="30797"/>
                    </a:cubicBezTo>
                    <a:close/>
                    <a:moveTo>
                      <a:pt x="257946" y="106807"/>
                    </a:moveTo>
                    <a:cubicBezTo>
                      <a:pt x="255380" y="120817"/>
                      <a:pt x="250473" y="134295"/>
                      <a:pt x="243433" y="146677"/>
                    </a:cubicBezTo>
                    <a:cubicBezTo>
                      <a:pt x="235380" y="159716"/>
                      <a:pt x="224550" y="170818"/>
                      <a:pt x="211716" y="179193"/>
                    </a:cubicBezTo>
                    <a:cubicBezTo>
                      <a:pt x="194365" y="180800"/>
                      <a:pt x="176994" y="182221"/>
                      <a:pt x="159596" y="183318"/>
                    </a:cubicBezTo>
                    <a:cubicBezTo>
                      <a:pt x="150027" y="183957"/>
                      <a:pt x="140458" y="184589"/>
                      <a:pt x="130889" y="185215"/>
                    </a:cubicBezTo>
                    <a:cubicBezTo>
                      <a:pt x="134643" y="182199"/>
                      <a:pt x="138142" y="178879"/>
                      <a:pt x="141350" y="175289"/>
                    </a:cubicBezTo>
                    <a:cubicBezTo>
                      <a:pt x="145090" y="170544"/>
                      <a:pt x="148054" y="165236"/>
                      <a:pt x="150134" y="159564"/>
                    </a:cubicBezTo>
                    <a:cubicBezTo>
                      <a:pt x="187276" y="143976"/>
                      <a:pt x="223267" y="125415"/>
                      <a:pt x="257946" y="106806"/>
                    </a:cubicBezTo>
                    <a:close/>
                    <a:moveTo>
                      <a:pt x="56293" y="190275"/>
                    </a:moveTo>
                    <a:cubicBezTo>
                      <a:pt x="86874" y="183210"/>
                      <a:pt x="116794" y="173537"/>
                      <a:pt x="145725" y="161363"/>
                    </a:cubicBezTo>
                    <a:cubicBezTo>
                      <a:pt x="143740" y="165516"/>
                      <a:pt x="141292" y="169431"/>
                      <a:pt x="138427" y="173033"/>
                    </a:cubicBezTo>
                    <a:cubicBezTo>
                      <a:pt x="134394" y="178348"/>
                      <a:pt x="129213" y="182684"/>
                      <a:pt x="123271" y="185719"/>
                    </a:cubicBezTo>
                    <a:cubicBezTo>
                      <a:pt x="100941" y="187186"/>
                      <a:pt x="78615" y="188705"/>
                      <a:pt x="56293" y="190275"/>
                    </a:cubicBezTo>
                    <a:close/>
                    <a:moveTo>
                      <a:pt x="2257" y="198564"/>
                    </a:moveTo>
                    <a:lnTo>
                      <a:pt x="2257" y="198564"/>
                    </a:lnTo>
                    <a:close/>
                    <a:moveTo>
                      <a:pt x="20532" y="199347"/>
                    </a:moveTo>
                    <a:cubicBezTo>
                      <a:pt x="55633" y="197519"/>
                      <a:pt x="90796" y="195715"/>
                      <a:pt x="125935" y="193501"/>
                    </a:cubicBezTo>
                    <a:cubicBezTo>
                      <a:pt x="133437" y="200493"/>
                      <a:pt x="138818" y="209457"/>
                      <a:pt x="141462" y="219365"/>
                    </a:cubicBezTo>
                    <a:cubicBezTo>
                      <a:pt x="123256" y="217662"/>
                      <a:pt x="105070" y="215744"/>
                      <a:pt x="86928" y="213356"/>
                    </a:cubicBezTo>
                    <a:cubicBezTo>
                      <a:pt x="64358" y="211077"/>
                      <a:pt x="42098" y="206381"/>
                      <a:pt x="20532" y="199346"/>
                    </a:cubicBezTo>
                    <a:close/>
                    <a:moveTo>
                      <a:pt x="145794" y="219749"/>
                    </a:moveTo>
                    <a:cubicBezTo>
                      <a:pt x="143703" y="209776"/>
                      <a:pt x="138920" y="200566"/>
                      <a:pt x="131964" y="193120"/>
                    </a:cubicBezTo>
                    <a:cubicBezTo>
                      <a:pt x="158439" y="191412"/>
                      <a:pt x="184895" y="189452"/>
                      <a:pt x="211291" y="186994"/>
                    </a:cubicBezTo>
                    <a:cubicBezTo>
                      <a:pt x="223955" y="196527"/>
                      <a:pt x="233181" y="209913"/>
                      <a:pt x="237583" y="225140"/>
                    </a:cubicBezTo>
                    <a:cubicBezTo>
                      <a:pt x="214875" y="224517"/>
                      <a:pt x="192176" y="223508"/>
                      <a:pt x="169512" y="221847"/>
                    </a:cubicBezTo>
                    <a:cubicBezTo>
                      <a:pt x="161596" y="221260"/>
                      <a:pt x="153698" y="220465"/>
                      <a:pt x="145794" y="219749"/>
                    </a:cubicBezTo>
                    <a:close/>
                    <a:moveTo>
                      <a:pt x="241572" y="225264"/>
                    </a:moveTo>
                    <a:cubicBezTo>
                      <a:pt x="237979" y="210200"/>
                      <a:pt x="229857" y="196599"/>
                      <a:pt x="218299" y="186290"/>
                    </a:cubicBezTo>
                    <a:cubicBezTo>
                      <a:pt x="237284" y="184459"/>
                      <a:pt x="256242" y="182420"/>
                      <a:pt x="275146" y="179988"/>
                    </a:cubicBezTo>
                    <a:cubicBezTo>
                      <a:pt x="293595" y="177652"/>
                      <a:pt x="311987" y="174935"/>
                      <a:pt x="330334" y="171961"/>
                    </a:cubicBezTo>
                    <a:cubicBezTo>
                      <a:pt x="355739" y="180079"/>
                      <a:pt x="376845" y="198015"/>
                      <a:pt x="388956" y="221778"/>
                    </a:cubicBezTo>
                    <a:cubicBezTo>
                      <a:pt x="371150" y="223059"/>
                      <a:pt x="353328" y="224128"/>
                      <a:pt x="335481" y="224738"/>
                    </a:cubicBezTo>
                    <a:cubicBezTo>
                      <a:pt x="304186" y="225938"/>
                      <a:pt x="272869" y="226038"/>
                      <a:pt x="241572" y="225264"/>
                    </a:cubicBezTo>
                    <a:close/>
                    <a:moveTo>
                      <a:pt x="392494" y="221514"/>
                    </a:moveTo>
                    <a:cubicBezTo>
                      <a:pt x="382176" y="198793"/>
                      <a:pt x="363998" y="180563"/>
                      <a:pt x="341307" y="170178"/>
                    </a:cubicBezTo>
                    <a:cubicBezTo>
                      <a:pt x="392714" y="161479"/>
                      <a:pt x="443615" y="150301"/>
                      <a:pt x="494009" y="136641"/>
                    </a:cubicBezTo>
                    <a:cubicBezTo>
                      <a:pt x="494375" y="136975"/>
                      <a:pt x="494808" y="137227"/>
                      <a:pt x="495280" y="137381"/>
                    </a:cubicBezTo>
                    <a:cubicBezTo>
                      <a:pt x="528443" y="143862"/>
                      <a:pt x="558706" y="160668"/>
                      <a:pt x="581738" y="185394"/>
                    </a:cubicBezTo>
                    <a:cubicBezTo>
                      <a:pt x="551835" y="198831"/>
                      <a:pt x="520042" y="207589"/>
                      <a:pt x="487476" y="211359"/>
                    </a:cubicBezTo>
                    <a:cubicBezTo>
                      <a:pt x="455937" y="215848"/>
                      <a:pt x="424252" y="219149"/>
                      <a:pt x="392494" y="221514"/>
                    </a:cubicBezTo>
                    <a:close/>
                    <a:moveTo>
                      <a:pt x="614763" y="164526"/>
                    </a:moveTo>
                    <a:cubicBezTo>
                      <a:pt x="606002" y="171695"/>
                      <a:pt x="596520" y="177935"/>
                      <a:pt x="586470" y="183145"/>
                    </a:cubicBezTo>
                    <a:cubicBezTo>
                      <a:pt x="566228" y="158242"/>
                      <a:pt x="538428" y="140607"/>
                      <a:pt x="507273" y="132908"/>
                    </a:cubicBezTo>
                    <a:cubicBezTo>
                      <a:pt x="513336" y="131206"/>
                      <a:pt x="519408" y="129544"/>
                      <a:pt x="525452" y="127771"/>
                    </a:cubicBezTo>
                    <a:cubicBezTo>
                      <a:pt x="569539" y="115909"/>
                      <a:pt x="612749" y="101002"/>
                      <a:pt x="654771" y="83157"/>
                    </a:cubicBezTo>
                    <a:cubicBezTo>
                      <a:pt x="659503" y="112925"/>
                      <a:pt x="639030" y="144519"/>
                      <a:pt x="614763" y="16452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317" name="Google Shape;1317;p20"/>
            <p:cNvGrpSpPr/>
            <p:nvPr/>
          </p:nvGrpSpPr>
          <p:grpSpPr>
            <a:xfrm rot="-2069740">
              <a:off x="233076" y="4533683"/>
              <a:ext cx="1159235" cy="448375"/>
              <a:chOff x="-214172" y="5156855"/>
              <a:chExt cx="1683830" cy="532260"/>
            </a:xfrm>
          </p:grpSpPr>
          <p:sp>
            <p:nvSpPr>
              <p:cNvPr id="1318" name="Google Shape;1318;p20"/>
              <p:cNvSpPr/>
              <p:nvPr/>
            </p:nvSpPr>
            <p:spPr>
              <a:xfrm>
                <a:off x="-192913" y="5502826"/>
                <a:ext cx="278733" cy="128253"/>
              </a:xfrm>
              <a:custGeom>
                <a:avLst/>
                <a:gdLst/>
                <a:ahLst/>
                <a:cxnLst/>
                <a:rect l="l" t="t" r="r" b="b"/>
                <a:pathLst>
                  <a:path w="162290" h="74674" extrusionOk="0">
                    <a:moveTo>
                      <a:pt x="162290" y="74674"/>
                    </a:moveTo>
                    <a:cubicBezTo>
                      <a:pt x="107397" y="62823"/>
                      <a:pt x="53215" y="47891"/>
                      <a:pt x="0" y="29949"/>
                    </a:cubicBezTo>
                    <a:lnTo>
                      <a:pt x="1690" y="24834"/>
                    </a:lnTo>
                    <a:cubicBezTo>
                      <a:pt x="2904" y="23712"/>
                      <a:pt x="4166" y="22541"/>
                      <a:pt x="5379" y="21417"/>
                    </a:cubicBezTo>
                    <a:lnTo>
                      <a:pt x="6112" y="22243"/>
                    </a:lnTo>
                    <a:cubicBezTo>
                      <a:pt x="36023" y="14520"/>
                      <a:pt x="66016" y="7106"/>
                      <a:pt x="96091" y="0"/>
                    </a:cubicBezTo>
                    <a:cubicBezTo>
                      <a:pt x="117280" y="11147"/>
                      <a:pt x="135854" y="26675"/>
                      <a:pt x="150580" y="45553"/>
                    </a:cubicBezTo>
                    <a:cubicBezTo>
                      <a:pt x="157902" y="53508"/>
                      <a:pt x="162067" y="63864"/>
                      <a:pt x="162290" y="7467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9" name="Google Shape;1319;p20"/>
              <p:cNvSpPr/>
              <p:nvPr/>
            </p:nvSpPr>
            <p:spPr>
              <a:xfrm>
                <a:off x="-27886" y="5447725"/>
                <a:ext cx="450507" cy="222397"/>
              </a:xfrm>
              <a:custGeom>
                <a:avLst/>
                <a:gdLst/>
                <a:ahLst/>
                <a:cxnLst/>
                <a:rect l="l" t="t" r="r" b="b"/>
                <a:pathLst>
                  <a:path w="262304" h="129489" extrusionOk="0">
                    <a:moveTo>
                      <a:pt x="262304" y="129490"/>
                    </a:moveTo>
                    <a:cubicBezTo>
                      <a:pt x="196336" y="128562"/>
                      <a:pt x="130631" y="120946"/>
                      <a:pt x="66199" y="106758"/>
                    </a:cubicBezTo>
                    <a:cubicBezTo>
                      <a:pt x="65975" y="95948"/>
                      <a:pt x="61811" y="85592"/>
                      <a:pt x="54488" y="77636"/>
                    </a:cubicBezTo>
                    <a:cubicBezTo>
                      <a:pt x="39763" y="58759"/>
                      <a:pt x="21189" y="43230"/>
                      <a:pt x="0" y="32084"/>
                    </a:cubicBezTo>
                    <a:cubicBezTo>
                      <a:pt x="48736" y="20562"/>
                      <a:pt x="97653" y="9868"/>
                      <a:pt x="146751" y="0"/>
                    </a:cubicBezTo>
                    <a:cubicBezTo>
                      <a:pt x="145828" y="928"/>
                      <a:pt x="144809" y="1758"/>
                      <a:pt x="143837" y="2636"/>
                    </a:cubicBezTo>
                    <a:cubicBezTo>
                      <a:pt x="170611" y="18208"/>
                      <a:pt x="195670" y="36558"/>
                      <a:pt x="218597" y="57382"/>
                    </a:cubicBezTo>
                    <a:cubicBezTo>
                      <a:pt x="239638" y="76845"/>
                      <a:pt x="254783" y="101832"/>
                      <a:pt x="262304" y="12949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0" name="Google Shape;1320;p20"/>
              <p:cNvSpPr/>
              <p:nvPr/>
            </p:nvSpPr>
            <p:spPr>
              <a:xfrm>
                <a:off x="219141" y="5386277"/>
                <a:ext cx="567629" cy="283951"/>
              </a:xfrm>
              <a:custGeom>
                <a:avLst/>
                <a:gdLst/>
                <a:ahLst/>
                <a:cxnLst/>
                <a:rect l="l" t="t" r="r" b="b"/>
                <a:pathLst>
                  <a:path w="330497" h="165328" extrusionOk="0">
                    <a:moveTo>
                      <a:pt x="330497" y="137827"/>
                    </a:moveTo>
                    <a:cubicBezTo>
                      <a:pt x="272942" y="153562"/>
                      <a:pt x="213768" y="162623"/>
                      <a:pt x="154141" y="164832"/>
                    </a:cubicBezTo>
                    <a:cubicBezTo>
                      <a:pt x="142267" y="165253"/>
                      <a:pt x="130343" y="165432"/>
                      <a:pt x="118467" y="165269"/>
                    </a:cubicBezTo>
                    <a:cubicBezTo>
                      <a:pt x="110946" y="137611"/>
                      <a:pt x="95801" y="112625"/>
                      <a:pt x="74760" y="93162"/>
                    </a:cubicBezTo>
                    <a:cubicBezTo>
                      <a:pt x="51832" y="72337"/>
                      <a:pt x="26774" y="53987"/>
                      <a:pt x="0" y="38416"/>
                    </a:cubicBezTo>
                    <a:cubicBezTo>
                      <a:pt x="972" y="37538"/>
                      <a:pt x="1991" y="36707"/>
                      <a:pt x="2913" y="35780"/>
                    </a:cubicBezTo>
                    <a:cubicBezTo>
                      <a:pt x="69215" y="22410"/>
                      <a:pt x="135796" y="10484"/>
                      <a:pt x="202656" y="0"/>
                    </a:cubicBezTo>
                    <a:cubicBezTo>
                      <a:pt x="202209" y="433"/>
                      <a:pt x="201739" y="840"/>
                      <a:pt x="201248" y="1220"/>
                    </a:cubicBezTo>
                    <a:cubicBezTo>
                      <a:pt x="258731" y="30404"/>
                      <a:pt x="304359" y="78562"/>
                      <a:pt x="330399" y="13753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1" name="Google Shape;1321;p20"/>
              <p:cNvSpPr/>
              <p:nvPr/>
            </p:nvSpPr>
            <p:spPr>
              <a:xfrm>
                <a:off x="564763" y="5342510"/>
                <a:ext cx="505051" cy="280487"/>
              </a:xfrm>
              <a:custGeom>
                <a:avLst/>
                <a:gdLst/>
                <a:ahLst/>
                <a:cxnLst/>
                <a:rect l="l" t="t" r="r" b="b"/>
                <a:pathLst>
                  <a:path w="294062" h="163311" extrusionOk="0">
                    <a:moveTo>
                      <a:pt x="129250" y="163312"/>
                    </a:moveTo>
                    <a:lnTo>
                      <a:pt x="129152" y="163020"/>
                    </a:lnTo>
                    <a:cubicBezTo>
                      <a:pt x="103111" y="104047"/>
                      <a:pt x="57484" y="55888"/>
                      <a:pt x="0" y="26705"/>
                    </a:cubicBezTo>
                    <a:cubicBezTo>
                      <a:pt x="491" y="26325"/>
                      <a:pt x="962" y="25917"/>
                      <a:pt x="1408" y="25485"/>
                    </a:cubicBezTo>
                    <a:cubicBezTo>
                      <a:pt x="64653" y="15676"/>
                      <a:pt x="128080" y="7181"/>
                      <a:pt x="191688" y="0"/>
                    </a:cubicBezTo>
                    <a:cubicBezTo>
                      <a:pt x="231621" y="26514"/>
                      <a:pt x="272436" y="55362"/>
                      <a:pt x="294063" y="97744"/>
                    </a:cubicBezTo>
                    <a:cubicBezTo>
                      <a:pt x="286190" y="101951"/>
                      <a:pt x="278219" y="106060"/>
                      <a:pt x="270248" y="109976"/>
                    </a:cubicBezTo>
                    <a:cubicBezTo>
                      <a:pt x="225094" y="132294"/>
                      <a:pt x="177871" y="150157"/>
                      <a:pt x="129250" y="16331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2" name="Google Shape;1322;p20"/>
              <p:cNvSpPr/>
              <p:nvPr/>
            </p:nvSpPr>
            <p:spPr>
              <a:xfrm>
                <a:off x="893968" y="5319612"/>
                <a:ext cx="346775" cy="190773"/>
              </a:xfrm>
              <a:custGeom>
                <a:avLst/>
                <a:gdLst/>
                <a:ahLst/>
                <a:cxnLst/>
                <a:rect l="l" t="t" r="r" b="b"/>
                <a:pathLst>
                  <a:path w="201907" h="111076" extrusionOk="0">
                    <a:moveTo>
                      <a:pt x="102375" y="111076"/>
                    </a:moveTo>
                    <a:cubicBezTo>
                      <a:pt x="80749" y="68695"/>
                      <a:pt x="39933" y="39847"/>
                      <a:pt x="0" y="13333"/>
                    </a:cubicBezTo>
                    <a:cubicBezTo>
                      <a:pt x="24863" y="10491"/>
                      <a:pt x="49823" y="7843"/>
                      <a:pt x="74736" y="5440"/>
                    </a:cubicBezTo>
                    <a:cubicBezTo>
                      <a:pt x="97070" y="3286"/>
                      <a:pt x="119550" y="1278"/>
                      <a:pt x="142081" y="0"/>
                    </a:cubicBezTo>
                    <a:cubicBezTo>
                      <a:pt x="140914" y="685"/>
                      <a:pt x="139699" y="1418"/>
                      <a:pt x="138533" y="2103"/>
                    </a:cubicBezTo>
                    <a:cubicBezTo>
                      <a:pt x="162579" y="16878"/>
                      <a:pt x="183983" y="35574"/>
                      <a:pt x="201857" y="57415"/>
                    </a:cubicBezTo>
                    <a:lnTo>
                      <a:pt x="201907" y="57561"/>
                    </a:lnTo>
                    <a:cubicBezTo>
                      <a:pt x="168418" y="74346"/>
                      <a:pt x="135570" y="93513"/>
                      <a:pt x="102375" y="11107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3" name="Google Shape;1323;p20"/>
              <p:cNvSpPr/>
              <p:nvPr/>
            </p:nvSpPr>
            <p:spPr>
              <a:xfrm>
                <a:off x="1131884" y="5316612"/>
                <a:ext cx="320128" cy="101860"/>
              </a:xfrm>
              <a:custGeom>
                <a:avLst/>
                <a:gdLst/>
                <a:ahLst/>
                <a:cxnLst/>
                <a:rect l="l" t="t" r="r" b="b"/>
                <a:pathLst>
                  <a:path w="186392" h="59307" extrusionOk="0">
                    <a:moveTo>
                      <a:pt x="186393" y="16631"/>
                    </a:moveTo>
                    <a:cubicBezTo>
                      <a:pt x="143401" y="24315"/>
                      <a:pt x="101887" y="38717"/>
                      <a:pt x="63374" y="59308"/>
                    </a:cubicBezTo>
                    <a:lnTo>
                      <a:pt x="63324" y="59162"/>
                    </a:lnTo>
                    <a:cubicBezTo>
                      <a:pt x="45450" y="37321"/>
                      <a:pt x="24046" y="18625"/>
                      <a:pt x="0" y="3850"/>
                    </a:cubicBezTo>
                    <a:cubicBezTo>
                      <a:pt x="1166" y="3165"/>
                      <a:pt x="2381" y="2432"/>
                      <a:pt x="3548" y="1747"/>
                    </a:cubicBezTo>
                    <a:cubicBezTo>
                      <a:pt x="65057" y="-1924"/>
                      <a:pt x="126725" y="-777"/>
                      <a:pt x="186096" y="1468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4" name="Google Shape;1324;p20"/>
              <p:cNvSpPr/>
              <p:nvPr/>
            </p:nvSpPr>
            <p:spPr>
              <a:xfrm>
                <a:off x="1137978" y="5235630"/>
                <a:ext cx="328158" cy="109549"/>
              </a:xfrm>
              <a:custGeom>
                <a:avLst/>
                <a:gdLst/>
                <a:ahLst/>
                <a:cxnLst/>
                <a:rect l="l" t="t" r="r" b="b"/>
                <a:pathLst>
                  <a:path w="191067" h="63784" extrusionOk="0">
                    <a:moveTo>
                      <a:pt x="182548" y="61838"/>
                    </a:moveTo>
                    <a:cubicBezTo>
                      <a:pt x="123177" y="46377"/>
                      <a:pt x="61509" y="45230"/>
                      <a:pt x="0" y="48901"/>
                    </a:cubicBezTo>
                    <a:cubicBezTo>
                      <a:pt x="19769" y="36537"/>
                      <a:pt x="36560" y="19954"/>
                      <a:pt x="49170" y="341"/>
                    </a:cubicBezTo>
                    <a:lnTo>
                      <a:pt x="49316" y="0"/>
                    </a:lnTo>
                    <a:cubicBezTo>
                      <a:pt x="98457" y="16309"/>
                      <a:pt x="145925" y="37285"/>
                      <a:pt x="191068" y="62643"/>
                    </a:cubicBezTo>
                    <a:cubicBezTo>
                      <a:pt x="188294" y="62991"/>
                      <a:pt x="185570" y="63388"/>
                      <a:pt x="182845" y="6378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5" name="Google Shape;1325;p20"/>
              <p:cNvSpPr/>
              <p:nvPr/>
            </p:nvSpPr>
            <p:spPr>
              <a:xfrm>
                <a:off x="885509" y="5183367"/>
                <a:ext cx="337181" cy="159150"/>
              </a:xfrm>
              <a:custGeom>
                <a:avLst/>
                <a:gdLst/>
                <a:ahLst/>
                <a:cxnLst/>
                <a:rect l="l" t="t" r="r" b="b"/>
                <a:pathLst>
                  <a:path w="196321" h="92664" extrusionOk="0">
                    <a:moveTo>
                      <a:pt x="4925" y="92665"/>
                    </a:moveTo>
                    <a:cubicBezTo>
                      <a:pt x="3267" y="91501"/>
                      <a:pt x="1658" y="90386"/>
                      <a:pt x="0" y="89319"/>
                    </a:cubicBezTo>
                    <a:cubicBezTo>
                      <a:pt x="33220" y="69880"/>
                      <a:pt x="59288" y="40248"/>
                      <a:pt x="74333" y="4821"/>
                    </a:cubicBezTo>
                    <a:lnTo>
                      <a:pt x="75147" y="0"/>
                    </a:lnTo>
                    <a:cubicBezTo>
                      <a:pt x="116254" y="7044"/>
                      <a:pt x="156764" y="17217"/>
                      <a:pt x="196321" y="30430"/>
                    </a:cubicBezTo>
                    <a:lnTo>
                      <a:pt x="196176" y="30772"/>
                    </a:lnTo>
                    <a:cubicBezTo>
                      <a:pt x="183565" y="50385"/>
                      <a:pt x="166774" y="66967"/>
                      <a:pt x="147005" y="79332"/>
                    </a:cubicBezTo>
                    <a:cubicBezTo>
                      <a:pt x="124474" y="80610"/>
                      <a:pt x="101994" y="82618"/>
                      <a:pt x="79660" y="84772"/>
                    </a:cubicBezTo>
                    <a:cubicBezTo>
                      <a:pt x="54747" y="87175"/>
                      <a:pt x="29787" y="89823"/>
                      <a:pt x="4925" y="9266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6" name="Google Shape;1326;p20"/>
              <p:cNvSpPr/>
              <p:nvPr/>
            </p:nvSpPr>
            <p:spPr>
              <a:xfrm>
                <a:off x="567181" y="5162575"/>
                <a:ext cx="447412" cy="223715"/>
              </a:xfrm>
              <a:custGeom>
                <a:avLst/>
                <a:gdLst/>
                <a:ahLst/>
                <a:cxnLst/>
                <a:rect l="l" t="t" r="r" b="b"/>
                <a:pathLst>
                  <a:path w="260502" h="130256" extrusionOk="0">
                    <a:moveTo>
                      <a:pt x="0" y="130257"/>
                    </a:moveTo>
                    <a:cubicBezTo>
                      <a:pt x="41806" y="95576"/>
                      <a:pt x="76640" y="53265"/>
                      <a:pt x="102647" y="5577"/>
                    </a:cubicBezTo>
                    <a:lnTo>
                      <a:pt x="102487" y="175"/>
                    </a:lnTo>
                    <a:cubicBezTo>
                      <a:pt x="155419" y="-915"/>
                      <a:pt x="208334" y="3081"/>
                      <a:pt x="260502" y="12108"/>
                    </a:cubicBezTo>
                    <a:lnTo>
                      <a:pt x="259689" y="16928"/>
                    </a:lnTo>
                    <a:cubicBezTo>
                      <a:pt x="244643" y="52356"/>
                      <a:pt x="218575" y="81988"/>
                      <a:pt x="185355" y="101427"/>
                    </a:cubicBezTo>
                    <a:cubicBezTo>
                      <a:pt x="187013" y="102494"/>
                      <a:pt x="188622" y="103608"/>
                      <a:pt x="190280" y="104772"/>
                    </a:cubicBezTo>
                    <a:cubicBezTo>
                      <a:pt x="126688" y="111905"/>
                      <a:pt x="63261" y="120400"/>
                      <a:pt x="0" y="13025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7" name="Google Shape;1327;p20"/>
              <p:cNvSpPr/>
              <p:nvPr/>
            </p:nvSpPr>
            <p:spPr>
              <a:xfrm>
                <a:off x="224144" y="5162875"/>
                <a:ext cx="519353" cy="284866"/>
              </a:xfrm>
              <a:custGeom>
                <a:avLst/>
                <a:gdLst/>
                <a:ahLst/>
                <a:cxnLst/>
                <a:rect l="l" t="t" r="r" b="b"/>
                <a:pathLst>
                  <a:path w="302389" h="165861" extrusionOk="0">
                    <a:moveTo>
                      <a:pt x="0" y="165861"/>
                    </a:moveTo>
                    <a:cubicBezTo>
                      <a:pt x="41310" y="129348"/>
                      <a:pt x="73320" y="83512"/>
                      <a:pt x="93376" y="32154"/>
                    </a:cubicBezTo>
                    <a:cubicBezTo>
                      <a:pt x="135380" y="19895"/>
                      <a:pt x="178311" y="11071"/>
                      <a:pt x="221745" y="5767"/>
                    </a:cubicBezTo>
                    <a:cubicBezTo>
                      <a:pt x="248456" y="2531"/>
                      <a:pt x="275284" y="608"/>
                      <a:pt x="302229" y="0"/>
                    </a:cubicBezTo>
                    <a:lnTo>
                      <a:pt x="302390" y="5402"/>
                    </a:lnTo>
                    <a:cubicBezTo>
                      <a:pt x="276382" y="53090"/>
                      <a:pt x="241549" y="95401"/>
                      <a:pt x="199742" y="130082"/>
                    </a:cubicBezTo>
                    <a:cubicBezTo>
                      <a:pt x="132946" y="140532"/>
                      <a:pt x="66366" y="152459"/>
                      <a:pt x="0" y="16586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8" name="Google Shape;1328;p20"/>
              <p:cNvSpPr/>
              <p:nvPr/>
            </p:nvSpPr>
            <p:spPr>
              <a:xfrm>
                <a:off x="-30313" y="5218097"/>
                <a:ext cx="414845" cy="284744"/>
              </a:xfrm>
              <a:custGeom>
                <a:avLst/>
                <a:gdLst/>
                <a:ahLst/>
                <a:cxnLst/>
                <a:rect l="l" t="t" r="r" b="b"/>
                <a:pathLst>
                  <a:path w="241540" h="165790" extrusionOk="0">
                    <a:moveTo>
                      <a:pt x="0" y="165064"/>
                    </a:moveTo>
                    <a:cubicBezTo>
                      <a:pt x="25455" y="139523"/>
                      <a:pt x="46728" y="110130"/>
                      <a:pt x="63035" y="77968"/>
                    </a:cubicBezTo>
                    <a:lnTo>
                      <a:pt x="62008" y="76170"/>
                    </a:lnTo>
                    <a:cubicBezTo>
                      <a:pt x="118674" y="43860"/>
                      <a:pt x="178928" y="18296"/>
                      <a:pt x="241540" y="0"/>
                    </a:cubicBezTo>
                    <a:cubicBezTo>
                      <a:pt x="221485" y="51357"/>
                      <a:pt x="189475" y="97193"/>
                      <a:pt x="148164" y="133707"/>
                    </a:cubicBezTo>
                    <a:cubicBezTo>
                      <a:pt x="99082" y="143526"/>
                      <a:pt x="50166" y="154221"/>
                      <a:pt x="1413" y="165791"/>
                    </a:cubicBezTo>
                    <a:cubicBezTo>
                      <a:pt x="974" y="165548"/>
                      <a:pt x="438" y="165307"/>
                      <a:pt x="0" y="1650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9" name="Google Shape;1329;p20"/>
              <p:cNvSpPr/>
              <p:nvPr/>
            </p:nvSpPr>
            <p:spPr>
              <a:xfrm>
                <a:off x="-183673" y="5348909"/>
                <a:ext cx="261630" cy="192125"/>
              </a:xfrm>
              <a:custGeom>
                <a:avLst/>
                <a:gdLst/>
                <a:ahLst/>
                <a:cxnLst/>
                <a:rect l="l" t="t" r="r" b="b"/>
                <a:pathLst>
                  <a:path w="152332" h="111863" extrusionOk="0">
                    <a:moveTo>
                      <a:pt x="89298" y="88894"/>
                    </a:moveTo>
                    <a:cubicBezTo>
                      <a:pt x="89736" y="89137"/>
                      <a:pt x="90273" y="89378"/>
                      <a:pt x="90712" y="89621"/>
                    </a:cubicBezTo>
                    <a:cubicBezTo>
                      <a:pt x="60653" y="96711"/>
                      <a:pt x="30660" y="104125"/>
                      <a:pt x="732" y="111864"/>
                    </a:cubicBezTo>
                    <a:lnTo>
                      <a:pt x="0" y="111038"/>
                    </a:lnTo>
                    <a:cubicBezTo>
                      <a:pt x="46025" y="68363"/>
                      <a:pt x="96792" y="31107"/>
                      <a:pt x="151306" y="0"/>
                    </a:cubicBezTo>
                    <a:lnTo>
                      <a:pt x="152333" y="1798"/>
                    </a:lnTo>
                    <a:cubicBezTo>
                      <a:pt x="136026" y="33961"/>
                      <a:pt x="114754" y="63353"/>
                      <a:pt x="89298" y="8889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0" name="Google Shape;1330;p20"/>
              <p:cNvSpPr/>
              <p:nvPr/>
            </p:nvSpPr>
            <p:spPr>
              <a:xfrm>
                <a:off x="-214172" y="5156855"/>
                <a:ext cx="1683830" cy="532260"/>
              </a:xfrm>
              <a:custGeom>
                <a:avLst/>
                <a:gdLst/>
                <a:ahLst/>
                <a:cxnLst/>
                <a:rect l="l" t="t" r="r" b="b"/>
                <a:pathLst>
                  <a:path w="980396" h="309904" extrusionOk="0">
                    <a:moveTo>
                      <a:pt x="977854" y="105867"/>
                    </a:moveTo>
                    <a:cubicBezTo>
                      <a:pt x="854794" y="37216"/>
                      <a:pt x="716371" y="799"/>
                      <a:pt x="575459" y="3"/>
                    </a:cubicBezTo>
                    <a:cubicBezTo>
                      <a:pt x="441018" y="-345"/>
                      <a:pt x="308546" y="32296"/>
                      <a:pt x="189656" y="95063"/>
                    </a:cubicBezTo>
                    <a:cubicBezTo>
                      <a:pt x="123272" y="129522"/>
                      <a:pt x="62484" y="173828"/>
                      <a:pt x="9356" y="226475"/>
                    </a:cubicBezTo>
                    <a:cubicBezTo>
                      <a:pt x="8862" y="226933"/>
                      <a:pt x="8629" y="227608"/>
                      <a:pt x="8737" y="228273"/>
                    </a:cubicBezTo>
                    <a:cubicBezTo>
                      <a:pt x="7659" y="227908"/>
                      <a:pt x="6573" y="227572"/>
                      <a:pt x="5496" y="227205"/>
                    </a:cubicBezTo>
                    <a:cubicBezTo>
                      <a:pt x="-22" y="225387"/>
                      <a:pt x="-2352" y="234032"/>
                      <a:pt x="3105" y="235877"/>
                    </a:cubicBezTo>
                    <a:cubicBezTo>
                      <a:pt x="57403" y="254473"/>
                      <a:pt x="112717" y="269958"/>
                      <a:pt x="168778" y="282257"/>
                    </a:cubicBezTo>
                    <a:lnTo>
                      <a:pt x="168764" y="282339"/>
                    </a:lnTo>
                    <a:cubicBezTo>
                      <a:pt x="168180" y="284759"/>
                      <a:pt x="171894" y="285790"/>
                      <a:pt x="172498" y="283368"/>
                    </a:cubicBezTo>
                    <a:cubicBezTo>
                      <a:pt x="172522" y="283271"/>
                      <a:pt x="172514" y="283178"/>
                      <a:pt x="172537" y="283081"/>
                    </a:cubicBezTo>
                    <a:cubicBezTo>
                      <a:pt x="236253" y="296980"/>
                      <a:pt x="301193" y="304511"/>
                      <a:pt x="366399" y="305564"/>
                    </a:cubicBezTo>
                    <a:cubicBezTo>
                      <a:pt x="366598" y="306518"/>
                      <a:pt x="366883" y="307423"/>
                      <a:pt x="367062" y="308389"/>
                    </a:cubicBezTo>
                    <a:cubicBezTo>
                      <a:pt x="367554" y="311043"/>
                      <a:pt x="371584" y="309915"/>
                      <a:pt x="371107" y="307274"/>
                    </a:cubicBezTo>
                    <a:cubicBezTo>
                      <a:pt x="371003" y="306701"/>
                      <a:pt x="370832" y="306167"/>
                      <a:pt x="370721" y="305598"/>
                    </a:cubicBezTo>
                    <a:cubicBezTo>
                      <a:pt x="382753" y="305656"/>
                      <a:pt x="394792" y="305547"/>
                      <a:pt x="406838" y="305060"/>
                    </a:cubicBezTo>
                    <a:cubicBezTo>
                      <a:pt x="472337" y="302358"/>
                      <a:pt x="537240" y="291479"/>
                      <a:pt x="600039" y="272675"/>
                    </a:cubicBezTo>
                    <a:cubicBezTo>
                      <a:pt x="661884" y="253280"/>
                      <a:pt x="721487" y="227352"/>
                      <a:pt x="777839" y="195331"/>
                    </a:cubicBezTo>
                    <a:cubicBezTo>
                      <a:pt x="840091" y="161134"/>
                      <a:pt x="903628" y="124530"/>
                      <a:pt x="975280" y="115374"/>
                    </a:cubicBezTo>
                    <a:cubicBezTo>
                      <a:pt x="979900" y="114783"/>
                      <a:pt x="982720" y="108589"/>
                      <a:pt x="977854" y="105867"/>
                    </a:cubicBezTo>
                    <a:close/>
                    <a:moveTo>
                      <a:pt x="842875" y="149115"/>
                    </a:moveTo>
                    <a:cubicBezTo>
                      <a:pt x="826440" y="129835"/>
                      <a:pt x="807221" y="113113"/>
                      <a:pt x="785854" y="99501"/>
                    </a:cubicBezTo>
                    <a:cubicBezTo>
                      <a:pt x="811431" y="97944"/>
                      <a:pt x="837043" y="97440"/>
                      <a:pt x="862690" y="97990"/>
                    </a:cubicBezTo>
                    <a:cubicBezTo>
                      <a:pt x="893564" y="99218"/>
                      <a:pt x="924302" y="102768"/>
                      <a:pt x="954643" y="108609"/>
                    </a:cubicBezTo>
                    <a:cubicBezTo>
                      <a:pt x="915763" y="117120"/>
                      <a:pt x="878181" y="130741"/>
                      <a:pt x="842875" y="149115"/>
                    </a:cubicBezTo>
                    <a:close/>
                    <a:moveTo>
                      <a:pt x="784999" y="93288"/>
                    </a:moveTo>
                    <a:cubicBezTo>
                      <a:pt x="736967" y="95929"/>
                      <a:pt x="688994" y="100840"/>
                      <a:pt x="641168" y="106437"/>
                    </a:cubicBezTo>
                    <a:cubicBezTo>
                      <a:pt x="673613" y="87052"/>
                      <a:pt x="698830" y="57589"/>
                      <a:pt x="712973" y="22539"/>
                    </a:cubicBezTo>
                    <a:cubicBezTo>
                      <a:pt x="752267" y="29362"/>
                      <a:pt x="791009" y="39047"/>
                      <a:pt x="828892" y="51515"/>
                    </a:cubicBezTo>
                    <a:cubicBezTo>
                      <a:pt x="822661" y="59422"/>
                      <a:pt x="816130" y="67087"/>
                      <a:pt x="809144" y="74337"/>
                    </a:cubicBezTo>
                    <a:cubicBezTo>
                      <a:pt x="801726" y="81418"/>
                      <a:pt x="793640" y="87764"/>
                      <a:pt x="784999" y="93288"/>
                    </a:cubicBezTo>
                    <a:close/>
                    <a:moveTo>
                      <a:pt x="793909" y="92825"/>
                    </a:moveTo>
                    <a:cubicBezTo>
                      <a:pt x="809178" y="82101"/>
                      <a:pt x="822123" y="68404"/>
                      <a:pt x="831970" y="52555"/>
                    </a:cubicBezTo>
                    <a:cubicBezTo>
                      <a:pt x="874028" y="66567"/>
                      <a:pt x="914877" y="83974"/>
                      <a:pt x="954117" y="104602"/>
                    </a:cubicBezTo>
                    <a:cubicBezTo>
                      <a:pt x="902440" y="90930"/>
                      <a:pt x="846970" y="90242"/>
                      <a:pt x="793909" y="92825"/>
                    </a:cubicBezTo>
                    <a:close/>
                    <a:moveTo>
                      <a:pt x="709792" y="21962"/>
                    </a:moveTo>
                    <a:cubicBezTo>
                      <a:pt x="693819" y="56141"/>
                      <a:pt x="668220" y="84917"/>
                      <a:pt x="636133" y="104761"/>
                    </a:cubicBezTo>
                    <a:cubicBezTo>
                      <a:pt x="635355" y="105275"/>
                      <a:pt x="635038" y="106260"/>
                      <a:pt x="635370" y="107132"/>
                    </a:cubicBezTo>
                    <a:cubicBezTo>
                      <a:pt x="623153" y="108575"/>
                      <a:pt x="610944" y="110039"/>
                      <a:pt x="598742" y="111523"/>
                    </a:cubicBezTo>
                    <a:cubicBezTo>
                      <a:pt x="552633" y="117172"/>
                      <a:pt x="506633" y="123531"/>
                      <a:pt x="460740" y="130601"/>
                    </a:cubicBezTo>
                    <a:cubicBezTo>
                      <a:pt x="479339" y="114431"/>
                      <a:pt x="496529" y="96710"/>
                      <a:pt x="512125" y="77628"/>
                    </a:cubicBezTo>
                    <a:cubicBezTo>
                      <a:pt x="520523" y="67278"/>
                      <a:pt x="528473" y="56567"/>
                      <a:pt x="535839" y="45459"/>
                    </a:cubicBezTo>
                    <a:cubicBezTo>
                      <a:pt x="543828" y="34877"/>
                      <a:pt x="550303" y="23235"/>
                      <a:pt x="555080" y="10866"/>
                    </a:cubicBezTo>
                    <a:cubicBezTo>
                      <a:pt x="555106" y="10782"/>
                      <a:pt x="555002" y="10740"/>
                      <a:pt x="554991" y="10661"/>
                    </a:cubicBezTo>
                    <a:cubicBezTo>
                      <a:pt x="606833" y="9519"/>
                      <a:pt x="658666" y="13303"/>
                      <a:pt x="709792" y="21962"/>
                    </a:cubicBezTo>
                    <a:close/>
                    <a:moveTo>
                      <a:pt x="553693" y="10680"/>
                    </a:moveTo>
                    <a:cubicBezTo>
                      <a:pt x="546274" y="20730"/>
                      <a:pt x="539411" y="31178"/>
                      <a:pt x="533133" y="41977"/>
                    </a:cubicBezTo>
                    <a:cubicBezTo>
                      <a:pt x="524974" y="54084"/>
                      <a:pt x="516262" y="65829"/>
                      <a:pt x="506943" y="77069"/>
                    </a:cubicBezTo>
                    <a:cubicBezTo>
                      <a:pt x="490388" y="96936"/>
                      <a:pt x="472101" y="115293"/>
                      <a:pt x="452297" y="131923"/>
                    </a:cubicBezTo>
                    <a:cubicBezTo>
                      <a:pt x="388320" y="141892"/>
                      <a:pt x="324552" y="153241"/>
                      <a:pt x="260995" y="165969"/>
                    </a:cubicBezTo>
                    <a:cubicBezTo>
                      <a:pt x="298197" y="132281"/>
                      <a:pt x="326779" y="90163"/>
                      <a:pt x="344345" y="43149"/>
                    </a:cubicBezTo>
                    <a:cubicBezTo>
                      <a:pt x="347101" y="42311"/>
                      <a:pt x="349835" y="41414"/>
                      <a:pt x="352600" y="40603"/>
                    </a:cubicBezTo>
                    <a:cubicBezTo>
                      <a:pt x="418127" y="22311"/>
                      <a:pt x="485679" y="12259"/>
                      <a:pt x="553693" y="10680"/>
                    </a:cubicBezTo>
                    <a:close/>
                    <a:moveTo>
                      <a:pt x="341465" y="44037"/>
                    </a:moveTo>
                    <a:cubicBezTo>
                      <a:pt x="330913" y="66398"/>
                      <a:pt x="318740" y="87958"/>
                      <a:pt x="305044" y="108544"/>
                    </a:cubicBezTo>
                    <a:cubicBezTo>
                      <a:pt x="289804" y="130174"/>
                      <a:pt x="272173" y="150017"/>
                      <a:pt x="252485" y="167696"/>
                    </a:cubicBezTo>
                    <a:cubicBezTo>
                      <a:pt x="243562" y="169499"/>
                      <a:pt x="234633" y="171270"/>
                      <a:pt x="225718" y="173127"/>
                    </a:cubicBezTo>
                    <a:cubicBezTo>
                      <a:pt x="187078" y="181172"/>
                      <a:pt x="148569" y="189779"/>
                      <a:pt x="110191" y="198947"/>
                    </a:cubicBezTo>
                    <a:cubicBezTo>
                      <a:pt x="133162" y="175804"/>
                      <a:pt x="152073" y="148958"/>
                      <a:pt x="166129" y="119535"/>
                    </a:cubicBezTo>
                    <a:cubicBezTo>
                      <a:pt x="221676" y="88111"/>
                      <a:pt x="280465" y="62797"/>
                      <a:pt x="341465" y="44037"/>
                    </a:cubicBezTo>
                    <a:close/>
                    <a:moveTo>
                      <a:pt x="22681" y="220762"/>
                    </a:moveTo>
                    <a:cubicBezTo>
                      <a:pt x="65706" y="183484"/>
                      <a:pt x="112234" y="150453"/>
                      <a:pt x="161614" y="122127"/>
                    </a:cubicBezTo>
                    <a:cubicBezTo>
                      <a:pt x="154054" y="134701"/>
                      <a:pt x="146713" y="147350"/>
                      <a:pt x="138106" y="159298"/>
                    </a:cubicBezTo>
                    <a:cubicBezTo>
                      <a:pt x="127449" y="173992"/>
                      <a:pt x="115671" y="187840"/>
                      <a:pt x="102878" y="200718"/>
                    </a:cubicBezTo>
                    <a:cubicBezTo>
                      <a:pt x="76086" y="207144"/>
                      <a:pt x="49353" y="213825"/>
                      <a:pt x="22681" y="220762"/>
                    </a:cubicBezTo>
                    <a:close/>
                    <a:moveTo>
                      <a:pt x="14470" y="227894"/>
                    </a:moveTo>
                    <a:cubicBezTo>
                      <a:pt x="14963" y="228132"/>
                      <a:pt x="15517" y="228211"/>
                      <a:pt x="16056" y="228120"/>
                    </a:cubicBezTo>
                    <a:cubicBezTo>
                      <a:pt x="46172" y="220604"/>
                      <a:pt x="76360" y="213329"/>
                      <a:pt x="106619" y="206295"/>
                    </a:cubicBezTo>
                    <a:cubicBezTo>
                      <a:pt x="120468" y="213859"/>
                      <a:pt x="133199" y="223311"/>
                      <a:pt x="144446" y="234380"/>
                    </a:cubicBezTo>
                    <a:cubicBezTo>
                      <a:pt x="154318" y="244212"/>
                      <a:pt x="167311" y="257648"/>
                      <a:pt x="169245" y="272385"/>
                    </a:cubicBezTo>
                    <a:cubicBezTo>
                      <a:pt x="116257" y="261067"/>
                      <a:pt x="63950" y="246762"/>
                      <a:pt x="12577" y="229539"/>
                    </a:cubicBezTo>
                    <a:cubicBezTo>
                      <a:pt x="13201" y="228982"/>
                      <a:pt x="13845" y="228450"/>
                      <a:pt x="14470" y="227894"/>
                    </a:cubicBezTo>
                    <a:close/>
                    <a:moveTo>
                      <a:pt x="229560" y="283948"/>
                    </a:moveTo>
                    <a:cubicBezTo>
                      <a:pt x="210673" y="280754"/>
                      <a:pt x="191862" y="277183"/>
                      <a:pt x="173126" y="273235"/>
                    </a:cubicBezTo>
                    <a:cubicBezTo>
                      <a:pt x="171903" y="259658"/>
                      <a:pt x="162146" y="247597"/>
                      <a:pt x="153102" y="237659"/>
                    </a:cubicBezTo>
                    <a:cubicBezTo>
                      <a:pt x="141208" y="224765"/>
                      <a:pt x="127421" y="213756"/>
                      <a:pt x="112214" y="205010"/>
                    </a:cubicBezTo>
                    <a:cubicBezTo>
                      <a:pt x="157281" y="194586"/>
                      <a:pt x="202492" y="184741"/>
                      <a:pt x="247846" y="175474"/>
                    </a:cubicBezTo>
                    <a:cubicBezTo>
                      <a:pt x="247917" y="175537"/>
                      <a:pt x="247992" y="175594"/>
                      <a:pt x="248071" y="175647"/>
                    </a:cubicBezTo>
                    <a:cubicBezTo>
                      <a:pt x="294992" y="205311"/>
                      <a:pt x="347104" y="239727"/>
                      <a:pt x="363772" y="295109"/>
                    </a:cubicBezTo>
                    <a:cubicBezTo>
                      <a:pt x="318819" y="294749"/>
                      <a:pt x="273956" y="291019"/>
                      <a:pt x="229560" y="283948"/>
                    </a:cubicBezTo>
                    <a:close/>
                    <a:moveTo>
                      <a:pt x="368274" y="295114"/>
                    </a:moveTo>
                    <a:cubicBezTo>
                      <a:pt x="352428" y="239215"/>
                      <a:pt x="301384" y="204122"/>
                      <a:pt x="254086" y="174232"/>
                    </a:cubicBezTo>
                    <a:cubicBezTo>
                      <a:pt x="319088" y="161075"/>
                      <a:pt x="384345" y="149278"/>
                      <a:pt x="449859" y="138841"/>
                    </a:cubicBezTo>
                    <a:cubicBezTo>
                      <a:pt x="477941" y="153261"/>
                      <a:pt x="503406" y="172288"/>
                      <a:pt x="525194" y="195131"/>
                    </a:cubicBezTo>
                    <a:cubicBezTo>
                      <a:pt x="545299" y="217290"/>
                      <a:pt x="562256" y="242112"/>
                      <a:pt x="575587" y="268897"/>
                    </a:cubicBezTo>
                    <a:cubicBezTo>
                      <a:pt x="507923" y="286645"/>
                      <a:pt x="438226" y="295459"/>
                      <a:pt x="368274" y="295114"/>
                    </a:cubicBezTo>
                    <a:close/>
                    <a:moveTo>
                      <a:pt x="579251" y="267956"/>
                    </a:moveTo>
                    <a:cubicBezTo>
                      <a:pt x="556778" y="212499"/>
                      <a:pt x="509530" y="165788"/>
                      <a:pt x="457346" y="137663"/>
                    </a:cubicBezTo>
                    <a:cubicBezTo>
                      <a:pt x="518986" y="127989"/>
                      <a:pt x="580806" y="119680"/>
                      <a:pt x="642807" y="112738"/>
                    </a:cubicBezTo>
                    <a:cubicBezTo>
                      <a:pt x="679934" y="137470"/>
                      <a:pt x="717870" y="164243"/>
                      <a:pt x="740549" y="203335"/>
                    </a:cubicBezTo>
                    <a:cubicBezTo>
                      <a:pt x="705262" y="222131"/>
                      <a:pt x="668680" y="238387"/>
                      <a:pt x="631080" y="251979"/>
                    </a:cubicBezTo>
                    <a:cubicBezTo>
                      <a:pt x="613942" y="257963"/>
                      <a:pt x="596666" y="263289"/>
                      <a:pt x="579251" y="267956"/>
                    </a:cubicBezTo>
                    <a:close/>
                    <a:moveTo>
                      <a:pt x="742919" y="202113"/>
                    </a:moveTo>
                    <a:cubicBezTo>
                      <a:pt x="721347" y="163401"/>
                      <a:pt x="685485" y="136475"/>
                      <a:pt x="649113" y="112037"/>
                    </a:cubicBezTo>
                    <a:cubicBezTo>
                      <a:pt x="686203" y="107971"/>
                      <a:pt x="723341" y="104421"/>
                      <a:pt x="760530" y="101387"/>
                    </a:cubicBezTo>
                    <a:cubicBezTo>
                      <a:pt x="766661" y="100846"/>
                      <a:pt x="772801" y="100436"/>
                      <a:pt x="778940" y="100016"/>
                    </a:cubicBezTo>
                    <a:cubicBezTo>
                      <a:pt x="779089" y="100229"/>
                      <a:pt x="779274" y="100414"/>
                      <a:pt x="779487" y="100563"/>
                    </a:cubicBezTo>
                    <a:cubicBezTo>
                      <a:pt x="801575" y="114429"/>
                      <a:pt x="821434" y="131564"/>
                      <a:pt x="838387" y="151383"/>
                    </a:cubicBezTo>
                    <a:cubicBezTo>
                      <a:pt x="827681" y="156767"/>
                      <a:pt x="817059" y="162310"/>
                      <a:pt x="806523" y="168013"/>
                    </a:cubicBezTo>
                    <a:cubicBezTo>
                      <a:pt x="785298" y="179512"/>
                      <a:pt x="764203" y="191045"/>
                      <a:pt x="742919" y="20211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331" name="Google Shape;1331;p20"/>
            <p:cNvGrpSpPr/>
            <p:nvPr/>
          </p:nvGrpSpPr>
          <p:grpSpPr>
            <a:xfrm rot="5658069">
              <a:off x="-534419" y="4150727"/>
              <a:ext cx="1297196" cy="1214453"/>
              <a:chOff x="7899456" y="4631516"/>
              <a:chExt cx="1297174" cy="1214433"/>
            </a:xfrm>
          </p:grpSpPr>
          <p:grpSp>
            <p:nvGrpSpPr>
              <p:cNvPr id="1332" name="Google Shape;1332;p20"/>
              <p:cNvGrpSpPr/>
              <p:nvPr/>
            </p:nvGrpSpPr>
            <p:grpSpPr>
              <a:xfrm rot="-4383162" flipH="1">
                <a:off x="8084109" y="4711211"/>
                <a:ext cx="928299" cy="1055411"/>
                <a:chOff x="-286470" y="3869088"/>
                <a:chExt cx="928273" cy="1055381"/>
              </a:xfrm>
            </p:grpSpPr>
            <p:sp>
              <p:nvSpPr>
                <p:cNvPr id="1333" name="Google Shape;1333;p20"/>
                <p:cNvSpPr/>
                <p:nvPr/>
              </p:nvSpPr>
              <p:spPr>
                <a:xfrm>
                  <a:off x="-139129" y="4787956"/>
                  <a:ext cx="346519" cy="136514"/>
                </a:xfrm>
                <a:custGeom>
                  <a:avLst/>
                  <a:gdLst/>
                  <a:ahLst/>
                  <a:cxnLst/>
                  <a:rect l="l" t="t" r="r" b="b"/>
                  <a:pathLst>
                    <a:path w="201758" h="79484" extrusionOk="0">
                      <a:moveTo>
                        <a:pt x="1045" y="74404"/>
                      </a:moveTo>
                      <a:cubicBezTo>
                        <a:pt x="6595" y="53342"/>
                        <a:pt x="12871" y="32500"/>
                        <a:pt x="19875" y="11878"/>
                      </a:cubicBezTo>
                      <a:cubicBezTo>
                        <a:pt x="79078" y="-4635"/>
                        <a:pt x="141762" y="-3917"/>
                        <a:pt x="200571" y="13949"/>
                      </a:cubicBezTo>
                      <a:lnTo>
                        <a:pt x="201759" y="13983"/>
                      </a:lnTo>
                      <a:cubicBezTo>
                        <a:pt x="201679" y="16589"/>
                        <a:pt x="201217" y="19170"/>
                        <a:pt x="200386" y="21641"/>
                      </a:cubicBezTo>
                      <a:cubicBezTo>
                        <a:pt x="196092" y="34599"/>
                        <a:pt x="182452" y="41761"/>
                        <a:pt x="169783" y="46944"/>
                      </a:cubicBezTo>
                      <a:cubicBezTo>
                        <a:pt x="115927" y="69010"/>
                        <a:pt x="58198" y="80067"/>
                        <a:pt x="0" y="79461"/>
                      </a:cubicBezTo>
                      <a:lnTo>
                        <a:pt x="783" y="75335"/>
                      </a:lnTo>
                      <a:cubicBezTo>
                        <a:pt x="853" y="74997"/>
                        <a:pt x="975" y="74742"/>
                        <a:pt x="1045" y="74404"/>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4" name="Google Shape;1334;p20"/>
                <p:cNvSpPr/>
                <p:nvPr/>
              </p:nvSpPr>
              <p:spPr>
                <a:xfrm>
                  <a:off x="-286470" y="4456966"/>
                  <a:ext cx="181485" cy="458797"/>
                </a:xfrm>
                <a:custGeom>
                  <a:avLst/>
                  <a:gdLst/>
                  <a:ahLst/>
                  <a:cxnLst/>
                  <a:rect l="l" t="t" r="r" b="b"/>
                  <a:pathLst>
                    <a:path w="105668" h="267131" extrusionOk="0">
                      <a:moveTo>
                        <a:pt x="37011" y="1908"/>
                      </a:moveTo>
                      <a:cubicBezTo>
                        <a:pt x="69605" y="65793"/>
                        <a:pt x="92256" y="134279"/>
                        <a:pt x="104180" y="205001"/>
                      </a:cubicBezTo>
                      <a:cubicBezTo>
                        <a:pt x="104694" y="204896"/>
                        <a:pt x="105155" y="204710"/>
                        <a:pt x="105668" y="204605"/>
                      </a:cubicBezTo>
                      <a:cubicBezTo>
                        <a:pt x="98663" y="225226"/>
                        <a:pt x="92387" y="246068"/>
                        <a:pt x="86838" y="267131"/>
                      </a:cubicBezTo>
                      <a:cubicBezTo>
                        <a:pt x="75140" y="247564"/>
                        <a:pt x="63495" y="228077"/>
                        <a:pt x="51796" y="208509"/>
                      </a:cubicBezTo>
                      <a:cubicBezTo>
                        <a:pt x="26009" y="165295"/>
                        <a:pt x="-638" y="119092"/>
                        <a:pt x="12" y="68691"/>
                      </a:cubicBezTo>
                      <a:cubicBezTo>
                        <a:pt x="368" y="44868"/>
                        <a:pt x="8117" y="19621"/>
                        <a:pt x="27108" y="5273"/>
                      </a:cubicBezTo>
                      <a:cubicBezTo>
                        <a:pt x="29934" y="3140"/>
                        <a:pt x="33016" y="1369"/>
                        <a:pt x="36281"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5" name="Google Shape;1335;p20"/>
                <p:cNvSpPr/>
                <p:nvPr/>
              </p:nvSpPr>
              <p:spPr>
                <a:xfrm>
                  <a:off x="-224163" y="4118728"/>
                  <a:ext cx="230877" cy="690344"/>
                </a:xfrm>
                <a:custGeom>
                  <a:avLst/>
                  <a:gdLst/>
                  <a:ahLst/>
                  <a:cxnLst/>
                  <a:rect l="l" t="t" r="r" b="b"/>
                  <a:pathLst>
                    <a:path w="134426" h="401947" extrusionOk="0">
                      <a:moveTo>
                        <a:pt x="133048" y="251018"/>
                      </a:moveTo>
                      <a:cubicBezTo>
                        <a:pt x="133480" y="250967"/>
                        <a:pt x="133993" y="250862"/>
                        <a:pt x="134426" y="250811"/>
                      </a:cubicBezTo>
                      <a:cubicBezTo>
                        <a:pt x="108656" y="299193"/>
                        <a:pt x="86903" y="349609"/>
                        <a:pt x="69388" y="401552"/>
                      </a:cubicBezTo>
                      <a:cubicBezTo>
                        <a:pt x="68874" y="401657"/>
                        <a:pt x="68413" y="401843"/>
                        <a:pt x="67900" y="401948"/>
                      </a:cubicBezTo>
                      <a:cubicBezTo>
                        <a:pt x="55975" y="331227"/>
                        <a:pt x="33325" y="262740"/>
                        <a:pt x="731" y="198855"/>
                      </a:cubicBezTo>
                      <a:lnTo>
                        <a:pt x="0" y="196947"/>
                      </a:lnTo>
                      <a:cubicBezTo>
                        <a:pt x="18748" y="188874"/>
                        <a:pt x="43237" y="192812"/>
                        <a:pt x="53545" y="210265"/>
                      </a:cubicBezTo>
                      <a:cubicBezTo>
                        <a:pt x="44823" y="138905"/>
                        <a:pt x="54587" y="66501"/>
                        <a:pt x="81900" y="0"/>
                      </a:cubicBezTo>
                      <a:cubicBezTo>
                        <a:pt x="120498" y="76788"/>
                        <a:pt x="127163" y="165249"/>
                        <a:pt x="133048" y="25101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6" name="Google Shape;1336;p20"/>
                <p:cNvSpPr/>
                <p:nvPr/>
              </p:nvSpPr>
              <p:spPr>
                <a:xfrm>
                  <a:off x="-83506" y="3969226"/>
                  <a:ext cx="243710" cy="580634"/>
                </a:xfrm>
                <a:custGeom>
                  <a:avLst/>
                  <a:gdLst/>
                  <a:ahLst/>
                  <a:cxnLst/>
                  <a:rect l="l" t="t" r="r" b="b"/>
                  <a:pathLst>
                    <a:path w="141898" h="338069" extrusionOk="0">
                      <a:moveTo>
                        <a:pt x="137415" y="202611"/>
                      </a:moveTo>
                      <a:cubicBezTo>
                        <a:pt x="137780" y="202546"/>
                        <a:pt x="138227" y="202428"/>
                        <a:pt x="138591" y="202363"/>
                      </a:cubicBezTo>
                      <a:cubicBezTo>
                        <a:pt x="106381" y="245194"/>
                        <a:pt x="77603" y="290501"/>
                        <a:pt x="52526" y="337863"/>
                      </a:cubicBezTo>
                      <a:cubicBezTo>
                        <a:pt x="52093" y="337914"/>
                        <a:pt x="51579" y="338019"/>
                        <a:pt x="51147" y="338070"/>
                      </a:cubicBezTo>
                      <a:cubicBezTo>
                        <a:pt x="45262" y="252300"/>
                        <a:pt x="38597" y="163839"/>
                        <a:pt x="0" y="87052"/>
                      </a:cubicBezTo>
                      <a:cubicBezTo>
                        <a:pt x="1701" y="82905"/>
                        <a:pt x="3455" y="78840"/>
                        <a:pt x="5276" y="74788"/>
                      </a:cubicBezTo>
                      <a:cubicBezTo>
                        <a:pt x="12000" y="59942"/>
                        <a:pt x="23704" y="43104"/>
                        <a:pt x="39930" y="45193"/>
                      </a:cubicBezTo>
                      <a:cubicBezTo>
                        <a:pt x="46910" y="46633"/>
                        <a:pt x="53289" y="50157"/>
                        <a:pt x="58223" y="55300"/>
                      </a:cubicBezTo>
                      <a:cubicBezTo>
                        <a:pt x="72549" y="68235"/>
                        <a:pt x="84103" y="83942"/>
                        <a:pt x="92185" y="101470"/>
                      </a:cubicBezTo>
                      <a:cubicBezTo>
                        <a:pt x="94985" y="65396"/>
                        <a:pt x="106579" y="30558"/>
                        <a:pt x="125953" y="0"/>
                      </a:cubicBezTo>
                      <a:lnTo>
                        <a:pt x="127445" y="941"/>
                      </a:lnTo>
                      <a:cubicBezTo>
                        <a:pt x="142415" y="67081"/>
                        <a:pt x="145788" y="135317"/>
                        <a:pt x="137415" y="20261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7" name="Google Shape;1337;p20"/>
                <p:cNvSpPr/>
                <p:nvPr/>
              </p:nvSpPr>
              <p:spPr>
                <a:xfrm>
                  <a:off x="132806" y="3869088"/>
                  <a:ext cx="199453" cy="448127"/>
                </a:xfrm>
                <a:custGeom>
                  <a:avLst/>
                  <a:gdLst/>
                  <a:ahLst/>
                  <a:cxnLst/>
                  <a:rect l="l" t="t" r="r" b="b"/>
                  <a:pathLst>
                    <a:path w="116130" h="260918" extrusionOk="0">
                      <a:moveTo>
                        <a:pt x="103348" y="58165"/>
                      </a:moveTo>
                      <a:cubicBezTo>
                        <a:pt x="107092" y="55354"/>
                        <a:pt x="110957" y="52639"/>
                        <a:pt x="114914" y="50153"/>
                      </a:cubicBezTo>
                      <a:lnTo>
                        <a:pt x="116130" y="52092"/>
                      </a:lnTo>
                      <a:cubicBezTo>
                        <a:pt x="114036" y="90106"/>
                        <a:pt x="106217" y="127587"/>
                        <a:pt x="92937" y="163267"/>
                      </a:cubicBezTo>
                      <a:cubicBezTo>
                        <a:pt x="94114" y="163018"/>
                        <a:pt x="95222" y="162755"/>
                        <a:pt x="96412" y="162439"/>
                      </a:cubicBezTo>
                      <a:cubicBezTo>
                        <a:pt x="66452" y="193391"/>
                        <a:pt x="38472" y="226200"/>
                        <a:pt x="12638" y="260670"/>
                      </a:cubicBezTo>
                      <a:cubicBezTo>
                        <a:pt x="12274" y="260735"/>
                        <a:pt x="11828" y="260853"/>
                        <a:pt x="11462" y="260918"/>
                      </a:cubicBezTo>
                      <a:cubicBezTo>
                        <a:pt x="19835" y="193625"/>
                        <a:pt x="16462" y="125388"/>
                        <a:pt x="1492" y="59248"/>
                      </a:cubicBezTo>
                      <a:lnTo>
                        <a:pt x="0" y="58307"/>
                      </a:lnTo>
                      <a:cubicBezTo>
                        <a:pt x="9497" y="43189"/>
                        <a:pt x="20842" y="29314"/>
                        <a:pt x="33771" y="17003"/>
                      </a:cubicBezTo>
                      <a:cubicBezTo>
                        <a:pt x="43496" y="7697"/>
                        <a:pt x="55661" y="-1174"/>
                        <a:pt x="69098" y="128"/>
                      </a:cubicBezTo>
                      <a:cubicBezTo>
                        <a:pt x="81425" y="2256"/>
                        <a:pt x="91754" y="10649"/>
                        <a:pt x="96358" y="22280"/>
                      </a:cubicBezTo>
                      <a:cubicBezTo>
                        <a:pt x="100767" y="33741"/>
                        <a:pt x="103134" y="45886"/>
                        <a:pt x="103348" y="5816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8" name="Google Shape;1338;p20"/>
                <p:cNvSpPr/>
                <p:nvPr/>
              </p:nvSpPr>
              <p:spPr>
                <a:xfrm>
                  <a:off x="292414" y="3893575"/>
                  <a:ext cx="188849" cy="255925"/>
                </a:xfrm>
                <a:custGeom>
                  <a:avLst/>
                  <a:gdLst/>
                  <a:ahLst/>
                  <a:cxnLst/>
                  <a:rect l="l" t="t" r="r" b="b"/>
                  <a:pathLst>
                    <a:path w="109956" h="149010" extrusionOk="0">
                      <a:moveTo>
                        <a:pt x="109520" y="14"/>
                      </a:moveTo>
                      <a:cubicBezTo>
                        <a:pt x="111717" y="23350"/>
                        <a:pt x="105569" y="46709"/>
                        <a:pt x="92167" y="65938"/>
                      </a:cubicBezTo>
                      <a:cubicBezTo>
                        <a:pt x="92680" y="65834"/>
                        <a:pt x="93261" y="65743"/>
                        <a:pt x="93775" y="65638"/>
                      </a:cubicBezTo>
                      <a:cubicBezTo>
                        <a:pt x="62022" y="91288"/>
                        <a:pt x="31866" y="118854"/>
                        <a:pt x="3475" y="148182"/>
                      </a:cubicBezTo>
                      <a:cubicBezTo>
                        <a:pt x="2285" y="148498"/>
                        <a:pt x="1176" y="148761"/>
                        <a:pt x="0" y="149010"/>
                      </a:cubicBezTo>
                      <a:cubicBezTo>
                        <a:pt x="13279" y="113329"/>
                        <a:pt x="21098" y="75849"/>
                        <a:pt x="23193" y="37835"/>
                      </a:cubicBezTo>
                      <a:lnTo>
                        <a:pt x="21978" y="35896"/>
                      </a:lnTo>
                      <a:cubicBezTo>
                        <a:pt x="45356" y="20407"/>
                        <a:pt x="71216" y="9041"/>
                        <a:pt x="98436" y="2291"/>
                      </a:cubicBezTo>
                      <a:cubicBezTo>
                        <a:pt x="101992" y="1410"/>
                        <a:pt x="105736" y="638"/>
                        <a:pt x="109452"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9" name="Google Shape;1339;p20"/>
                <p:cNvSpPr/>
                <p:nvPr/>
              </p:nvSpPr>
              <p:spPr>
                <a:xfrm>
                  <a:off x="450701" y="3890690"/>
                  <a:ext cx="125742" cy="116132"/>
                </a:xfrm>
                <a:custGeom>
                  <a:avLst/>
                  <a:gdLst/>
                  <a:ahLst/>
                  <a:cxnLst/>
                  <a:rect l="l" t="t" r="r" b="b"/>
                  <a:pathLst>
                    <a:path w="73212" h="67617" extrusionOk="0">
                      <a:moveTo>
                        <a:pt x="73213" y="11976"/>
                      </a:moveTo>
                      <a:lnTo>
                        <a:pt x="71312" y="15730"/>
                      </a:lnTo>
                      <a:cubicBezTo>
                        <a:pt x="47315" y="31855"/>
                        <a:pt x="23999" y="49104"/>
                        <a:pt x="1608" y="67318"/>
                      </a:cubicBezTo>
                      <a:cubicBezTo>
                        <a:pt x="1095" y="67422"/>
                        <a:pt x="514" y="67513"/>
                        <a:pt x="0" y="67618"/>
                      </a:cubicBezTo>
                      <a:cubicBezTo>
                        <a:pt x="13402" y="48388"/>
                        <a:pt x="19551" y="25029"/>
                        <a:pt x="17353" y="1693"/>
                      </a:cubicBezTo>
                      <a:cubicBezTo>
                        <a:pt x="37178" y="-1728"/>
                        <a:pt x="58270" y="-742"/>
                        <a:pt x="73213" y="1197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0" name="Google Shape;1340;p20"/>
                <p:cNvSpPr/>
                <p:nvPr/>
              </p:nvSpPr>
              <p:spPr>
                <a:xfrm>
                  <a:off x="453463" y="3911257"/>
                  <a:ext cx="151252" cy="101442"/>
                </a:xfrm>
                <a:custGeom>
                  <a:avLst/>
                  <a:gdLst/>
                  <a:ahLst/>
                  <a:cxnLst/>
                  <a:rect l="l" t="t" r="r" b="b"/>
                  <a:pathLst>
                    <a:path w="88065" h="59064" extrusionOk="0">
                      <a:moveTo>
                        <a:pt x="69704" y="3754"/>
                      </a:moveTo>
                      <a:lnTo>
                        <a:pt x="71605" y="0"/>
                      </a:lnTo>
                      <a:cubicBezTo>
                        <a:pt x="87902" y="13982"/>
                        <a:pt x="91270" y="38153"/>
                        <a:pt x="85330" y="59065"/>
                      </a:cubicBezTo>
                      <a:lnTo>
                        <a:pt x="78701" y="57132"/>
                      </a:lnTo>
                      <a:cubicBezTo>
                        <a:pt x="52916" y="50773"/>
                        <a:pt x="26048" y="50162"/>
                        <a:pt x="0" y="55342"/>
                      </a:cubicBezTo>
                      <a:cubicBezTo>
                        <a:pt x="22391" y="37128"/>
                        <a:pt x="45707" y="19879"/>
                        <a:pt x="69704" y="3754"/>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1" name="Google Shape;1341;p20"/>
                <p:cNvSpPr/>
                <p:nvPr/>
              </p:nvSpPr>
              <p:spPr>
                <a:xfrm>
                  <a:off x="154510" y="4122614"/>
                  <a:ext cx="487293" cy="246654"/>
                </a:xfrm>
                <a:custGeom>
                  <a:avLst/>
                  <a:gdLst/>
                  <a:ahLst/>
                  <a:cxnLst/>
                  <a:rect l="l" t="t" r="r" b="b"/>
                  <a:pathLst>
                    <a:path w="283722" h="143612" extrusionOk="0">
                      <a:moveTo>
                        <a:pt x="83774" y="14817"/>
                      </a:moveTo>
                      <a:cubicBezTo>
                        <a:pt x="123100" y="5798"/>
                        <a:pt x="163288" y="-2974"/>
                        <a:pt x="203450" y="971"/>
                      </a:cubicBezTo>
                      <a:lnTo>
                        <a:pt x="206685" y="1640"/>
                      </a:lnTo>
                      <a:cubicBezTo>
                        <a:pt x="206250" y="2041"/>
                        <a:pt x="205830" y="2377"/>
                        <a:pt x="205395" y="2778"/>
                      </a:cubicBezTo>
                      <a:cubicBezTo>
                        <a:pt x="207178" y="2655"/>
                        <a:pt x="208961" y="2532"/>
                        <a:pt x="210783" y="2556"/>
                      </a:cubicBezTo>
                      <a:cubicBezTo>
                        <a:pt x="233077" y="2515"/>
                        <a:pt x="254347" y="11917"/>
                        <a:pt x="269322" y="28434"/>
                      </a:cubicBezTo>
                      <a:cubicBezTo>
                        <a:pt x="279656" y="39110"/>
                        <a:pt x="284838" y="53750"/>
                        <a:pt x="283521" y="68550"/>
                      </a:cubicBezTo>
                      <a:cubicBezTo>
                        <a:pt x="281248" y="83964"/>
                        <a:pt x="269709" y="96268"/>
                        <a:pt x="257899" y="106478"/>
                      </a:cubicBezTo>
                      <a:cubicBezTo>
                        <a:pt x="241187" y="120928"/>
                        <a:pt x="222855" y="133389"/>
                        <a:pt x="203271" y="143612"/>
                      </a:cubicBezTo>
                      <a:lnTo>
                        <a:pt x="201818" y="140782"/>
                      </a:lnTo>
                      <a:cubicBezTo>
                        <a:pt x="140209" y="107142"/>
                        <a:pt x="68399" y="97274"/>
                        <a:pt x="0" y="113049"/>
                      </a:cubicBezTo>
                      <a:cubicBezTo>
                        <a:pt x="25834" y="78578"/>
                        <a:pt x="53814" y="45769"/>
                        <a:pt x="83774" y="1481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2" name="Google Shape;1342;p20"/>
                <p:cNvSpPr/>
                <p:nvPr/>
              </p:nvSpPr>
              <p:spPr>
                <a:xfrm>
                  <a:off x="298382" y="4000327"/>
                  <a:ext cx="301643" cy="147743"/>
                </a:xfrm>
                <a:custGeom>
                  <a:avLst/>
                  <a:gdLst/>
                  <a:ahLst/>
                  <a:cxnLst/>
                  <a:rect l="l" t="t" r="r" b="b"/>
                  <a:pathLst>
                    <a:path w="175629" h="86022" extrusionOk="0">
                      <a:moveTo>
                        <a:pt x="169001" y="5269"/>
                      </a:moveTo>
                      <a:lnTo>
                        <a:pt x="175630" y="7202"/>
                      </a:lnTo>
                      <a:cubicBezTo>
                        <a:pt x="174600" y="10873"/>
                        <a:pt x="173272" y="14454"/>
                        <a:pt x="171659" y="17908"/>
                      </a:cubicBezTo>
                      <a:cubicBezTo>
                        <a:pt x="161202" y="40276"/>
                        <a:pt x="141940" y="56958"/>
                        <a:pt x="122911" y="72845"/>
                      </a:cubicBezTo>
                      <a:lnTo>
                        <a:pt x="119676" y="72176"/>
                      </a:lnTo>
                      <a:cubicBezTo>
                        <a:pt x="79515" y="68231"/>
                        <a:pt x="39327" y="77003"/>
                        <a:pt x="0" y="86022"/>
                      </a:cubicBezTo>
                      <a:cubicBezTo>
                        <a:pt x="28391" y="56694"/>
                        <a:pt x="58547" y="29128"/>
                        <a:pt x="90300" y="3479"/>
                      </a:cubicBezTo>
                      <a:cubicBezTo>
                        <a:pt x="116348" y="-1701"/>
                        <a:pt x="143216" y="-1090"/>
                        <a:pt x="169001" y="527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3" name="Google Shape;1343;p20"/>
                <p:cNvSpPr/>
                <p:nvPr/>
              </p:nvSpPr>
              <p:spPr>
                <a:xfrm>
                  <a:off x="6700" y="4304169"/>
                  <a:ext cx="496935" cy="312578"/>
                </a:xfrm>
                <a:custGeom>
                  <a:avLst/>
                  <a:gdLst/>
                  <a:ahLst/>
                  <a:cxnLst/>
                  <a:rect l="l" t="t" r="r" b="b"/>
                  <a:pathLst>
                    <a:path w="289336" h="181996" extrusionOk="0">
                      <a:moveTo>
                        <a:pt x="86066" y="7333"/>
                      </a:moveTo>
                      <a:cubicBezTo>
                        <a:pt x="154465" y="-8441"/>
                        <a:pt x="226275" y="1427"/>
                        <a:pt x="287884" y="35066"/>
                      </a:cubicBezTo>
                      <a:lnTo>
                        <a:pt x="289337" y="37897"/>
                      </a:lnTo>
                      <a:cubicBezTo>
                        <a:pt x="256979" y="54910"/>
                        <a:pt x="221683" y="65621"/>
                        <a:pt x="185327" y="69461"/>
                      </a:cubicBezTo>
                      <a:cubicBezTo>
                        <a:pt x="208714" y="77760"/>
                        <a:pt x="231251" y="88280"/>
                        <a:pt x="252633" y="100875"/>
                      </a:cubicBezTo>
                      <a:cubicBezTo>
                        <a:pt x="265663" y="108559"/>
                        <a:pt x="279355" y="118488"/>
                        <a:pt x="282620" y="133291"/>
                      </a:cubicBezTo>
                      <a:cubicBezTo>
                        <a:pt x="286923" y="152595"/>
                        <a:pt x="272073" y="169696"/>
                        <a:pt x="255754" y="181997"/>
                      </a:cubicBezTo>
                      <a:lnTo>
                        <a:pt x="254536" y="180409"/>
                      </a:lnTo>
                      <a:cubicBezTo>
                        <a:pt x="175302" y="142893"/>
                        <a:pt x="86694" y="129812"/>
                        <a:pt x="0" y="142833"/>
                      </a:cubicBezTo>
                      <a:cubicBezTo>
                        <a:pt x="25077" y="95471"/>
                        <a:pt x="53855" y="50164"/>
                        <a:pt x="86066" y="733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4" name="Google Shape;1344;p20"/>
                <p:cNvSpPr/>
                <p:nvPr/>
              </p:nvSpPr>
              <p:spPr>
                <a:xfrm>
                  <a:off x="-104998" y="4541060"/>
                  <a:ext cx="550960" cy="270924"/>
                </a:xfrm>
                <a:custGeom>
                  <a:avLst/>
                  <a:gdLst/>
                  <a:ahLst/>
                  <a:cxnLst/>
                  <a:rect l="l" t="t" r="r" b="b"/>
                  <a:pathLst>
                    <a:path w="320792" h="157743" extrusionOk="0">
                      <a:moveTo>
                        <a:pt x="314446" y="48583"/>
                      </a:moveTo>
                      <a:cubicBezTo>
                        <a:pt x="263821" y="82376"/>
                        <a:pt x="206337" y="104530"/>
                        <a:pt x="146128" y="113453"/>
                      </a:cubicBezTo>
                      <a:cubicBezTo>
                        <a:pt x="162975" y="123753"/>
                        <a:pt x="182272" y="139549"/>
                        <a:pt x="181884" y="157743"/>
                      </a:cubicBezTo>
                      <a:lnTo>
                        <a:pt x="180696" y="157709"/>
                      </a:lnTo>
                      <a:cubicBezTo>
                        <a:pt x="121887" y="139844"/>
                        <a:pt x="59203" y="139125"/>
                        <a:pt x="0" y="155639"/>
                      </a:cubicBezTo>
                      <a:cubicBezTo>
                        <a:pt x="17515" y="103696"/>
                        <a:pt x="39268" y="53279"/>
                        <a:pt x="65039" y="4898"/>
                      </a:cubicBezTo>
                      <a:cubicBezTo>
                        <a:pt x="151733" y="-8123"/>
                        <a:pt x="240341" y="4958"/>
                        <a:pt x="319574" y="42474"/>
                      </a:cubicBezTo>
                      <a:lnTo>
                        <a:pt x="320793" y="44061"/>
                      </a:lnTo>
                      <a:cubicBezTo>
                        <a:pt x="318703" y="45668"/>
                        <a:pt x="316561" y="47193"/>
                        <a:pt x="314446" y="4858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345" name="Google Shape;1345;p20"/>
              <p:cNvSpPr/>
              <p:nvPr/>
            </p:nvSpPr>
            <p:spPr>
              <a:xfrm rot="-4384141" flipH="1">
                <a:off x="8075952" y="4704470"/>
                <a:ext cx="944183" cy="1068524"/>
              </a:xfrm>
              <a:custGeom>
                <a:avLst/>
                <a:gdLst/>
                <a:ahLst/>
                <a:cxnLst/>
                <a:rect l="l" t="t" r="r" b="b"/>
                <a:pathLst>
                  <a:path w="549929" h="622350" extrusionOk="0">
                    <a:moveTo>
                      <a:pt x="538841" y="182607"/>
                    </a:moveTo>
                    <a:cubicBezTo>
                      <a:pt x="524670" y="163792"/>
                      <a:pt x="503181" y="151875"/>
                      <a:pt x="479717" y="149819"/>
                    </a:cubicBezTo>
                    <a:cubicBezTo>
                      <a:pt x="498340" y="133741"/>
                      <a:pt x="516540" y="115771"/>
                      <a:pt x="524408" y="92080"/>
                    </a:cubicBezTo>
                    <a:cubicBezTo>
                      <a:pt x="531856" y="69654"/>
                      <a:pt x="529066" y="41554"/>
                      <a:pt x="510187" y="25476"/>
                    </a:cubicBezTo>
                    <a:cubicBezTo>
                      <a:pt x="489717" y="8045"/>
                      <a:pt x="459931" y="11029"/>
                      <a:pt x="435752" y="17375"/>
                    </a:cubicBezTo>
                    <a:cubicBezTo>
                      <a:pt x="407023" y="25034"/>
                      <a:pt x="379869" y="37699"/>
                      <a:pt x="355539" y="54790"/>
                    </a:cubicBezTo>
                    <a:cubicBezTo>
                      <a:pt x="353468" y="34386"/>
                      <a:pt x="348404" y="11853"/>
                      <a:pt x="327966" y="2766"/>
                    </a:cubicBezTo>
                    <a:cubicBezTo>
                      <a:pt x="305085" y="-7407"/>
                      <a:pt x="284122" y="12617"/>
                      <a:pt x="269835" y="28153"/>
                    </a:cubicBezTo>
                    <a:cubicBezTo>
                      <a:pt x="238775" y="62262"/>
                      <a:pt x="218800" y="104994"/>
                      <a:pt x="212549" y="150700"/>
                    </a:cubicBezTo>
                    <a:cubicBezTo>
                      <a:pt x="207031" y="141053"/>
                      <a:pt x="200454" y="132051"/>
                      <a:pt x="192941" y="123863"/>
                    </a:cubicBezTo>
                    <a:cubicBezTo>
                      <a:pt x="184502" y="114757"/>
                      <a:pt x="173603" y="103496"/>
                      <a:pt x="160192" y="103400"/>
                    </a:cubicBezTo>
                    <a:cubicBezTo>
                      <a:pt x="134256" y="103213"/>
                      <a:pt x="122917" y="137915"/>
                      <a:pt x="115512" y="157139"/>
                    </a:cubicBezTo>
                    <a:cubicBezTo>
                      <a:pt x="92297" y="218250"/>
                      <a:pt x="83468" y="283887"/>
                      <a:pt x="89709" y="348962"/>
                    </a:cubicBezTo>
                    <a:cubicBezTo>
                      <a:pt x="79176" y="339964"/>
                      <a:pt x="65072" y="336346"/>
                      <a:pt x="51508" y="339163"/>
                    </a:cubicBezTo>
                    <a:cubicBezTo>
                      <a:pt x="31431" y="343329"/>
                      <a:pt x="14949" y="357604"/>
                      <a:pt x="7958" y="376880"/>
                    </a:cubicBezTo>
                    <a:cubicBezTo>
                      <a:pt x="-12502" y="425840"/>
                      <a:pt x="10226" y="481530"/>
                      <a:pt x="34005" y="524792"/>
                    </a:cubicBezTo>
                    <a:cubicBezTo>
                      <a:pt x="50959" y="555636"/>
                      <a:pt x="69894" y="585456"/>
                      <a:pt x="88464" y="615343"/>
                    </a:cubicBezTo>
                    <a:lnTo>
                      <a:pt x="88553" y="615436"/>
                    </a:lnTo>
                    <a:cubicBezTo>
                      <a:pt x="87415" y="616117"/>
                      <a:pt x="86731" y="617358"/>
                      <a:pt x="86763" y="618684"/>
                    </a:cubicBezTo>
                    <a:cubicBezTo>
                      <a:pt x="86831" y="620644"/>
                      <a:pt x="88404" y="622217"/>
                      <a:pt x="90364" y="622285"/>
                    </a:cubicBezTo>
                    <a:cubicBezTo>
                      <a:pt x="147757" y="623288"/>
                      <a:pt x="204779" y="612893"/>
                      <a:pt x="258126" y="591701"/>
                    </a:cubicBezTo>
                    <a:cubicBezTo>
                      <a:pt x="275361" y="584789"/>
                      <a:pt x="296522" y="574437"/>
                      <a:pt x="296652" y="552854"/>
                    </a:cubicBezTo>
                    <a:cubicBezTo>
                      <a:pt x="296758" y="535010"/>
                      <a:pt x="282637" y="521266"/>
                      <a:pt x="268359" y="511190"/>
                    </a:cubicBezTo>
                    <a:cubicBezTo>
                      <a:pt x="299063" y="505810"/>
                      <a:pt x="329070" y="497021"/>
                      <a:pt x="357824" y="484986"/>
                    </a:cubicBezTo>
                    <a:cubicBezTo>
                      <a:pt x="386974" y="472690"/>
                      <a:pt x="418416" y="457480"/>
                      <a:pt x="442110" y="436093"/>
                    </a:cubicBezTo>
                    <a:cubicBezTo>
                      <a:pt x="462661" y="417544"/>
                      <a:pt x="471841" y="390170"/>
                      <a:pt x="449831" y="368583"/>
                    </a:cubicBezTo>
                    <a:cubicBezTo>
                      <a:pt x="438375" y="358561"/>
                      <a:pt x="425518" y="350263"/>
                      <a:pt x="411668" y="343950"/>
                    </a:cubicBezTo>
                    <a:cubicBezTo>
                      <a:pt x="401076" y="338457"/>
                      <a:pt x="390173" y="333624"/>
                      <a:pt x="379141" y="329095"/>
                    </a:cubicBezTo>
                    <a:cubicBezTo>
                      <a:pt x="435301" y="319841"/>
                      <a:pt x="487493" y="294258"/>
                      <a:pt x="529207" y="255535"/>
                    </a:cubicBezTo>
                    <a:cubicBezTo>
                      <a:pt x="539447" y="246652"/>
                      <a:pt x="546572" y="234722"/>
                      <a:pt x="549537" y="221494"/>
                    </a:cubicBezTo>
                    <a:cubicBezTo>
                      <a:pt x="551233" y="207628"/>
                      <a:pt x="547389" y="193654"/>
                      <a:pt x="538841" y="182607"/>
                    </a:cubicBezTo>
                    <a:close/>
                    <a:moveTo>
                      <a:pt x="465249" y="149385"/>
                    </a:moveTo>
                    <a:cubicBezTo>
                      <a:pt x="465117" y="149336"/>
                      <a:pt x="464983" y="149295"/>
                      <a:pt x="464846" y="149264"/>
                    </a:cubicBezTo>
                    <a:cubicBezTo>
                      <a:pt x="428856" y="145844"/>
                      <a:pt x="393064" y="152122"/>
                      <a:pt x="357942" y="159843"/>
                    </a:cubicBezTo>
                    <a:cubicBezTo>
                      <a:pt x="366010" y="151748"/>
                      <a:pt x="374165" y="143734"/>
                      <a:pt x="382510" y="135898"/>
                    </a:cubicBezTo>
                    <a:cubicBezTo>
                      <a:pt x="400915" y="118672"/>
                      <a:pt x="419959" y="102184"/>
                      <a:pt x="439641" y="86436"/>
                    </a:cubicBezTo>
                    <a:cubicBezTo>
                      <a:pt x="464106" y="82169"/>
                      <a:pt x="489185" y="82943"/>
                      <a:pt x="513340" y="88711"/>
                    </a:cubicBezTo>
                    <a:cubicBezTo>
                      <a:pt x="514053" y="88891"/>
                      <a:pt x="514808" y="88792"/>
                      <a:pt x="515450" y="88434"/>
                    </a:cubicBezTo>
                    <a:cubicBezTo>
                      <a:pt x="515060" y="89661"/>
                      <a:pt x="514758" y="90939"/>
                      <a:pt x="514304" y="92123"/>
                    </a:cubicBezTo>
                    <a:cubicBezTo>
                      <a:pt x="505145" y="115980"/>
                      <a:pt x="484380" y="133374"/>
                      <a:pt x="465249" y="149385"/>
                    </a:cubicBezTo>
                    <a:close/>
                    <a:moveTo>
                      <a:pt x="516785" y="84140"/>
                    </a:moveTo>
                    <a:cubicBezTo>
                      <a:pt x="516402" y="83452"/>
                      <a:pt x="515740" y="82964"/>
                      <a:pt x="514969" y="82800"/>
                    </a:cubicBezTo>
                    <a:cubicBezTo>
                      <a:pt x="493576" y="77564"/>
                      <a:pt x="471426" y="76159"/>
                      <a:pt x="449543" y="78648"/>
                    </a:cubicBezTo>
                    <a:cubicBezTo>
                      <a:pt x="468372" y="63904"/>
                      <a:pt x="487652" y="49729"/>
                      <a:pt x="507504" y="36360"/>
                    </a:cubicBezTo>
                    <a:cubicBezTo>
                      <a:pt x="507671" y="36248"/>
                      <a:pt x="507743" y="36094"/>
                      <a:pt x="507887" y="35972"/>
                    </a:cubicBezTo>
                    <a:cubicBezTo>
                      <a:pt x="518308" y="49716"/>
                      <a:pt x="521607" y="67581"/>
                      <a:pt x="516785" y="84141"/>
                    </a:cubicBezTo>
                    <a:close/>
                    <a:moveTo>
                      <a:pt x="500184" y="29001"/>
                    </a:moveTo>
                    <a:cubicBezTo>
                      <a:pt x="500465" y="29188"/>
                      <a:pt x="500659" y="29442"/>
                      <a:pt x="500933" y="29634"/>
                    </a:cubicBezTo>
                    <a:cubicBezTo>
                      <a:pt x="481916" y="42612"/>
                      <a:pt x="463385" y="56184"/>
                      <a:pt x="445341" y="70351"/>
                    </a:cubicBezTo>
                    <a:cubicBezTo>
                      <a:pt x="447935" y="64652"/>
                      <a:pt x="449981" y="58721"/>
                      <a:pt x="451451" y="52635"/>
                    </a:cubicBezTo>
                    <a:cubicBezTo>
                      <a:pt x="454219" y="42683"/>
                      <a:pt x="454843" y="32258"/>
                      <a:pt x="453284" y="22047"/>
                    </a:cubicBezTo>
                    <a:cubicBezTo>
                      <a:pt x="469233" y="18311"/>
                      <a:pt x="486006" y="20798"/>
                      <a:pt x="500184" y="29001"/>
                    </a:cubicBezTo>
                    <a:close/>
                    <a:moveTo>
                      <a:pt x="449376" y="22735"/>
                    </a:moveTo>
                    <a:cubicBezTo>
                      <a:pt x="449231" y="26665"/>
                      <a:pt x="449164" y="30599"/>
                      <a:pt x="448796" y="34527"/>
                    </a:cubicBezTo>
                    <a:cubicBezTo>
                      <a:pt x="448231" y="40340"/>
                      <a:pt x="447146" y="46090"/>
                      <a:pt x="445555" y="51710"/>
                    </a:cubicBezTo>
                    <a:cubicBezTo>
                      <a:pt x="442666" y="62188"/>
                      <a:pt x="438106" y="72133"/>
                      <a:pt x="432051" y="81160"/>
                    </a:cubicBezTo>
                    <a:cubicBezTo>
                      <a:pt x="403135" y="104680"/>
                      <a:pt x="375526" y="129764"/>
                      <a:pt x="349347" y="156298"/>
                    </a:cubicBezTo>
                    <a:cubicBezTo>
                      <a:pt x="354161" y="141508"/>
                      <a:pt x="358045" y="126431"/>
                      <a:pt x="360976" y="111155"/>
                    </a:cubicBezTo>
                    <a:cubicBezTo>
                      <a:pt x="362702" y="102133"/>
                      <a:pt x="364100" y="93057"/>
                      <a:pt x="365170" y="83926"/>
                    </a:cubicBezTo>
                    <a:cubicBezTo>
                      <a:pt x="366770" y="75170"/>
                      <a:pt x="367224" y="66244"/>
                      <a:pt x="366521" y="57371"/>
                    </a:cubicBezTo>
                    <a:cubicBezTo>
                      <a:pt x="385158" y="45139"/>
                      <a:pt x="405369" y="35495"/>
                      <a:pt x="426601" y="28702"/>
                    </a:cubicBezTo>
                    <a:cubicBezTo>
                      <a:pt x="434077" y="26294"/>
                      <a:pt x="441680" y="24301"/>
                      <a:pt x="449376" y="22735"/>
                    </a:cubicBezTo>
                    <a:close/>
                    <a:moveTo>
                      <a:pt x="312307" y="8421"/>
                    </a:moveTo>
                    <a:cubicBezTo>
                      <a:pt x="341079" y="5509"/>
                      <a:pt x="346397" y="41496"/>
                      <a:pt x="347987" y="62231"/>
                    </a:cubicBezTo>
                    <a:cubicBezTo>
                      <a:pt x="348199" y="65000"/>
                      <a:pt x="351438" y="67787"/>
                      <a:pt x="354167" y="65777"/>
                    </a:cubicBezTo>
                    <a:cubicBezTo>
                      <a:pt x="356900" y="63747"/>
                      <a:pt x="359787" y="61953"/>
                      <a:pt x="362598" y="60040"/>
                    </a:cubicBezTo>
                    <a:cubicBezTo>
                      <a:pt x="361134" y="67684"/>
                      <a:pt x="360125" y="75407"/>
                      <a:pt x="359576" y="83170"/>
                    </a:cubicBezTo>
                    <a:cubicBezTo>
                      <a:pt x="358217" y="92758"/>
                      <a:pt x="356496" y="102286"/>
                      <a:pt x="354415" y="111755"/>
                    </a:cubicBezTo>
                    <a:cubicBezTo>
                      <a:pt x="350275" y="130310"/>
                      <a:pt x="344813" y="148546"/>
                      <a:pt x="338072" y="166323"/>
                    </a:cubicBezTo>
                    <a:cubicBezTo>
                      <a:pt x="337927" y="166794"/>
                      <a:pt x="337906" y="167293"/>
                      <a:pt x="338009" y="167775"/>
                    </a:cubicBezTo>
                    <a:cubicBezTo>
                      <a:pt x="312166" y="194843"/>
                      <a:pt x="287828" y="223308"/>
                      <a:pt x="265104" y="253041"/>
                    </a:cubicBezTo>
                    <a:cubicBezTo>
                      <a:pt x="268212" y="222757"/>
                      <a:pt x="268955" y="192276"/>
                      <a:pt x="267325" y="161876"/>
                    </a:cubicBezTo>
                    <a:cubicBezTo>
                      <a:pt x="266421" y="145614"/>
                      <a:pt x="264823" y="129414"/>
                      <a:pt x="262532" y="113277"/>
                    </a:cubicBezTo>
                    <a:cubicBezTo>
                      <a:pt x="260938" y="96830"/>
                      <a:pt x="257391" y="80631"/>
                      <a:pt x="251965" y="65023"/>
                    </a:cubicBezTo>
                    <a:cubicBezTo>
                      <a:pt x="255408" y="59540"/>
                      <a:pt x="259012" y="54147"/>
                      <a:pt x="262948" y="48962"/>
                    </a:cubicBezTo>
                    <a:cubicBezTo>
                      <a:pt x="274410" y="33913"/>
                      <a:pt x="292068" y="10469"/>
                      <a:pt x="312307" y="8421"/>
                    </a:cubicBezTo>
                    <a:close/>
                    <a:moveTo>
                      <a:pt x="150716" y="113960"/>
                    </a:moveTo>
                    <a:cubicBezTo>
                      <a:pt x="165005" y="105738"/>
                      <a:pt x="178259" y="119659"/>
                      <a:pt x="187339" y="129466"/>
                    </a:cubicBezTo>
                    <a:cubicBezTo>
                      <a:pt x="197218" y="140274"/>
                      <a:pt x="205368" y="152545"/>
                      <a:pt x="211498" y="165843"/>
                    </a:cubicBezTo>
                    <a:cubicBezTo>
                      <a:pt x="213329" y="169739"/>
                      <a:pt x="218615" y="167371"/>
                      <a:pt x="218908" y="163836"/>
                    </a:cubicBezTo>
                    <a:cubicBezTo>
                      <a:pt x="221742" y="130269"/>
                      <a:pt x="232244" y="97801"/>
                      <a:pt x="249606" y="68933"/>
                    </a:cubicBezTo>
                    <a:cubicBezTo>
                      <a:pt x="250922" y="84068"/>
                      <a:pt x="254237" y="99093"/>
                      <a:pt x="256199" y="114134"/>
                    </a:cubicBezTo>
                    <a:cubicBezTo>
                      <a:pt x="258344" y="130588"/>
                      <a:pt x="259798" y="147116"/>
                      <a:pt x="260562" y="163719"/>
                    </a:cubicBezTo>
                    <a:cubicBezTo>
                      <a:pt x="262046" y="197375"/>
                      <a:pt x="260696" y="231096"/>
                      <a:pt x="256526" y="264526"/>
                    </a:cubicBezTo>
                    <a:cubicBezTo>
                      <a:pt x="226954" y="304296"/>
                      <a:pt x="200311" y="346162"/>
                      <a:pt x="176806" y="389794"/>
                    </a:cubicBezTo>
                    <a:cubicBezTo>
                      <a:pt x="174470" y="349754"/>
                      <a:pt x="170076" y="309861"/>
                      <a:pt x="163640" y="270272"/>
                    </a:cubicBezTo>
                    <a:cubicBezTo>
                      <a:pt x="156609" y="230323"/>
                      <a:pt x="146572" y="187947"/>
                      <a:pt x="125945" y="152472"/>
                    </a:cubicBezTo>
                    <a:cubicBezTo>
                      <a:pt x="127321" y="149100"/>
                      <a:pt x="128587" y="145685"/>
                      <a:pt x="130056" y="142352"/>
                    </a:cubicBezTo>
                    <a:cubicBezTo>
                      <a:pt x="133855" y="130986"/>
                      <a:pt x="141070" y="121071"/>
                      <a:pt x="150716" y="113961"/>
                    </a:cubicBezTo>
                    <a:close/>
                    <a:moveTo>
                      <a:pt x="91189" y="361591"/>
                    </a:moveTo>
                    <a:cubicBezTo>
                      <a:pt x="93026" y="364444"/>
                      <a:pt x="98745" y="363686"/>
                      <a:pt x="98251" y="359678"/>
                    </a:cubicBezTo>
                    <a:cubicBezTo>
                      <a:pt x="91146" y="301235"/>
                      <a:pt x="96478" y="241950"/>
                      <a:pt x="113899" y="185714"/>
                    </a:cubicBezTo>
                    <a:cubicBezTo>
                      <a:pt x="116904" y="175939"/>
                      <a:pt x="120425" y="166339"/>
                      <a:pt x="124175" y="156829"/>
                    </a:cubicBezTo>
                    <a:cubicBezTo>
                      <a:pt x="138878" y="193466"/>
                      <a:pt x="149936" y="231463"/>
                      <a:pt x="157188" y="270269"/>
                    </a:cubicBezTo>
                    <a:cubicBezTo>
                      <a:pt x="164455" y="313309"/>
                      <a:pt x="167107" y="356972"/>
                      <a:pt x="170397" y="400447"/>
                    </a:cubicBezTo>
                    <a:cubicBezTo>
                      <a:pt x="170426" y="400748"/>
                      <a:pt x="170493" y="401043"/>
                      <a:pt x="170598" y="401326"/>
                    </a:cubicBezTo>
                    <a:cubicBezTo>
                      <a:pt x="159940" y="421742"/>
                      <a:pt x="149946" y="442536"/>
                      <a:pt x="140617" y="463710"/>
                    </a:cubicBezTo>
                    <a:cubicBezTo>
                      <a:pt x="129618" y="488875"/>
                      <a:pt x="118973" y="514902"/>
                      <a:pt x="109903" y="541401"/>
                    </a:cubicBezTo>
                    <a:cubicBezTo>
                      <a:pt x="103908" y="508673"/>
                      <a:pt x="95632" y="476403"/>
                      <a:pt x="85137" y="444829"/>
                    </a:cubicBezTo>
                    <a:cubicBezTo>
                      <a:pt x="74934" y="411760"/>
                      <a:pt x="61171" y="379896"/>
                      <a:pt x="44089" y="349798"/>
                    </a:cubicBezTo>
                    <a:cubicBezTo>
                      <a:pt x="60637" y="343128"/>
                      <a:pt x="80670" y="345261"/>
                      <a:pt x="91189" y="361591"/>
                    </a:cubicBezTo>
                    <a:close/>
                    <a:moveTo>
                      <a:pt x="44791" y="526369"/>
                    </a:moveTo>
                    <a:cubicBezTo>
                      <a:pt x="29268" y="500779"/>
                      <a:pt x="18001" y="472840"/>
                      <a:pt x="11429" y="443640"/>
                    </a:cubicBezTo>
                    <a:cubicBezTo>
                      <a:pt x="6343" y="416689"/>
                      <a:pt x="7264" y="383892"/>
                      <a:pt x="26300" y="362148"/>
                    </a:cubicBezTo>
                    <a:cubicBezTo>
                      <a:pt x="30469" y="357466"/>
                      <a:pt x="35542" y="353678"/>
                      <a:pt x="41215" y="351010"/>
                    </a:cubicBezTo>
                    <a:cubicBezTo>
                      <a:pt x="54627" y="383274"/>
                      <a:pt x="69260" y="414732"/>
                      <a:pt x="80212" y="448010"/>
                    </a:cubicBezTo>
                    <a:cubicBezTo>
                      <a:pt x="91369" y="482035"/>
                      <a:pt x="99954" y="516851"/>
                      <a:pt x="105893" y="552163"/>
                    </a:cubicBezTo>
                    <a:cubicBezTo>
                      <a:pt x="105963" y="552342"/>
                      <a:pt x="106052" y="552514"/>
                      <a:pt x="106157" y="552676"/>
                    </a:cubicBezTo>
                    <a:cubicBezTo>
                      <a:pt x="100357" y="570513"/>
                      <a:pt x="95538" y="588654"/>
                      <a:pt x="91721" y="607017"/>
                    </a:cubicBezTo>
                    <a:cubicBezTo>
                      <a:pt x="76164" y="580088"/>
                      <a:pt x="60007" y="553487"/>
                      <a:pt x="44791" y="526369"/>
                    </a:cubicBezTo>
                    <a:close/>
                    <a:moveTo>
                      <a:pt x="285514" y="561441"/>
                    </a:moveTo>
                    <a:cubicBezTo>
                      <a:pt x="280436" y="570067"/>
                      <a:pt x="272460" y="576609"/>
                      <a:pt x="263007" y="579901"/>
                    </a:cubicBezTo>
                    <a:cubicBezTo>
                      <a:pt x="251925" y="584799"/>
                      <a:pt x="240576" y="589071"/>
                      <a:pt x="229014" y="592696"/>
                    </a:cubicBezTo>
                    <a:cubicBezTo>
                      <a:pt x="185612" y="606852"/>
                      <a:pt x="140300" y="614284"/>
                      <a:pt x="94650" y="614735"/>
                    </a:cubicBezTo>
                    <a:cubicBezTo>
                      <a:pt x="95047" y="613787"/>
                      <a:pt x="95000" y="612711"/>
                      <a:pt x="94523" y="611800"/>
                    </a:cubicBezTo>
                    <a:lnTo>
                      <a:pt x="94522" y="611802"/>
                    </a:lnTo>
                    <a:cubicBezTo>
                      <a:pt x="94247" y="611321"/>
                      <a:pt x="93958" y="610847"/>
                      <a:pt x="93682" y="610366"/>
                    </a:cubicBezTo>
                    <a:cubicBezTo>
                      <a:pt x="100229" y="591356"/>
                      <a:pt x="106526" y="572339"/>
                      <a:pt x="113030" y="553409"/>
                    </a:cubicBezTo>
                    <a:cubicBezTo>
                      <a:pt x="170208" y="538086"/>
                      <a:pt x="230467" y="538514"/>
                      <a:pt x="287422" y="554650"/>
                    </a:cubicBezTo>
                    <a:cubicBezTo>
                      <a:pt x="287150" y="557001"/>
                      <a:pt x="286506" y="559293"/>
                      <a:pt x="285514" y="561442"/>
                    </a:cubicBezTo>
                    <a:close/>
                    <a:moveTo>
                      <a:pt x="255172" y="504371"/>
                    </a:moveTo>
                    <a:cubicBezTo>
                      <a:pt x="251067" y="504990"/>
                      <a:pt x="251061" y="510823"/>
                      <a:pt x="254084" y="512696"/>
                    </a:cubicBezTo>
                    <a:cubicBezTo>
                      <a:pt x="266233" y="520222"/>
                      <a:pt x="285586" y="533651"/>
                      <a:pt x="287471" y="549616"/>
                    </a:cubicBezTo>
                    <a:cubicBezTo>
                      <a:pt x="231388" y="533230"/>
                      <a:pt x="171932" y="532226"/>
                      <a:pt x="115328" y="546709"/>
                    </a:cubicBezTo>
                    <a:cubicBezTo>
                      <a:pt x="123165" y="524147"/>
                      <a:pt x="131422" y="501735"/>
                      <a:pt x="140972" y="479649"/>
                    </a:cubicBezTo>
                    <a:cubicBezTo>
                      <a:pt x="152181" y="453725"/>
                      <a:pt x="164430" y="428343"/>
                      <a:pt x="177718" y="403503"/>
                    </a:cubicBezTo>
                    <a:cubicBezTo>
                      <a:pt x="241339" y="393931"/>
                      <a:pt x="306290" y="398569"/>
                      <a:pt x="367905" y="417084"/>
                    </a:cubicBezTo>
                    <a:cubicBezTo>
                      <a:pt x="387356" y="422955"/>
                      <a:pt x="405771" y="430874"/>
                      <a:pt x="424507" y="438510"/>
                    </a:cubicBezTo>
                    <a:cubicBezTo>
                      <a:pt x="422875" y="439696"/>
                      <a:pt x="421241" y="440839"/>
                      <a:pt x="419620" y="441904"/>
                    </a:cubicBezTo>
                    <a:cubicBezTo>
                      <a:pt x="369960" y="474360"/>
                      <a:pt x="313857" y="495671"/>
                      <a:pt x="255172" y="504371"/>
                    </a:cubicBezTo>
                    <a:close/>
                    <a:moveTo>
                      <a:pt x="441265" y="373101"/>
                    </a:moveTo>
                    <a:cubicBezTo>
                      <a:pt x="465657" y="394529"/>
                      <a:pt x="449391" y="418568"/>
                      <a:pt x="429485" y="434676"/>
                    </a:cubicBezTo>
                    <a:cubicBezTo>
                      <a:pt x="390069" y="414943"/>
                      <a:pt x="347566" y="402105"/>
                      <a:pt x="303817" y="396718"/>
                    </a:cubicBezTo>
                    <a:cubicBezTo>
                      <a:pt x="263384" y="390983"/>
                      <a:pt x="222364" y="390703"/>
                      <a:pt x="181857" y="395885"/>
                    </a:cubicBezTo>
                    <a:cubicBezTo>
                      <a:pt x="206110" y="351291"/>
                      <a:pt x="233611" y="308542"/>
                      <a:pt x="264138" y="267983"/>
                    </a:cubicBezTo>
                    <a:cubicBezTo>
                      <a:pt x="313638" y="256949"/>
                      <a:pt x="365187" y="259331"/>
                      <a:pt x="413458" y="274884"/>
                    </a:cubicBezTo>
                    <a:cubicBezTo>
                      <a:pt x="428639" y="280247"/>
                      <a:pt x="443538" y="286377"/>
                      <a:pt x="458098" y="293249"/>
                    </a:cubicBezTo>
                    <a:cubicBezTo>
                      <a:pt x="427584" y="308607"/>
                      <a:pt x="394564" y="318373"/>
                      <a:pt x="360605" y="322086"/>
                    </a:cubicBezTo>
                    <a:cubicBezTo>
                      <a:pt x="357965" y="322174"/>
                      <a:pt x="355896" y="324386"/>
                      <a:pt x="355984" y="327027"/>
                    </a:cubicBezTo>
                    <a:cubicBezTo>
                      <a:pt x="356052" y="329060"/>
                      <a:pt x="357398" y="330828"/>
                      <a:pt x="359340" y="331434"/>
                    </a:cubicBezTo>
                    <a:cubicBezTo>
                      <a:pt x="374534" y="336844"/>
                      <a:pt x="389386" y="343169"/>
                      <a:pt x="403816" y="350374"/>
                    </a:cubicBezTo>
                    <a:cubicBezTo>
                      <a:pt x="417200" y="356353"/>
                      <a:pt x="429781" y="363989"/>
                      <a:pt x="441264" y="373101"/>
                    </a:cubicBezTo>
                    <a:close/>
                    <a:moveTo>
                      <a:pt x="508414" y="260993"/>
                    </a:moveTo>
                    <a:cubicBezTo>
                      <a:pt x="494652" y="271943"/>
                      <a:pt x="479908" y="281599"/>
                      <a:pt x="464371" y="289839"/>
                    </a:cubicBezTo>
                    <a:cubicBezTo>
                      <a:pt x="435353" y="270494"/>
                      <a:pt x="397730" y="260749"/>
                      <a:pt x="363562" y="256192"/>
                    </a:cubicBezTo>
                    <a:cubicBezTo>
                      <a:pt x="332782" y="252136"/>
                      <a:pt x="301551" y="253048"/>
                      <a:pt x="271060" y="258893"/>
                    </a:cubicBezTo>
                    <a:cubicBezTo>
                      <a:pt x="295092" y="227683"/>
                      <a:pt x="320887" y="197871"/>
                      <a:pt x="348317" y="169602"/>
                    </a:cubicBezTo>
                    <a:cubicBezTo>
                      <a:pt x="385786" y="160920"/>
                      <a:pt x="423611" y="152904"/>
                      <a:pt x="462268" y="155864"/>
                    </a:cubicBezTo>
                    <a:cubicBezTo>
                      <a:pt x="462491" y="156651"/>
                      <a:pt x="462910" y="157368"/>
                      <a:pt x="463487" y="157947"/>
                    </a:cubicBezTo>
                    <a:cubicBezTo>
                      <a:pt x="464378" y="158801"/>
                      <a:pt x="465557" y="159289"/>
                      <a:pt x="466790" y="159315"/>
                    </a:cubicBezTo>
                    <a:cubicBezTo>
                      <a:pt x="493656" y="157158"/>
                      <a:pt x="519512" y="170036"/>
                      <a:pt x="533977" y="192777"/>
                    </a:cubicBezTo>
                    <a:cubicBezTo>
                      <a:pt x="550558" y="221233"/>
                      <a:pt x="529891" y="243638"/>
                      <a:pt x="508414" y="26099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1346" name="Google Shape;1346;p2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Tree>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p:cSld name="CUSTOM">
    <p:spTree>
      <p:nvGrpSpPr>
        <p:cNvPr id="1" name="Shape 1466"/>
        <p:cNvGrpSpPr/>
        <p:nvPr/>
      </p:nvGrpSpPr>
      <p:grpSpPr>
        <a:xfrm>
          <a:off x="0" y="0"/>
          <a:ext cx="0" cy="0"/>
          <a:chOff x="0" y="0"/>
          <a:chExt cx="0" cy="0"/>
        </a:xfrm>
      </p:grpSpPr>
      <p:grpSp>
        <p:nvGrpSpPr>
          <p:cNvPr id="1467" name="Google Shape;1467;p22"/>
          <p:cNvGrpSpPr/>
          <p:nvPr/>
        </p:nvGrpSpPr>
        <p:grpSpPr>
          <a:xfrm>
            <a:off x="-1023863" y="-438451"/>
            <a:ext cx="10638957" cy="6112874"/>
            <a:chOff x="-1023863" y="-438451"/>
            <a:chExt cx="10638957" cy="6112874"/>
          </a:xfrm>
        </p:grpSpPr>
        <p:sp>
          <p:nvSpPr>
            <p:cNvPr id="1468" name="Google Shape;1468;p22"/>
            <p:cNvSpPr/>
            <p:nvPr/>
          </p:nvSpPr>
          <p:spPr>
            <a:xfrm>
              <a:off x="-1023863" y="3674410"/>
              <a:ext cx="3180095" cy="2000013"/>
            </a:xfrm>
            <a:custGeom>
              <a:avLst/>
              <a:gdLst/>
              <a:ahLst/>
              <a:cxnLst/>
              <a:rect l="l" t="t" r="r" b="b"/>
              <a:pathLst>
                <a:path w="3180095" h="2000013" extrusionOk="0">
                  <a:moveTo>
                    <a:pt x="3172796" y="1942841"/>
                  </a:moveTo>
                  <a:cubicBezTo>
                    <a:pt x="3147735" y="1765812"/>
                    <a:pt x="3104043" y="1586710"/>
                    <a:pt x="3015254" y="1430001"/>
                  </a:cubicBezTo>
                  <a:cubicBezTo>
                    <a:pt x="2927762" y="1275581"/>
                    <a:pt x="2794142" y="1154673"/>
                    <a:pt x="2625187" y="1096150"/>
                  </a:cubicBezTo>
                  <a:cubicBezTo>
                    <a:pt x="2569089" y="1075896"/>
                    <a:pt x="2509039" y="1068985"/>
                    <a:pt x="2449801" y="1075967"/>
                  </a:cubicBezTo>
                  <a:cubicBezTo>
                    <a:pt x="2389172" y="1083208"/>
                    <a:pt x="2330390" y="1101014"/>
                    <a:pt x="2269808" y="1108549"/>
                  </a:cubicBezTo>
                  <a:cubicBezTo>
                    <a:pt x="2213476" y="1115557"/>
                    <a:pt x="2157983" y="1111477"/>
                    <a:pt x="2106156" y="1086989"/>
                  </a:cubicBezTo>
                  <a:cubicBezTo>
                    <a:pt x="2066370" y="1067576"/>
                    <a:pt x="2032759" y="1037511"/>
                    <a:pt x="2009064" y="1000142"/>
                  </a:cubicBezTo>
                  <a:cubicBezTo>
                    <a:pt x="1982503" y="959744"/>
                    <a:pt x="1964402" y="914405"/>
                    <a:pt x="1944329" y="870635"/>
                  </a:cubicBezTo>
                  <a:cubicBezTo>
                    <a:pt x="1921287" y="818760"/>
                    <a:pt x="1893140" y="769302"/>
                    <a:pt x="1860303" y="722991"/>
                  </a:cubicBezTo>
                  <a:cubicBezTo>
                    <a:pt x="1804418" y="646096"/>
                    <a:pt x="1729889" y="583787"/>
                    <a:pt x="1636672" y="559154"/>
                  </a:cubicBezTo>
                  <a:cubicBezTo>
                    <a:pt x="1551497" y="536646"/>
                    <a:pt x="1461515" y="544818"/>
                    <a:pt x="1375796" y="559733"/>
                  </a:cubicBezTo>
                  <a:cubicBezTo>
                    <a:pt x="1279146" y="576549"/>
                    <a:pt x="1184885" y="604305"/>
                    <a:pt x="1088600" y="622617"/>
                  </a:cubicBezTo>
                  <a:cubicBezTo>
                    <a:pt x="1029641" y="634617"/>
                    <a:pt x="968634" y="631951"/>
                    <a:pt x="910949" y="614853"/>
                  </a:cubicBezTo>
                  <a:cubicBezTo>
                    <a:pt x="857964" y="597356"/>
                    <a:pt x="809001" y="569485"/>
                    <a:pt x="766921" y="532867"/>
                  </a:cubicBezTo>
                  <a:cubicBezTo>
                    <a:pt x="673714" y="454640"/>
                    <a:pt x="604880" y="351547"/>
                    <a:pt x="531201" y="255929"/>
                  </a:cubicBezTo>
                  <a:cubicBezTo>
                    <a:pt x="461487" y="165455"/>
                    <a:pt x="383090" y="68624"/>
                    <a:pt x="274693" y="23559"/>
                  </a:cubicBezTo>
                  <a:cubicBezTo>
                    <a:pt x="183506" y="-14353"/>
                    <a:pt x="88476" y="-2547"/>
                    <a:pt x="27" y="31137"/>
                  </a:cubicBezTo>
                  <a:lnTo>
                    <a:pt x="27" y="2000029"/>
                  </a:lnTo>
                  <a:lnTo>
                    <a:pt x="3180123" y="2000029"/>
                  </a:lnTo>
                  <a:cubicBezTo>
                    <a:pt x="3177856" y="1980948"/>
                    <a:pt x="3175490" y="1961877"/>
                    <a:pt x="3172796" y="1942841"/>
                  </a:cubicBezTo>
                  <a:close/>
                </a:path>
              </a:pathLst>
            </a:custGeom>
            <a:solidFill>
              <a:srgbClr val="FFFFFF">
                <a:alpha val="59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69" name="Google Shape;1469;p22"/>
            <p:cNvSpPr/>
            <p:nvPr/>
          </p:nvSpPr>
          <p:spPr>
            <a:xfrm>
              <a:off x="7308413" y="-438451"/>
              <a:ext cx="2306681" cy="1846410"/>
            </a:xfrm>
            <a:custGeom>
              <a:avLst/>
              <a:gdLst/>
              <a:ahLst/>
              <a:cxnLst/>
              <a:rect l="l" t="t" r="r" b="b"/>
              <a:pathLst>
                <a:path w="1910295" h="1428557" extrusionOk="0">
                  <a:moveTo>
                    <a:pt x="1480" y="127504"/>
                  </a:moveTo>
                  <a:cubicBezTo>
                    <a:pt x="7493" y="222312"/>
                    <a:pt x="31556" y="315102"/>
                    <a:pt x="72378" y="400899"/>
                  </a:cubicBezTo>
                  <a:cubicBezTo>
                    <a:pt x="110845" y="483518"/>
                    <a:pt x="167193" y="556573"/>
                    <a:pt x="237353" y="614791"/>
                  </a:cubicBezTo>
                  <a:cubicBezTo>
                    <a:pt x="307983" y="672515"/>
                    <a:pt x="393879" y="708491"/>
                    <a:pt x="484596" y="718341"/>
                  </a:cubicBezTo>
                  <a:cubicBezTo>
                    <a:pt x="578735" y="727954"/>
                    <a:pt x="674929" y="720933"/>
                    <a:pt x="767344" y="744935"/>
                  </a:cubicBezTo>
                  <a:cubicBezTo>
                    <a:pt x="855881" y="767931"/>
                    <a:pt x="924709" y="824671"/>
                    <a:pt x="980750" y="895276"/>
                  </a:cubicBezTo>
                  <a:cubicBezTo>
                    <a:pt x="1016957" y="940892"/>
                    <a:pt x="1048977" y="989883"/>
                    <a:pt x="1082712" y="1037324"/>
                  </a:cubicBezTo>
                  <a:cubicBezTo>
                    <a:pt x="1116422" y="1084727"/>
                    <a:pt x="1151031" y="1131585"/>
                    <a:pt x="1189078" y="1175639"/>
                  </a:cubicBezTo>
                  <a:cubicBezTo>
                    <a:pt x="1269228" y="1268442"/>
                    <a:pt x="1365456" y="1345055"/>
                    <a:pt x="1481068" y="1388602"/>
                  </a:cubicBezTo>
                  <a:cubicBezTo>
                    <a:pt x="1545696" y="1413206"/>
                    <a:pt x="1614025" y="1426708"/>
                    <a:pt x="1683163" y="1428538"/>
                  </a:cubicBezTo>
                  <a:cubicBezTo>
                    <a:pt x="1747187" y="1429140"/>
                    <a:pt x="1811055" y="1422121"/>
                    <a:pt x="1873418" y="1407629"/>
                  </a:cubicBezTo>
                  <a:cubicBezTo>
                    <a:pt x="1885767" y="1404934"/>
                    <a:pt x="1898046" y="1401964"/>
                    <a:pt x="1910323" y="1398997"/>
                  </a:cubicBezTo>
                  <a:lnTo>
                    <a:pt x="1910323" y="16"/>
                  </a:lnTo>
                  <a:lnTo>
                    <a:pt x="4711" y="16"/>
                  </a:lnTo>
                  <a:cubicBezTo>
                    <a:pt x="-148" y="42332"/>
                    <a:pt x="-1229" y="84997"/>
                    <a:pt x="1481" y="127504"/>
                  </a:cubicBezTo>
                  <a:close/>
                </a:path>
              </a:pathLst>
            </a:custGeom>
            <a:solidFill>
              <a:srgbClr val="FFFFFF">
                <a:alpha val="59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b="1">
                <a:solidFill>
                  <a:schemeClr val="dk1"/>
                </a:solidFill>
                <a:latin typeface="Assistant"/>
                <a:ea typeface="Assistant"/>
                <a:cs typeface="Assistant"/>
                <a:sym typeface="Assistant"/>
              </a:endParaRPr>
            </a:p>
          </p:txBody>
        </p:sp>
      </p:grpSp>
      <p:grpSp>
        <p:nvGrpSpPr>
          <p:cNvPr id="1470" name="Google Shape;1470;p22"/>
          <p:cNvGrpSpPr/>
          <p:nvPr/>
        </p:nvGrpSpPr>
        <p:grpSpPr>
          <a:xfrm>
            <a:off x="-511942" y="903935"/>
            <a:ext cx="9781639" cy="2483548"/>
            <a:chOff x="-511942" y="903935"/>
            <a:chExt cx="9781639" cy="2483548"/>
          </a:xfrm>
        </p:grpSpPr>
        <p:grpSp>
          <p:nvGrpSpPr>
            <p:cNvPr id="1471" name="Google Shape;1471;p22"/>
            <p:cNvGrpSpPr/>
            <p:nvPr/>
          </p:nvGrpSpPr>
          <p:grpSpPr>
            <a:xfrm>
              <a:off x="-511942" y="903935"/>
              <a:ext cx="1166447" cy="549813"/>
              <a:chOff x="4496533" y="-114840"/>
              <a:chExt cx="1166447" cy="549813"/>
            </a:xfrm>
          </p:grpSpPr>
          <p:sp>
            <p:nvSpPr>
              <p:cNvPr id="1472" name="Google Shape;1472;p22"/>
              <p:cNvSpPr/>
              <p:nvPr/>
            </p:nvSpPr>
            <p:spPr>
              <a:xfrm>
                <a:off x="4502226" y="-108161"/>
                <a:ext cx="1154246" cy="536688"/>
              </a:xfrm>
              <a:custGeom>
                <a:avLst/>
                <a:gdLst/>
                <a:ahLst/>
                <a:cxnLst/>
                <a:rect l="l" t="t" r="r" b="b"/>
                <a:pathLst>
                  <a:path w="1154246" h="536688" extrusionOk="0">
                    <a:moveTo>
                      <a:pt x="1154437" y="536704"/>
                    </a:moveTo>
                    <a:cubicBezTo>
                      <a:pt x="906796" y="533352"/>
                      <a:pt x="659095" y="530058"/>
                      <a:pt x="411336" y="526823"/>
                    </a:cubicBezTo>
                    <a:cubicBezTo>
                      <a:pt x="274052" y="524970"/>
                      <a:pt x="136679" y="523117"/>
                      <a:pt x="190" y="508560"/>
                    </a:cubicBezTo>
                    <a:lnTo>
                      <a:pt x="1426" y="496562"/>
                    </a:lnTo>
                    <a:cubicBezTo>
                      <a:pt x="1335" y="469434"/>
                      <a:pt x="23269" y="447369"/>
                      <a:pt x="50415" y="447278"/>
                    </a:cubicBezTo>
                    <a:cubicBezTo>
                      <a:pt x="65232" y="447229"/>
                      <a:pt x="79281" y="453861"/>
                      <a:pt x="88652" y="465330"/>
                    </a:cubicBezTo>
                    <a:cubicBezTo>
                      <a:pt x="82472" y="435422"/>
                      <a:pt x="115579" y="409219"/>
                      <a:pt x="146126" y="410101"/>
                    </a:cubicBezTo>
                    <a:cubicBezTo>
                      <a:pt x="176673" y="410984"/>
                      <a:pt x="203423" y="429687"/>
                      <a:pt x="228143" y="447685"/>
                    </a:cubicBezTo>
                    <a:cubicBezTo>
                      <a:pt x="209346" y="390469"/>
                      <a:pt x="207476" y="329047"/>
                      <a:pt x="222758" y="270794"/>
                    </a:cubicBezTo>
                    <a:cubicBezTo>
                      <a:pt x="224308" y="262164"/>
                      <a:pt x="228325" y="254167"/>
                      <a:pt x="234323" y="247768"/>
                    </a:cubicBezTo>
                    <a:cubicBezTo>
                      <a:pt x="244829" y="238239"/>
                      <a:pt x="260986" y="239563"/>
                      <a:pt x="274847" y="242474"/>
                    </a:cubicBezTo>
                    <a:cubicBezTo>
                      <a:pt x="331342" y="254455"/>
                      <a:pt x="382801" y="283462"/>
                      <a:pt x="422284" y="325582"/>
                    </a:cubicBezTo>
                    <a:cubicBezTo>
                      <a:pt x="407232" y="244817"/>
                      <a:pt x="412264" y="161594"/>
                      <a:pt x="436939" y="83228"/>
                    </a:cubicBezTo>
                    <a:cubicBezTo>
                      <a:pt x="445944" y="54996"/>
                      <a:pt x="459010" y="25529"/>
                      <a:pt x="484525" y="10443"/>
                    </a:cubicBezTo>
                    <a:cubicBezTo>
                      <a:pt x="519486" y="-10378"/>
                      <a:pt x="565130" y="2944"/>
                      <a:pt x="599649" y="24470"/>
                    </a:cubicBezTo>
                    <a:cubicBezTo>
                      <a:pt x="686718" y="80117"/>
                      <a:pt x="737000" y="178351"/>
                      <a:pt x="731195" y="281469"/>
                    </a:cubicBezTo>
                    <a:cubicBezTo>
                      <a:pt x="739505" y="259642"/>
                      <a:pt x="751878" y="239585"/>
                      <a:pt x="767657" y="222359"/>
                    </a:cubicBezTo>
                    <a:cubicBezTo>
                      <a:pt x="784520" y="206214"/>
                      <a:pt x="809946" y="196862"/>
                      <a:pt x="831664" y="205331"/>
                    </a:cubicBezTo>
                    <a:cubicBezTo>
                      <a:pt x="860799" y="216712"/>
                      <a:pt x="870510" y="253590"/>
                      <a:pt x="867685" y="284734"/>
                    </a:cubicBezTo>
                    <a:cubicBezTo>
                      <a:pt x="865261" y="311159"/>
                      <a:pt x="856771" y="336670"/>
                      <a:pt x="842876" y="359284"/>
                    </a:cubicBezTo>
                    <a:cubicBezTo>
                      <a:pt x="865743" y="330258"/>
                      <a:pt x="897702" y="297879"/>
                      <a:pt x="933369" y="307584"/>
                    </a:cubicBezTo>
                    <a:cubicBezTo>
                      <a:pt x="949593" y="313142"/>
                      <a:pt x="963364" y="324189"/>
                      <a:pt x="972303" y="338816"/>
                    </a:cubicBezTo>
                    <a:cubicBezTo>
                      <a:pt x="999818" y="379201"/>
                      <a:pt x="1007209" y="429991"/>
                      <a:pt x="992344" y="476535"/>
                    </a:cubicBezTo>
                    <a:cubicBezTo>
                      <a:pt x="1049200" y="443009"/>
                      <a:pt x="1133248" y="474241"/>
                      <a:pt x="1154437" y="53670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73" name="Google Shape;1473;p22"/>
              <p:cNvSpPr/>
              <p:nvPr/>
            </p:nvSpPr>
            <p:spPr>
              <a:xfrm>
                <a:off x="4496533" y="-114840"/>
                <a:ext cx="1166447" cy="549813"/>
              </a:xfrm>
              <a:custGeom>
                <a:avLst/>
                <a:gdLst/>
                <a:ahLst/>
                <a:cxnLst/>
                <a:rect l="l" t="t" r="r" b="b"/>
                <a:pathLst>
                  <a:path w="1166447" h="549813" extrusionOk="0">
                    <a:moveTo>
                      <a:pt x="1166419" y="541617"/>
                    </a:moveTo>
                    <a:cubicBezTo>
                      <a:pt x="1144293" y="479482"/>
                      <a:pt x="1068085" y="447111"/>
                      <a:pt x="1007823" y="471357"/>
                    </a:cubicBezTo>
                    <a:cubicBezTo>
                      <a:pt x="1018733" y="422157"/>
                      <a:pt x="1007469" y="366381"/>
                      <a:pt x="972968" y="328847"/>
                    </a:cubicBezTo>
                    <a:cubicBezTo>
                      <a:pt x="956760" y="309290"/>
                      <a:pt x="930237" y="301621"/>
                      <a:pt x="906083" y="309507"/>
                    </a:cubicBezTo>
                    <a:cubicBezTo>
                      <a:pt x="893294" y="314278"/>
                      <a:pt x="881588" y="321554"/>
                      <a:pt x="871651" y="330908"/>
                    </a:cubicBezTo>
                    <a:cubicBezTo>
                      <a:pt x="885074" y="290957"/>
                      <a:pt x="887332" y="243066"/>
                      <a:pt x="855271" y="215403"/>
                    </a:cubicBezTo>
                    <a:cubicBezTo>
                      <a:pt x="834885" y="199433"/>
                      <a:pt x="806585" y="198210"/>
                      <a:pt x="784896" y="212362"/>
                    </a:cubicBezTo>
                    <a:cubicBezTo>
                      <a:pt x="766910" y="223907"/>
                      <a:pt x="752563" y="240306"/>
                      <a:pt x="743517" y="259662"/>
                    </a:cubicBezTo>
                    <a:cubicBezTo>
                      <a:pt x="739582" y="172444"/>
                      <a:pt x="697139" y="91463"/>
                      <a:pt x="627638" y="38561"/>
                    </a:cubicBezTo>
                    <a:cubicBezTo>
                      <a:pt x="590940" y="11047"/>
                      <a:pt x="538272" y="-13232"/>
                      <a:pt x="493039" y="8240"/>
                    </a:cubicBezTo>
                    <a:cubicBezTo>
                      <a:pt x="447305" y="29949"/>
                      <a:pt x="433376" y="90842"/>
                      <a:pt x="423963" y="135619"/>
                    </a:cubicBezTo>
                    <a:cubicBezTo>
                      <a:pt x="411748" y="194258"/>
                      <a:pt x="409916" y="254582"/>
                      <a:pt x="418547" y="313853"/>
                    </a:cubicBezTo>
                    <a:cubicBezTo>
                      <a:pt x="383031" y="280804"/>
                      <a:pt x="339760" y="257222"/>
                      <a:pt x="292723" y="245281"/>
                    </a:cubicBezTo>
                    <a:cubicBezTo>
                      <a:pt x="277936" y="241560"/>
                      <a:pt x="261187" y="237651"/>
                      <a:pt x="246362" y="243193"/>
                    </a:cubicBezTo>
                    <a:cubicBezTo>
                      <a:pt x="232005" y="248560"/>
                      <a:pt x="225960" y="261922"/>
                      <a:pt x="222201" y="275738"/>
                    </a:cubicBezTo>
                    <a:cubicBezTo>
                      <a:pt x="216912" y="295586"/>
                      <a:pt x="213624" y="315913"/>
                      <a:pt x="212385" y="336416"/>
                    </a:cubicBezTo>
                    <a:cubicBezTo>
                      <a:pt x="210244" y="370725"/>
                      <a:pt x="213643" y="405155"/>
                      <a:pt x="222453" y="438385"/>
                    </a:cubicBezTo>
                    <a:cubicBezTo>
                      <a:pt x="197081" y="420999"/>
                      <a:pt x="167757" y="405225"/>
                      <a:pt x="136742" y="411815"/>
                    </a:cubicBezTo>
                    <a:cubicBezTo>
                      <a:pt x="112740" y="416145"/>
                      <a:pt x="93618" y="434332"/>
                      <a:pt x="88105" y="458074"/>
                    </a:cubicBezTo>
                    <a:cubicBezTo>
                      <a:pt x="63708" y="440329"/>
                      <a:pt x="29536" y="445709"/>
                      <a:pt x="11779" y="470089"/>
                    </a:cubicBezTo>
                    <a:cubicBezTo>
                      <a:pt x="4780" y="479699"/>
                      <a:pt x="1110" y="491328"/>
                      <a:pt x="1326" y="503211"/>
                    </a:cubicBezTo>
                    <a:cubicBezTo>
                      <a:pt x="1076" y="510631"/>
                      <a:pt x="12612" y="510622"/>
                      <a:pt x="12862" y="503211"/>
                    </a:cubicBezTo>
                    <a:cubicBezTo>
                      <a:pt x="13871" y="479108"/>
                      <a:pt x="34241" y="460386"/>
                      <a:pt x="58361" y="461394"/>
                    </a:cubicBezTo>
                    <a:cubicBezTo>
                      <a:pt x="70468" y="461900"/>
                      <a:pt x="81823" y="467407"/>
                      <a:pt x="89712" y="476599"/>
                    </a:cubicBezTo>
                    <a:cubicBezTo>
                      <a:pt x="94430" y="481959"/>
                      <a:pt x="101501" y="476044"/>
                      <a:pt x="100563" y="470286"/>
                    </a:cubicBezTo>
                    <a:cubicBezTo>
                      <a:pt x="96145" y="443157"/>
                      <a:pt x="126125" y="423342"/>
                      <a:pt x="150321" y="423286"/>
                    </a:cubicBezTo>
                    <a:cubicBezTo>
                      <a:pt x="180595" y="423217"/>
                      <a:pt x="207178" y="443007"/>
                      <a:pt x="230568" y="459986"/>
                    </a:cubicBezTo>
                    <a:cubicBezTo>
                      <a:pt x="235174" y="463330"/>
                      <a:pt x="241764" y="457788"/>
                      <a:pt x="240105" y="452660"/>
                    </a:cubicBezTo>
                    <a:cubicBezTo>
                      <a:pt x="229129" y="419013"/>
                      <a:pt x="223961" y="383746"/>
                      <a:pt x="224823" y="348367"/>
                    </a:cubicBezTo>
                    <a:cubicBezTo>
                      <a:pt x="225281" y="330331"/>
                      <a:pt x="227364" y="312373"/>
                      <a:pt x="231048" y="294710"/>
                    </a:cubicBezTo>
                    <a:cubicBezTo>
                      <a:pt x="234309" y="279126"/>
                      <a:pt x="237102" y="257367"/>
                      <a:pt x="255912" y="253976"/>
                    </a:cubicBezTo>
                    <a:cubicBezTo>
                      <a:pt x="271150" y="251229"/>
                      <a:pt x="288640" y="257203"/>
                      <a:pt x="303069" y="261647"/>
                    </a:cubicBezTo>
                    <a:cubicBezTo>
                      <a:pt x="318518" y="266400"/>
                      <a:pt x="333517" y="272508"/>
                      <a:pt x="347889" y="279901"/>
                    </a:cubicBezTo>
                    <a:cubicBezTo>
                      <a:pt x="376095" y="294475"/>
                      <a:pt x="401630" y="313714"/>
                      <a:pt x="423412" y="336803"/>
                    </a:cubicBezTo>
                    <a:cubicBezTo>
                      <a:pt x="428195" y="341852"/>
                      <a:pt x="435359" y="336463"/>
                      <a:pt x="434263" y="330491"/>
                    </a:cubicBezTo>
                    <a:cubicBezTo>
                      <a:pt x="424307" y="276595"/>
                      <a:pt x="423341" y="221424"/>
                      <a:pt x="431404" y="167213"/>
                    </a:cubicBezTo>
                    <a:cubicBezTo>
                      <a:pt x="435371" y="140508"/>
                      <a:pt x="441572" y="114182"/>
                      <a:pt x="449942" y="88513"/>
                    </a:cubicBezTo>
                    <a:cubicBezTo>
                      <a:pt x="455745" y="66590"/>
                      <a:pt x="467159" y="46553"/>
                      <a:pt x="483061" y="30376"/>
                    </a:cubicBezTo>
                    <a:cubicBezTo>
                      <a:pt x="521578" y="-4159"/>
                      <a:pt x="578118" y="19386"/>
                      <a:pt x="614427" y="44930"/>
                    </a:cubicBezTo>
                    <a:cubicBezTo>
                      <a:pt x="650733" y="70902"/>
                      <a:pt x="680204" y="105275"/>
                      <a:pt x="700319" y="145110"/>
                    </a:cubicBezTo>
                    <a:cubicBezTo>
                      <a:pt x="722980" y="189228"/>
                      <a:pt x="733359" y="238621"/>
                      <a:pt x="730372" y="288121"/>
                    </a:cubicBezTo>
                    <a:cubicBezTo>
                      <a:pt x="730460" y="291729"/>
                      <a:pt x="733458" y="294581"/>
                      <a:pt x="737068" y="294493"/>
                    </a:cubicBezTo>
                    <a:cubicBezTo>
                      <a:pt x="739277" y="294439"/>
                      <a:pt x="741308" y="293274"/>
                      <a:pt x="742469" y="291396"/>
                    </a:cubicBezTo>
                    <a:cubicBezTo>
                      <a:pt x="752816" y="268715"/>
                      <a:pt x="763762" y="243509"/>
                      <a:pt x="784371" y="228167"/>
                    </a:cubicBezTo>
                    <a:cubicBezTo>
                      <a:pt x="803975" y="213573"/>
                      <a:pt x="831957" y="209292"/>
                      <a:pt x="850126" y="228411"/>
                    </a:cubicBezTo>
                    <a:cubicBezTo>
                      <a:pt x="883525" y="263555"/>
                      <a:pt x="864414" y="327001"/>
                      <a:pt x="842959" y="362694"/>
                    </a:cubicBezTo>
                    <a:cubicBezTo>
                      <a:pt x="839274" y="368826"/>
                      <a:pt x="848478" y="376451"/>
                      <a:pt x="853156" y="370556"/>
                    </a:cubicBezTo>
                    <a:cubicBezTo>
                      <a:pt x="867456" y="352536"/>
                      <a:pt x="883754" y="333466"/>
                      <a:pt x="905157" y="323783"/>
                    </a:cubicBezTo>
                    <a:cubicBezTo>
                      <a:pt x="929948" y="312568"/>
                      <a:pt x="952999" y="323733"/>
                      <a:pt x="968776" y="343943"/>
                    </a:cubicBezTo>
                    <a:cubicBezTo>
                      <a:pt x="998252" y="383374"/>
                      <a:pt x="1006812" y="434621"/>
                      <a:pt x="991749" y="481481"/>
                    </a:cubicBezTo>
                    <a:cubicBezTo>
                      <a:pt x="990872" y="484995"/>
                      <a:pt x="993013" y="488553"/>
                      <a:pt x="996529" y="489429"/>
                    </a:cubicBezTo>
                    <a:cubicBezTo>
                      <a:pt x="998137" y="489829"/>
                      <a:pt x="999836" y="489607"/>
                      <a:pt x="1001286" y="488807"/>
                    </a:cubicBezTo>
                    <a:cubicBezTo>
                      <a:pt x="1052764" y="459477"/>
                      <a:pt x="1125309" y="483641"/>
                      <a:pt x="1150323" y="536723"/>
                    </a:cubicBezTo>
                    <a:cubicBezTo>
                      <a:pt x="1002638" y="534768"/>
                      <a:pt x="854953" y="532812"/>
                      <a:pt x="707268" y="530856"/>
                    </a:cubicBezTo>
                    <a:cubicBezTo>
                      <a:pt x="556727" y="528863"/>
                      <a:pt x="406089" y="528259"/>
                      <a:pt x="255589" y="524100"/>
                    </a:cubicBezTo>
                    <a:cubicBezTo>
                      <a:pt x="171463" y="521775"/>
                      <a:pt x="86929" y="519630"/>
                      <a:pt x="3104" y="511894"/>
                    </a:cubicBezTo>
                    <a:cubicBezTo>
                      <a:pt x="-847" y="511530"/>
                      <a:pt x="-716" y="517526"/>
                      <a:pt x="3104" y="517994"/>
                    </a:cubicBezTo>
                    <a:cubicBezTo>
                      <a:pt x="77632" y="527116"/>
                      <a:pt x="152173" y="533730"/>
                      <a:pt x="227233" y="536215"/>
                    </a:cubicBezTo>
                    <a:cubicBezTo>
                      <a:pt x="302210" y="538699"/>
                      <a:pt x="377233" y="539461"/>
                      <a:pt x="452242" y="540455"/>
                    </a:cubicBezTo>
                    <a:cubicBezTo>
                      <a:pt x="603205" y="542454"/>
                      <a:pt x="754168" y="544453"/>
                      <a:pt x="905133" y="546452"/>
                    </a:cubicBezTo>
                    <a:cubicBezTo>
                      <a:pt x="990141" y="547577"/>
                      <a:pt x="1075150" y="548703"/>
                      <a:pt x="1160158" y="549829"/>
                    </a:cubicBezTo>
                    <a:cubicBezTo>
                      <a:pt x="1163770" y="549796"/>
                      <a:pt x="1166670" y="546844"/>
                      <a:pt x="1166638" y="543235"/>
                    </a:cubicBezTo>
                    <a:cubicBezTo>
                      <a:pt x="1166633" y="542688"/>
                      <a:pt x="1166559" y="542145"/>
                      <a:pt x="1166419" y="5416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474" name="Google Shape;1474;p22"/>
            <p:cNvGrpSpPr/>
            <p:nvPr/>
          </p:nvGrpSpPr>
          <p:grpSpPr>
            <a:xfrm>
              <a:off x="8483510" y="2969320"/>
              <a:ext cx="786187" cy="418163"/>
              <a:chOff x="8037685" y="2312945"/>
              <a:chExt cx="786187" cy="418163"/>
            </a:xfrm>
          </p:grpSpPr>
          <p:sp>
            <p:nvSpPr>
              <p:cNvPr id="1475" name="Google Shape;1475;p22"/>
              <p:cNvSpPr/>
              <p:nvPr/>
            </p:nvSpPr>
            <p:spPr>
              <a:xfrm>
                <a:off x="8042069" y="2318829"/>
                <a:ext cx="775539" cy="409819"/>
              </a:xfrm>
              <a:custGeom>
                <a:avLst/>
                <a:gdLst/>
                <a:ahLst/>
                <a:cxnLst/>
                <a:rect l="l" t="t" r="r" b="b"/>
                <a:pathLst>
                  <a:path w="775539" h="409819" extrusionOk="0">
                    <a:moveTo>
                      <a:pt x="750265" y="310935"/>
                    </a:moveTo>
                    <a:cubicBezTo>
                      <a:pt x="775162" y="325492"/>
                      <a:pt x="784873" y="363605"/>
                      <a:pt x="765362" y="384691"/>
                    </a:cubicBezTo>
                    <a:lnTo>
                      <a:pt x="763067" y="392013"/>
                    </a:lnTo>
                    <a:cubicBezTo>
                      <a:pt x="509871" y="385201"/>
                      <a:pt x="256494" y="391150"/>
                      <a:pt x="3898" y="409835"/>
                    </a:cubicBezTo>
                    <a:lnTo>
                      <a:pt x="190" y="403483"/>
                    </a:lnTo>
                    <a:cubicBezTo>
                      <a:pt x="27024" y="350968"/>
                      <a:pt x="89406" y="327438"/>
                      <a:pt x="144272" y="349136"/>
                    </a:cubicBezTo>
                    <a:cubicBezTo>
                      <a:pt x="124437" y="316809"/>
                      <a:pt x="113616" y="279769"/>
                      <a:pt x="112931" y="241855"/>
                    </a:cubicBezTo>
                    <a:cubicBezTo>
                      <a:pt x="111985" y="234399"/>
                      <a:pt x="114121" y="226880"/>
                      <a:pt x="118846" y="221034"/>
                    </a:cubicBezTo>
                    <a:cubicBezTo>
                      <a:pt x="124624" y="216762"/>
                      <a:pt x="131874" y="214982"/>
                      <a:pt x="138975" y="216093"/>
                    </a:cubicBezTo>
                    <a:cubicBezTo>
                      <a:pt x="182553" y="218476"/>
                      <a:pt x="223368" y="238171"/>
                      <a:pt x="252334" y="270793"/>
                    </a:cubicBezTo>
                    <a:cubicBezTo>
                      <a:pt x="245006" y="216358"/>
                      <a:pt x="239886" y="159806"/>
                      <a:pt x="256130" y="107400"/>
                    </a:cubicBezTo>
                    <a:cubicBezTo>
                      <a:pt x="272463" y="54906"/>
                      <a:pt x="315105" y="7088"/>
                      <a:pt x="369754" y="736"/>
                    </a:cubicBezTo>
                    <a:cubicBezTo>
                      <a:pt x="430848" y="-6410"/>
                      <a:pt x="487792" y="40614"/>
                      <a:pt x="512600" y="96813"/>
                    </a:cubicBezTo>
                    <a:cubicBezTo>
                      <a:pt x="537408" y="153101"/>
                      <a:pt x="537320" y="216711"/>
                      <a:pt x="536790" y="278115"/>
                    </a:cubicBezTo>
                    <a:cubicBezTo>
                      <a:pt x="555507" y="262146"/>
                      <a:pt x="565836" y="238855"/>
                      <a:pt x="579609" y="218563"/>
                    </a:cubicBezTo>
                    <a:cubicBezTo>
                      <a:pt x="593470" y="198360"/>
                      <a:pt x="614482" y="179392"/>
                      <a:pt x="638937" y="180715"/>
                    </a:cubicBezTo>
                    <a:cubicBezTo>
                      <a:pt x="667100" y="182215"/>
                      <a:pt x="687494" y="211153"/>
                      <a:pt x="689613" y="239208"/>
                    </a:cubicBezTo>
                    <a:cubicBezTo>
                      <a:pt x="691820" y="267352"/>
                      <a:pt x="680519" y="294525"/>
                      <a:pt x="669396" y="320463"/>
                    </a:cubicBezTo>
                    <a:cubicBezTo>
                      <a:pt x="692173" y="302818"/>
                      <a:pt x="725368" y="296466"/>
                      <a:pt x="750265" y="31093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76" name="Google Shape;1476;p22"/>
              <p:cNvSpPr/>
              <p:nvPr/>
            </p:nvSpPr>
            <p:spPr>
              <a:xfrm>
                <a:off x="8037685" y="2312945"/>
                <a:ext cx="786187" cy="418163"/>
              </a:xfrm>
              <a:custGeom>
                <a:avLst/>
                <a:gdLst/>
                <a:ahLst/>
                <a:cxnLst/>
                <a:rect l="l" t="t" r="r" b="b"/>
                <a:pathLst>
                  <a:path w="786187" h="418163" extrusionOk="0">
                    <a:moveTo>
                      <a:pt x="766037" y="317095"/>
                    </a:moveTo>
                    <a:cubicBezTo>
                      <a:pt x="743998" y="298026"/>
                      <a:pt x="712593" y="299177"/>
                      <a:pt x="687166" y="310877"/>
                    </a:cubicBezTo>
                    <a:cubicBezTo>
                      <a:pt x="696508" y="287395"/>
                      <a:pt x="703936" y="262563"/>
                      <a:pt x="699570" y="237360"/>
                    </a:cubicBezTo>
                    <a:cubicBezTo>
                      <a:pt x="696098" y="213279"/>
                      <a:pt x="680363" y="192728"/>
                      <a:pt x="658013" y="183082"/>
                    </a:cubicBezTo>
                    <a:cubicBezTo>
                      <a:pt x="632437" y="173794"/>
                      <a:pt x="606937" y="187611"/>
                      <a:pt x="589902" y="206466"/>
                    </a:cubicBezTo>
                    <a:cubicBezTo>
                      <a:pt x="573237" y="224915"/>
                      <a:pt x="563368" y="248278"/>
                      <a:pt x="547790" y="267376"/>
                    </a:cubicBezTo>
                    <a:cubicBezTo>
                      <a:pt x="547749" y="176742"/>
                      <a:pt x="539343" y="74249"/>
                      <a:pt x="455690" y="20887"/>
                    </a:cubicBezTo>
                    <a:cubicBezTo>
                      <a:pt x="421764" y="-1935"/>
                      <a:pt x="378681" y="-6338"/>
                      <a:pt x="340834" y="9147"/>
                    </a:cubicBezTo>
                    <a:cubicBezTo>
                      <a:pt x="302174" y="25813"/>
                      <a:pt x="273831" y="61054"/>
                      <a:pt x="258738" y="99595"/>
                    </a:cubicBezTo>
                    <a:cubicBezTo>
                      <a:pt x="238860" y="150351"/>
                      <a:pt x="241866" y="206570"/>
                      <a:pt x="248477" y="260004"/>
                    </a:cubicBezTo>
                    <a:cubicBezTo>
                      <a:pt x="233929" y="246841"/>
                      <a:pt x="217215" y="236286"/>
                      <a:pt x="199072" y="228806"/>
                    </a:cubicBezTo>
                    <a:cubicBezTo>
                      <a:pt x="187230" y="223900"/>
                      <a:pt x="174861" y="220374"/>
                      <a:pt x="162211" y="218299"/>
                    </a:cubicBezTo>
                    <a:cubicBezTo>
                      <a:pt x="151032" y="215532"/>
                      <a:pt x="139367" y="215366"/>
                      <a:pt x="128115" y="217817"/>
                    </a:cubicBezTo>
                    <a:cubicBezTo>
                      <a:pt x="104897" y="225395"/>
                      <a:pt x="111382" y="258254"/>
                      <a:pt x="114100" y="276407"/>
                    </a:cubicBezTo>
                    <a:cubicBezTo>
                      <a:pt x="117829" y="300655"/>
                      <a:pt x="125675" y="324090"/>
                      <a:pt x="137299" y="345698"/>
                    </a:cubicBezTo>
                    <a:cubicBezTo>
                      <a:pt x="82986" y="331623"/>
                      <a:pt x="26181" y="357152"/>
                      <a:pt x="678" y="407096"/>
                    </a:cubicBezTo>
                    <a:cubicBezTo>
                      <a:pt x="-1816" y="412338"/>
                      <a:pt x="5927" y="416964"/>
                      <a:pt x="8539" y="411688"/>
                    </a:cubicBezTo>
                    <a:cubicBezTo>
                      <a:pt x="34309" y="361783"/>
                      <a:pt x="93577" y="339314"/>
                      <a:pt x="145986" y="359583"/>
                    </a:cubicBezTo>
                    <a:cubicBezTo>
                      <a:pt x="150487" y="361495"/>
                      <a:pt x="156178" y="357345"/>
                      <a:pt x="153206" y="352367"/>
                    </a:cubicBezTo>
                    <a:cubicBezTo>
                      <a:pt x="141378" y="332662"/>
                      <a:pt x="132788" y="311188"/>
                      <a:pt x="127764" y="288765"/>
                    </a:cubicBezTo>
                    <a:cubicBezTo>
                      <a:pt x="125188" y="277190"/>
                      <a:pt x="123642" y="265410"/>
                      <a:pt x="123144" y="253563"/>
                    </a:cubicBezTo>
                    <a:cubicBezTo>
                      <a:pt x="122376" y="247849"/>
                      <a:pt x="122688" y="242041"/>
                      <a:pt x="124066" y="236442"/>
                    </a:cubicBezTo>
                    <a:cubicBezTo>
                      <a:pt x="127124" y="228451"/>
                      <a:pt x="134280" y="227502"/>
                      <a:pt x="141784" y="227678"/>
                    </a:cubicBezTo>
                    <a:cubicBezTo>
                      <a:pt x="184384" y="229629"/>
                      <a:pt x="224343" y="248872"/>
                      <a:pt x="252414" y="280954"/>
                    </a:cubicBezTo>
                    <a:cubicBezTo>
                      <a:pt x="255670" y="284602"/>
                      <a:pt x="263447" y="281931"/>
                      <a:pt x="262765" y="276670"/>
                    </a:cubicBezTo>
                    <a:cubicBezTo>
                      <a:pt x="251682" y="191062"/>
                      <a:pt x="246329" y="80815"/>
                      <a:pt x="330690" y="28614"/>
                    </a:cubicBezTo>
                    <a:cubicBezTo>
                      <a:pt x="409624" y="-20229"/>
                      <a:pt x="493411" y="49359"/>
                      <a:pt x="518467" y="124469"/>
                    </a:cubicBezTo>
                    <a:cubicBezTo>
                      <a:pt x="535570" y="175741"/>
                      <a:pt x="535070" y="230597"/>
                      <a:pt x="534639" y="284011"/>
                    </a:cubicBezTo>
                    <a:cubicBezTo>
                      <a:pt x="534740" y="287663"/>
                      <a:pt x="537784" y="290542"/>
                      <a:pt x="541439" y="290441"/>
                    </a:cubicBezTo>
                    <a:cubicBezTo>
                      <a:pt x="543068" y="290396"/>
                      <a:pt x="544623" y="289753"/>
                      <a:pt x="545807" y="288633"/>
                    </a:cubicBezTo>
                    <a:cubicBezTo>
                      <a:pt x="563065" y="273252"/>
                      <a:pt x="573482" y="252824"/>
                      <a:pt x="585793" y="233637"/>
                    </a:cubicBezTo>
                    <a:cubicBezTo>
                      <a:pt x="598573" y="213718"/>
                      <a:pt x="619063" y="190118"/>
                      <a:pt x="645447" y="193377"/>
                    </a:cubicBezTo>
                    <a:cubicBezTo>
                      <a:pt x="667976" y="196160"/>
                      <a:pt x="682906" y="218496"/>
                      <a:pt x="686717" y="239321"/>
                    </a:cubicBezTo>
                    <a:cubicBezTo>
                      <a:pt x="691959" y="267974"/>
                      <a:pt x="679149" y="297263"/>
                      <a:pt x="668162" y="323022"/>
                    </a:cubicBezTo>
                    <a:cubicBezTo>
                      <a:pt x="665970" y="328162"/>
                      <a:pt x="671136" y="336305"/>
                      <a:pt x="677065" y="331919"/>
                    </a:cubicBezTo>
                    <a:cubicBezTo>
                      <a:pt x="698430" y="316117"/>
                      <a:pt x="730043" y="307866"/>
                      <a:pt x="753736" y="323932"/>
                    </a:cubicBezTo>
                    <a:cubicBezTo>
                      <a:pt x="772975" y="336977"/>
                      <a:pt x="781077" y="367511"/>
                      <a:pt x="765224" y="386075"/>
                    </a:cubicBezTo>
                    <a:cubicBezTo>
                      <a:pt x="763725" y="387775"/>
                      <a:pt x="763267" y="390154"/>
                      <a:pt x="764026" y="392288"/>
                    </a:cubicBezTo>
                    <a:cubicBezTo>
                      <a:pt x="741819" y="390287"/>
                      <a:pt x="719514" y="389557"/>
                      <a:pt x="697223" y="390103"/>
                    </a:cubicBezTo>
                    <a:cubicBezTo>
                      <a:pt x="672341" y="389689"/>
                      <a:pt x="647457" y="389396"/>
                      <a:pt x="622572" y="389226"/>
                    </a:cubicBezTo>
                    <a:cubicBezTo>
                      <a:pt x="572799" y="388888"/>
                      <a:pt x="523029" y="389087"/>
                      <a:pt x="473262" y="389823"/>
                    </a:cubicBezTo>
                    <a:cubicBezTo>
                      <a:pt x="373030" y="391310"/>
                      <a:pt x="272666" y="394407"/>
                      <a:pt x="172615" y="400753"/>
                    </a:cubicBezTo>
                    <a:cubicBezTo>
                      <a:pt x="117791" y="404230"/>
                      <a:pt x="62018" y="405585"/>
                      <a:pt x="7600" y="413305"/>
                    </a:cubicBezTo>
                    <a:cubicBezTo>
                      <a:pt x="4789" y="413704"/>
                      <a:pt x="5527" y="418194"/>
                      <a:pt x="8260" y="418179"/>
                    </a:cubicBezTo>
                    <a:cubicBezTo>
                      <a:pt x="57904" y="417916"/>
                      <a:pt x="107660" y="412725"/>
                      <a:pt x="157266" y="410618"/>
                    </a:cubicBezTo>
                    <a:cubicBezTo>
                      <a:pt x="206249" y="408536"/>
                      <a:pt x="255230" y="406435"/>
                      <a:pt x="304237" y="404971"/>
                    </a:cubicBezTo>
                    <a:cubicBezTo>
                      <a:pt x="402997" y="402021"/>
                      <a:pt x="501789" y="400848"/>
                      <a:pt x="600615" y="401451"/>
                    </a:cubicBezTo>
                    <a:cubicBezTo>
                      <a:pt x="627695" y="401602"/>
                      <a:pt x="654775" y="401899"/>
                      <a:pt x="681853" y="402343"/>
                    </a:cubicBezTo>
                    <a:cubicBezTo>
                      <a:pt x="709937" y="402802"/>
                      <a:pt x="739556" y="406247"/>
                      <a:pt x="767470" y="403188"/>
                    </a:cubicBezTo>
                    <a:cubicBezTo>
                      <a:pt x="770727" y="402633"/>
                      <a:pt x="772988" y="399639"/>
                      <a:pt x="772630" y="396357"/>
                    </a:cubicBezTo>
                    <a:cubicBezTo>
                      <a:pt x="773240" y="396035"/>
                      <a:pt x="773791" y="395611"/>
                      <a:pt x="774258" y="395104"/>
                    </a:cubicBezTo>
                    <a:cubicBezTo>
                      <a:pt x="794064" y="372205"/>
                      <a:pt x="788375" y="336422"/>
                      <a:pt x="766037" y="3170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1477" name="Google Shape;1477;p22"/>
          <p:cNvGrpSpPr/>
          <p:nvPr/>
        </p:nvGrpSpPr>
        <p:grpSpPr>
          <a:xfrm>
            <a:off x="2716833" y="1732772"/>
            <a:ext cx="6311947" cy="3268145"/>
            <a:chOff x="2716833" y="1732772"/>
            <a:chExt cx="6311947" cy="3268145"/>
          </a:xfrm>
        </p:grpSpPr>
        <p:grpSp>
          <p:nvGrpSpPr>
            <p:cNvPr id="1478" name="Google Shape;1478;p22"/>
            <p:cNvGrpSpPr/>
            <p:nvPr/>
          </p:nvGrpSpPr>
          <p:grpSpPr>
            <a:xfrm>
              <a:off x="8390657" y="1732772"/>
              <a:ext cx="638124" cy="347759"/>
              <a:chOff x="482844" y="1192072"/>
              <a:chExt cx="638124" cy="347759"/>
            </a:xfrm>
          </p:grpSpPr>
          <p:sp>
            <p:nvSpPr>
              <p:cNvPr id="1479" name="Google Shape;1479;p22"/>
              <p:cNvSpPr/>
              <p:nvPr/>
            </p:nvSpPr>
            <p:spPr>
              <a:xfrm>
                <a:off x="907712" y="1192072"/>
                <a:ext cx="213256" cy="229698"/>
              </a:xfrm>
              <a:custGeom>
                <a:avLst/>
                <a:gdLst/>
                <a:ahLst/>
                <a:cxnLst/>
                <a:rect l="l" t="t" r="r" b="b"/>
                <a:pathLst>
                  <a:path w="213256" h="229698" extrusionOk="0">
                    <a:moveTo>
                      <a:pt x="207124" y="107820"/>
                    </a:moveTo>
                    <a:cubicBezTo>
                      <a:pt x="152750" y="105421"/>
                      <a:pt x="110085" y="60360"/>
                      <a:pt x="110705" y="5986"/>
                    </a:cubicBezTo>
                    <a:cubicBezTo>
                      <a:pt x="110976" y="-1642"/>
                      <a:pt x="100932" y="-1699"/>
                      <a:pt x="98423" y="4326"/>
                    </a:cubicBezTo>
                    <a:cubicBezTo>
                      <a:pt x="87977" y="29401"/>
                      <a:pt x="92537" y="58264"/>
                      <a:pt x="81212" y="82870"/>
                    </a:cubicBezTo>
                    <a:cubicBezTo>
                      <a:pt x="67932" y="111726"/>
                      <a:pt x="33769" y="113474"/>
                      <a:pt x="6046" y="113906"/>
                    </a:cubicBezTo>
                    <a:cubicBezTo>
                      <a:pt x="2597" y="114033"/>
                      <a:pt x="-96" y="116930"/>
                      <a:pt x="32" y="120375"/>
                    </a:cubicBezTo>
                    <a:cubicBezTo>
                      <a:pt x="153" y="123642"/>
                      <a:pt x="2776" y="126263"/>
                      <a:pt x="6046" y="126383"/>
                    </a:cubicBezTo>
                    <a:cubicBezTo>
                      <a:pt x="34653" y="128308"/>
                      <a:pt x="62032" y="138730"/>
                      <a:pt x="84669" y="156312"/>
                    </a:cubicBezTo>
                    <a:cubicBezTo>
                      <a:pt x="95063" y="165217"/>
                      <a:pt x="102976" y="176656"/>
                      <a:pt x="107640" y="189519"/>
                    </a:cubicBezTo>
                    <a:cubicBezTo>
                      <a:pt x="111233" y="201673"/>
                      <a:pt x="112601" y="214376"/>
                      <a:pt x="111677" y="227016"/>
                    </a:cubicBezTo>
                    <a:cubicBezTo>
                      <a:pt x="111718" y="228546"/>
                      <a:pt x="112991" y="229753"/>
                      <a:pt x="114523" y="229713"/>
                    </a:cubicBezTo>
                    <a:cubicBezTo>
                      <a:pt x="115456" y="229689"/>
                      <a:pt x="116315" y="229197"/>
                      <a:pt x="116807" y="228404"/>
                    </a:cubicBezTo>
                    <a:cubicBezTo>
                      <a:pt x="116868" y="228288"/>
                      <a:pt x="116907" y="228167"/>
                      <a:pt x="116968" y="228051"/>
                    </a:cubicBezTo>
                    <a:cubicBezTo>
                      <a:pt x="119802" y="229901"/>
                      <a:pt x="123600" y="229106"/>
                      <a:pt x="125452" y="226275"/>
                    </a:cubicBezTo>
                    <a:cubicBezTo>
                      <a:pt x="125788" y="225761"/>
                      <a:pt x="126045" y="225199"/>
                      <a:pt x="126214" y="224609"/>
                    </a:cubicBezTo>
                    <a:cubicBezTo>
                      <a:pt x="138593" y="181172"/>
                      <a:pt x="157826" y="128398"/>
                      <a:pt x="208788" y="120106"/>
                    </a:cubicBezTo>
                    <a:cubicBezTo>
                      <a:pt x="215929" y="118943"/>
                      <a:pt x="213957" y="107935"/>
                      <a:pt x="207124" y="10782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80" name="Google Shape;1480;p22"/>
              <p:cNvSpPr/>
              <p:nvPr/>
            </p:nvSpPr>
            <p:spPr>
              <a:xfrm>
                <a:off x="482844" y="1403918"/>
                <a:ext cx="126183" cy="135913"/>
              </a:xfrm>
              <a:custGeom>
                <a:avLst/>
                <a:gdLst/>
                <a:ahLst/>
                <a:cxnLst/>
                <a:rect l="l" t="t" r="r" b="b"/>
                <a:pathLst>
                  <a:path w="126183" h="135913" extrusionOk="0">
                    <a:moveTo>
                      <a:pt x="122566" y="63804"/>
                    </a:moveTo>
                    <a:cubicBezTo>
                      <a:pt x="90393" y="62385"/>
                      <a:pt x="65148" y="35722"/>
                      <a:pt x="65515" y="3549"/>
                    </a:cubicBezTo>
                    <a:cubicBezTo>
                      <a:pt x="65674" y="-966"/>
                      <a:pt x="59733" y="-999"/>
                      <a:pt x="58247" y="2566"/>
                    </a:cubicBezTo>
                    <a:cubicBezTo>
                      <a:pt x="52067" y="17404"/>
                      <a:pt x="54765" y="34481"/>
                      <a:pt x="48064" y="49041"/>
                    </a:cubicBezTo>
                    <a:cubicBezTo>
                      <a:pt x="40206" y="66115"/>
                      <a:pt x="19991" y="67149"/>
                      <a:pt x="3588" y="67404"/>
                    </a:cubicBezTo>
                    <a:cubicBezTo>
                      <a:pt x="1547" y="67480"/>
                      <a:pt x="-46" y="69195"/>
                      <a:pt x="30" y="71233"/>
                    </a:cubicBezTo>
                    <a:cubicBezTo>
                      <a:pt x="102" y="73166"/>
                      <a:pt x="1653" y="74716"/>
                      <a:pt x="3588" y="74788"/>
                    </a:cubicBezTo>
                    <a:cubicBezTo>
                      <a:pt x="20515" y="75926"/>
                      <a:pt x="36715" y="82093"/>
                      <a:pt x="50109" y="92496"/>
                    </a:cubicBezTo>
                    <a:cubicBezTo>
                      <a:pt x="56259" y="97766"/>
                      <a:pt x="60941" y="104534"/>
                      <a:pt x="63701" y="112145"/>
                    </a:cubicBezTo>
                    <a:cubicBezTo>
                      <a:pt x="65827" y="119337"/>
                      <a:pt x="66636" y="126853"/>
                      <a:pt x="66090" y="134333"/>
                    </a:cubicBezTo>
                    <a:cubicBezTo>
                      <a:pt x="66114" y="135238"/>
                      <a:pt x="66868" y="135952"/>
                      <a:pt x="67774" y="135928"/>
                    </a:cubicBezTo>
                    <a:cubicBezTo>
                      <a:pt x="68327" y="135914"/>
                      <a:pt x="68835" y="135623"/>
                      <a:pt x="69126" y="135154"/>
                    </a:cubicBezTo>
                    <a:lnTo>
                      <a:pt x="69220" y="134945"/>
                    </a:lnTo>
                    <a:cubicBezTo>
                      <a:pt x="70897" y="136040"/>
                      <a:pt x="73144" y="135569"/>
                      <a:pt x="74240" y="133894"/>
                    </a:cubicBezTo>
                    <a:cubicBezTo>
                      <a:pt x="74439" y="133590"/>
                      <a:pt x="74591" y="133257"/>
                      <a:pt x="74691" y="132908"/>
                    </a:cubicBezTo>
                    <a:cubicBezTo>
                      <a:pt x="82016" y="107206"/>
                      <a:pt x="93397" y="75980"/>
                      <a:pt x="123550" y="71073"/>
                    </a:cubicBezTo>
                    <a:cubicBezTo>
                      <a:pt x="127776" y="70386"/>
                      <a:pt x="126609" y="63871"/>
                      <a:pt x="122566" y="6380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481" name="Google Shape;1481;p22"/>
            <p:cNvGrpSpPr/>
            <p:nvPr/>
          </p:nvGrpSpPr>
          <p:grpSpPr>
            <a:xfrm>
              <a:off x="2716833" y="4552488"/>
              <a:ext cx="940207" cy="448429"/>
              <a:chOff x="1155133" y="2916238"/>
              <a:chExt cx="940207" cy="448429"/>
            </a:xfrm>
          </p:grpSpPr>
          <p:sp>
            <p:nvSpPr>
              <p:cNvPr id="1482" name="Google Shape;1482;p22"/>
              <p:cNvSpPr/>
              <p:nvPr/>
            </p:nvSpPr>
            <p:spPr>
              <a:xfrm>
                <a:off x="1155133" y="2916238"/>
                <a:ext cx="213256" cy="229698"/>
              </a:xfrm>
              <a:custGeom>
                <a:avLst/>
                <a:gdLst/>
                <a:ahLst/>
                <a:cxnLst/>
                <a:rect l="l" t="t" r="r" b="b"/>
                <a:pathLst>
                  <a:path w="213256" h="229698" extrusionOk="0">
                    <a:moveTo>
                      <a:pt x="207123" y="107819"/>
                    </a:moveTo>
                    <a:cubicBezTo>
                      <a:pt x="152750" y="105420"/>
                      <a:pt x="110085" y="60359"/>
                      <a:pt x="110705" y="5986"/>
                    </a:cubicBezTo>
                    <a:cubicBezTo>
                      <a:pt x="110976" y="-1642"/>
                      <a:pt x="100933" y="-1699"/>
                      <a:pt x="98423" y="4325"/>
                    </a:cubicBezTo>
                    <a:cubicBezTo>
                      <a:pt x="87978" y="29401"/>
                      <a:pt x="92536" y="58263"/>
                      <a:pt x="81212" y="82870"/>
                    </a:cubicBezTo>
                    <a:cubicBezTo>
                      <a:pt x="67932" y="111725"/>
                      <a:pt x="33769" y="113474"/>
                      <a:pt x="6046" y="113906"/>
                    </a:cubicBezTo>
                    <a:cubicBezTo>
                      <a:pt x="2597" y="114033"/>
                      <a:pt x="-96" y="116929"/>
                      <a:pt x="32" y="120375"/>
                    </a:cubicBezTo>
                    <a:cubicBezTo>
                      <a:pt x="153" y="123643"/>
                      <a:pt x="2776" y="126263"/>
                      <a:pt x="6046" y="126384"/>
                    </a:cubicBezTo>
                    <a:cubicBezTo>
                      <a:pt x="34653" y="128307"/>
                      <a:pt x="62033" y="138729"/>
                      <a:pt x="84668" y="156312"/>
                    </a:cubicBezTo>
                    <a:cubicBezTo>
                      <a:pt x="95063" y="165217"/>
                      <a:pt x="102976" y="176657"/>
                      <a:pt x="107640" y="189519"/>
                    </a:cubicBezTo>
                    <a:cubicBezTo>
                      <a:pt x="111233" y="201673"/>
                      <a:pt x="112601" y="214376"/>
                      <a:pt x="111678" y="227016"/>
                    </a:cubicBezTo>
                    <a:cubicBezTo>
                      <a:pt x="111718" y="228546"/>
                      <a:pt x="112992" y="229753"/>
                      <a:pt x="114523" y="229713"/>
                    </a:cubicBezTo>
                    <a:cubicBezTo>
                      <a:pt x="115457" y="229689"/>
                      <a:pt x="116315" y="229197"/>
                      <a:pt x="116808" y="228404"/>
                    </a:cubicBezTo>
                    <a:cubicBezTo>
                      <a:pt x="116869" y="228289"/>
                      <a:pt x="116907" y="228167"/>
                      <a:pt x="116967" y="228051"/>
                    </a:cubicBezTo>
                    <a:cubicBezTo>
                      <a:pt x="119801" y="229902"/>
                      <a:pt x="123599" y="229107"/>
                      <a:pt x="125451" y="226276"/>
                    </a:cubicBezTo>
                    <a:cubicBezTo>
                      <a:pt x="125788" y="225762"/>
                      <a:pt x="126045" y="225199"/>
                      <a:pt x="126214" y="224608"/>
                    </a:cubicBezTo>
                    <a:cubicBezTo>
                      <a:pt x="138593" y="181172"/>
                      <a:pt x="157826" y="128398"/>
                      <a:pt x="208788" y="120106"/>
                    </a:cubicBezTo>
                    <a:cubicBezTo>
                      <a:pt x="215929" y="118944"/>
                      <a:pt x="213957" y="107934"/>
                      <a:pt x="207123" y="10781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83" name="Google Shape;1483;p22"/>
              <p:cNvSpPr/>
              <p:nvPr/>
            </p:nvSpPr>
            <p:spPr>
              <a:xfrm>
                <a:off x="1969157" y="3228754"/>
                <a:ext cx="126183" cy="135913"/>
              </a:xfrm>
              <a:custGeom>
                <a:avLst/>
                <a:gdLst/>
                <a:ahLst/>
                <a:cxnLst/>
                <a:rect l="l" t="t" r="r" b="b"/>
                <a:pathLst>
                  <a:path w="126183" h="135913" extrusionOk="0">
                    <a:moveTo>
                      <a:pt x="122566" y="63804"/>
                    </a:moveTo>
                    <a:cubicBezTo>
                      <a:pt x="90393" y="62384"/>
                      <a:pt x="65148" y="35721"/>
                      <a:pt x="65516" y="3549"/>
                    </a:cubicBezTo>
                    <a:cubicBezTo>
                      <a:pt x="65675" y="-965"/>
                      <a:pt x="59733" y="-999"/>
                      <a:pt x="58248" y="2566"/>
                    </a:cubicBezTo>
                    <a:cubicBezTo>
                      <a:pt x="52067" y="17403"/>
                      <a:pt x="54765" y="34481"/>
                      <a:pt x="48065" y="49040"/>
                    </a:cubicBezTo>
                    <a:cubicBezTo>
                      <a:pt x="40206" y="66115"/>
                      <a:pt x="19991" y="67149"/>
                      <a:pt x="3588" y="67405"/>
                    </a:cubicBezTo>
                    <a:cubicBezTo>
                      <a:pt x="1547" y="67481"/>
                      <a:pt x="-46" y="69195"/>
                      <a:pt x="30" y="71234"/>
                    </a:cubicBezTo>
                    <a:cubicBezTo>
                      <a:pt x="102" y="73167"/>
                      <a:pt x="1653" y="74716"/>
                      <a:pt x="3588" y="74788"/>
                    </a:cubicBezTo>
                    <a:cubicBezTo>
                      <a:pt x="20515" y="75926"/>
                      <a:pt x="36715" y="82093"/>
                      <a:pt x="50109" y="92497"/>
                    </a:cubicBezTo>
                    <a:cubicBezTo>
                      <a:pt x="56260" y="97766"/>
                      <a:pt x="60942" y="104535"/>
                      <a:pt x="63702" y="112146"/>
                    </a:cubicBezTo>
                    <a:cubicBezTo>
                      <a:pt x="65827" y="119337"/>
                      <a:pt x="66637" y="126853"/>
                      <a:pt x="66091" y="134332"/>
                    </a:cubicBezTo>
                    <a:cubicBezTo>
                      <a:pt x="66114" y="135238"/>
                      <a:pt x="66868" y="135952"/>
                      <a:pt x="67773" y="135929"/>
                    </a:cubicBezTo>
                    <a:cubicBezTo>
                      <a:pt x="68326" y="135914"/>
                      <a:pt x="68835" y="135623"/>
                      <a:pt x="69126" y="135153"/>
                    </a:cubicBezTo>
                    <a:lnTo>
                      <a:pt x="69220" y="134944"/>
                    </a:lnTo>
                    <a:cubicBezTo>
                      <a:pt x="70897" y="136039"/>
                      <a:pt x="73145" y="135569"/>
                      <a:pt x="74241" y="133894"/>
                    </a:cubicBezTo>
                    <a:cubicBezTo>
                      <a:pt x="74440" y="133590"/>
                      <a:pt x="74592" y="133257"/>
                      <a:pt x="74692" y="132908"/>
                    </a:cubicBezTo>
                    <a:cubicBezTo>
                      <a:pt x="82016" y="107207"/>
                      <a:pt x="93397" y="75979"/>
                      <a:pt x="123551" y="71073"/>
                    </a:cubicBezTo>
                    <a:cubicBezTo>
                      <a:pt x="127776" y="70386"/>
                      <a:pt x="126609" y="63872"/>
                      <a:pt x="122566" y="6380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1484" name="Google Shape;1484;p22"/>
          <p:cNvGrpSpPr/>
          <p:nvPr/>
        </p:nvGrpSpPr>
        <p:grpSpPr>
          <a:xfrm>
            <a:off x="7562443" y="3852375"/>
            <a:ext cx="2414231" cy="1765600"/>
            <a:chOff x="7562443" y="3852375"/>
            <a:chExt cx="2414231" cy="1765600"/>
          </a:xfrm>
        </p:grpSpPr>
        <p:grpSp>
          <p:nvGrpSpPr>
            <p:cNvPr id="1485" name="Google Shape;1485;p22"/>
            <p:cNvGrpSpPr/>
            <p:nvPr/>
          </p:nvGrpSpPr>
          <p:grpSpPr>
            <a:xfrm rot="-3063123">
              <a:off x="8398581" y="4408297"/>
              <a:ext cx="1683792" cy="532248"/>
              <a:chOff x="-214172" y="5156855"/>
              <a:chExt cx="1683830" cy="532260"/>
            </a:xfrm>
          </p:grpSpPr>
          <p:sp>
            <p:nvSpPr>
              <p:cNvPr id="1486" name="Google Shape;1486;p22"/>
              <p:cNvSpPr/>
              <p:nvPr/>
            </p:nvSpPr>
            <p:spPr>
              <a:xfrm>
                <a:off x="-192913" y="5502826"/>
                <a:ext cx="278733" cy="128253"/>
              </a:xfrm>
              <a:custGeom>
                <a:avLst/>
                <a:gdLst/>
                <a:ahLst/>
                <a:cxnLst/>
                <a:rect l="l" t="t" r="r" b="b"/>
                <a:pathLst>
                  <a:path w="162290" h="74674" extrusionOk="0">
                    <a:moveTo>
                      <a:pt x="162290" y="74674"/>
                    </a:moveTo>
                    <a:cubicBezTo>
                      <a:pt x="107397" y="62823"/>
                      <a:pt x="53215" y="47891"/>
                      <a:pt x="0" y="29949"/>
                    </a:cubicBezTo>
                    <a:lnTo>
                      <a:pt x="1690" y="24834"/>
                    </a:lnTo>
                    <a:cubicBezTo>
                      <a:pt x="2904" y="23712"/>
                      <a:pt x="4166" y="22541"/>
                      <a:pt x="5379" y="21417"/>
                    </a:cubicBezTo>
                    <a:lnTo>
                      <a:pt x="6112" y="22243"/>
                    </a:lnTo>
                    <a:cubicBezTo>
                      <a:pt x="36023" y="14520"/>
                      <a:pt x="66016" y="7106"/>
                      <a:pt x="96091" y="0"/>
                    </a:cubicBezTo>
                    <a:cubicBezTo>
                      <a:pt x="117280" y="11147"/>
                      <a:pt x="135854" y="26675"/>
                      <a:pt x="150580" y="45553"/>
                    </a:cubicBezTo>
                    <a:cubicBezTo>
                      <a:pt x="157902" y="53508"/>
                      <a:pt x="162067" y="63864"/>
                      <a:pt x="162290" y="7467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87" name="Google Shape;1487;p22"/>
              <p:cNvSpPr/>
              <p:nvPr/>
            </p:nvSpPr>
            <p:spPr>
              <a:xfrm>
                <a:off x="-27886" y="5447725"/>
                <a:ext cx="450507" cy="222397"/>
              </a:xfrm>
              <a:custGeom>
                <a:avLst/>
                <a:gdLst/>
                <a:ahLst/>
                <a:cxnLst/>
                <a:rect l="l" t="t" r="r" b="b"/>
                <a:pathLst>
                  <a:path w="262304" h="129489" extrusionOk="0">
                    <a:moveTo>
                      <a:pt x="262304" y="129490"/>
                    </a:moveTo>
                    <a:cubicBezTo>
                      <a:pt x="196336" y="128562"/>
                      <a:pt x="130631" y="120946"/>
                      <a:pt x="66199" y="106758"/>
                    </a:cubicBezTo>
                    <a:cubicBezTo>
                      <a:pt x="65975" y="95948"/>
                      <a:pt x="61811" y="85592"/>
                      <a:pt x="54488" y="77636"/>
                    </a:cubicBezTo>
                    <a:cubicBezTo>
                      <a:pt x="39763" y="58759"/>
                      <a:pt x="21189" y="43230"/>
                      <a:pt x="0" y="32084"/>
                    </a:cubicBezTo>
                    <a:cubicBezTo>
                      <a:pt x="48736" y="20562"/>
                      <a:pt x="97653" y="9868"/>
                      <a:pt x="146751" y="0"/>
                    </a:cubicBezTo>
                    <a:cubicBezTo>
                      <a:pt x="145828" y="928"/>
                      <a:pt x="144809" y="1758"/>
                      <a:pt x="143837" y="2636"/>
                    </a:cubicBezTo>
                    <a:cubicBezTo>
                      <a:pt x="170611" y="18208"/>
                      <a:pt x="195670" y="36558"/>
                      <a:pt x="218597" y="57382"/>
                    </a:cubicBezTo>
                    <a:cubicBezTo>
                      <a:pt x="239638" y="76845"/>
                      <a:pt x="254783" y="101832"/>
                      <a:pt x="262304" y="12949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88" name="Google Shape;1488;p22"/>
              <p:cNvSpPr/>
              <p:nvPr/>
            </p:nvSpPr>
            <p:spPr>
              <a:xfrm>
                <a:off x="219141" y="5386277"/>
                <a:ext cx="567629" cy="283951"/>
              </a:xfrm>
              <a:custGeom>
                <a:avLst/>
                <a:gdLst/>
                <a:ahLst/>
                <a:cxnLst/>
                <a:rect l="l" t="t" r="r" b="b"/>
                <a:pathLst>
                  <a:path w="330497" h="165328" extrusionOk="0">
                    <a:moveTo>
                      <a:pt x="330497" y="137827"/>
                    </a:moveTo>
                    <a:cubicBezTo>
                      <a:pt x="272942" y="153562"/>
                      <a:pt x="213768" y="162623"/>
                      <a:pt x="154141" y="164832"/>
                    </a:cubicBezTo>
                    <a:cubicBezTo>
                      <a:pt x="142267" y="165253"/>
                      <a:pt x="130343" y="165432"/>
                      <a:pt x="118467" y="165269"/>
                    </a:cubicBezTo>
                    <a:cubicBezTo>
                      <a:pt x="110946" y="137611"/>
                      <a:pt x="95801" y="112625"/>
                      <a:pt x="74760" y="93162"/>
                    </a:cubicBezTo>
                    <a:cubicBezTo>
                      <a:pt x="51832" y="72337"/>
                      <a:pt x="26774" y="53987"/>
                      <a:pt x="0" y="38416"/>
                    </a:cubicBezTo>
                    <a:cubicBezTo>
                      <a:pt x="972" y="37538"/>
                      <a:pt x="1991" y="36707"/>
                      <a:pt x="2913" y="35780"/>
                    </a:cubicBezTo>
                    <a:cubicBezTo>
                      <a:pt x="69215" y="22410"/>
                      <a:pt x="135796" y="10484"/>
                      <a:pt x="202656" y="0"/>
                    </a:cubicBezTo>
                    <a:cubicBezTo>
                      <a:pt x="202209" y="433"/>
                      <a:pt x="201739" y="840"/>
                      <a:pt x="201248" y="1220"/>
                    </a:cubicBezTo>
                    <a:cubicBezTo>
                      <a:pt x="258731" y="30404"/>
                      <a:pt x="304359" y="78562"/>
                      <a:pt x="330399" y="13753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89" name="Google Shape;1489;p22"/>
              <p:cNvSpPr/>
              <p:nvPr/>
            </p:nvSpPr>
            <p:spPr>
              <a:xfrm>
                <a:off x="564763" y="5342510"/>
                <a:ext cx="505051" cy="280487"/>
              </a:xfrm>
              <a:custGeom>
                <a:avLst/>
                <a:gdLst/>
                <a:ahLst/>
                <a:cxnLst/>
                <a:rect l="l" t="t" r="r" b="b"/>
                <a:pathLst>
                  <a:path w="294062" h="163311" extrusionOk="0">
                    <a:moveTo>
                      <a:pt x="129250" y="163312"/>
                    </a:moveTo>
                    <a:lnTo>
                      <a:pt x="129152" y="163020"/>
                    </a:lnTo>
                    <a:cubicBezTo>
                      <a:pt x="103111" y="104047"/>
                      <a:pt x="57484" y="55888"/>
                      <a:pt x="0" y="26705"/>
                    </a:cubicBezTo>
                    <a:cubicBezTo>
                      <a:pt x="491" y="26325"/>
                      <a:pt x="962" y="25917"/>
                      <a:pt x="1408" y="25485"/>
                    </a:cubicBezTo>
                    <a:cubicBezTo>
                      <a:pt x="64653" y="15676"/>
                      <a:pt x="128080" y="7181"/>
                      <a:pt x="191688" y="0"/>
                    </a:cubicBezTo>
                    <a:cubicBezTo>
                      <a:pt x="231621" y="26514"/>
                      <a:pt x="272436" y="55362"/>
                      <a:pt x="294063" y="97744"/>
                    </a:cubicBezTo>
                    <a:cubicBezTo>
                      <a:pt x="286190" y="101951"/>
                      <a:pt x="278219" y="106060"/>
                      <a:pt x="270248" y="109976"/>
                    </a:cubicBezTo>
                    <a:cubicBezTo>
                      <a:pt x="225094" y="132294"/>
                      <a:pt x="177871" y="150157"/>
                      <a:pt x="129250" y="16331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0" name="Google Shape;1490;p22"/>
              <p:cNvSpPr/>
              <p:nvPr/>
            </p:nvSpPr>
            <p:spPr>
              <a:xfrm>
                <a:off x="893968" y="5319612"/>
                <a:ext cx="346775" cy="190773"/>
              </a:xfrm>
              <a:custGeom>
                <a:avLst/>
                <a:gdLst/>
                <a:ahLst/>
                <a:cxnLst/>
                <a:rect l="l" t="t" r="r" b="b"/>
                <a:pathLst>
                  <a:path w="201907" h="111076" extrusionOk="0">
                    <a:moveTo>
                      <a:pt x="102375" y="111076"/>
                    </a:moveTo>
                    <a:cubicBezTo>
                      <a:pt x="80749" y="68695"/>
                      <a:pt x="39933" y="39847"/>
                      <a:pt x="0" y="13333"/>
                    </a:cubicBezTo>
                    <a:cubicBezTo>
                      <a:pt x="24863" y="10491"/>
                      <a:pt x="49823" y="7843"/>
                      <a:pt x="74736" y="5440"/>
                    </a:cubicBezTo>
                    <a:cubicBezTo>
                      <a:pt x="97070" y="3286"/>
                      <a:pt x="119550" y="1278"/>
                      <a:pt x="142081" y="0"/>
                    </a:cubicBezTo>
                    <a:cubicBezTo>
                      <a:pt x="140914" y="685"/>
                      <a:pt x="139699" y="1418"/>
                      <a:pt x="138533" y="2103"/>
                    </a:cubicBezTo>
                    <a:cubicBezTo>
                      <a:pt x="162579" y="16878"/>
                      <a:pt x="183983" y="35574"/>
                      <a:pt x="201857" y="57415"/>
                    </a:cubicBezTo>
                    <a:lnTo>
                      <a:pt x="201907" y="57561"/>
                    </a:lnTo>
                    <a:cubicBezTo>
                      <a:pt x="168418" y="74346"/>
                      <a:pt x="135570" y="93513"/>
                      <a:pt x="102375" y="11107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1" name="Google Shape;1491;p22"/>
              <p:cNvSpPr/>
              <p:nvPr/>
            </p:nvSpPr>
            <p:spPr>
              <a:xfrm>
                <a:off x="1131884" y="5316612"/>
                <a:ext cx="320128" cy="101860"/>
              </a:xfrm>
              <a:custGeom>
                <a:avLst/>
                <a:gdLst/>
                <a:ahLst/>
                <a:cxnLst/>
                <a:rect l="l" t="t" r="r" b="b"/>
                <a:pathLst>
                  <a:path w="186392" h="59307" extrusionOk="0">
                    <a:moveTo>
                      <a:pt x="186393" y="16631"/>
                    </a:moveTo>
                    <a:cubicBezTo>
                      <a:pt x="143401" y="24315"/>
                      <a:pt x="101887" y="38717"/>
                      <a:pt x="63374" y="59308"/>
                    </a:cubicBezTo>
                    <a:lnTo>
                      <a:pt x="63324" y="59162"/>
                    </a:lnTo>
                    <a:cubicBezTo>
                      <a:pt x="45450" y="37321"/>
                      <a:pt x="24046" y="18625"/>
                      <a:pt x="0" y="3850"/>
                    </a:cubicBezTo>
                    <a:cubicBezTo>
                      <a:pt x="1166" y="3165"/>
                      <a:pt x="2381" y="2432"/>
                      <a:pt x="3548" y="1747"/>
                    </a:cubicBezTo>
                    <a:cubicBezTo>
                      <a:pt x="65057" y="-1924"/>
                      <a:pt x="126725" y="-777"/>
                      <a:pt x="186096" y="1468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2" name="Google Shape;1492;p22"/>
              <p:cNvSpPr/>
              <p:nvPr/>
            </p:nvSpPr>
            <p:spPr>
              <a:xfrm>
                <a:off x="1137978" y="5235630"/>
                <a:ext cx="328158" cy="109549"/>
              </a:xfrm>
              <a:custGeom>
                <a:avLst/>
                <a:gdLst/>
                <a:ahLst/>
                <a:cxnLst/>
                <a:rect l="l" t="t" r="r" b="b"/>
                <a:pathLst>
                  <a:path w="191067" h="63784" extrusionOk="0">
                    <a:moveTo>
                      <a:pt x="182548" y="61838"/>
                    </a:moveTo>
                    <a:cubicBezTo>
                      <a:pt x="123177" y="46377"/>
                      <a:pt x="61509" y="45230"/>
                      <a:pt x="0" y="48901"/>
                    </a:cubicBezTo>
                    <a:cubicBezTo>
                      <a:pt x="19769" y="36537"/>
                      <a:pt x="36560" y="19954"/>
                      <a:pt x="49170" y="341"/>
                    </a:cubicBezTo>
                    <a:lnTo>
                      <a:pt x="49316" y="0"/>
                    </a:lnTo>
                    <a:cubicBezTo>
                      <a:pt x="98457" y="16309"/>
                      <a:pt x="145925" y="37285"/>
                      <a:pt x="191068" y="62643"/>
                    </a:cubicBezTo>
                    <a:cubicBezTo>
                      <a:pt x="188294" y="62991"/>
                      <a:pt x="185570" y="63388"/>
                      <a:pt x="182845" y="6378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3" name="Google Shape;1493;p22"/>
              <p:cNvSpPr/>
              <p:nvPr/>
            </p:nvSpPr>
            <p:spPr>
              <a:xfrm>
                <a:off x="885509" y="5183367"/>
                <a:ext cx="337181" cy="159150"/>
              </a:xfrm>
              <a:custGeom>
                <a:avLst/>
                <a:gdLst/>
                <a:ahLst/>
                <a:cxnLst/>
                <a:rect l="l" t="t" r="r" b="b"/>
                <a:pathLst>
                  <a:path w="196321" h="92664" extrusionOk="0">
                    <a:moveTo>
                      <a:pt x="4925" y="92665"/>
                    </a:moveTo>
                    <a:cubicBezTo>
                      <a:pt x="3267" y="91501"/>
                      <a:pt x="1658" y="90386"/>
                      <a:pt x="0" y="89319"/>
                    </a:cubicBezTo>
                    <a:cubicBezTo>
                      <a:pt x="33220" y="69880"/>
                      <a:pt x="59288" y="40248"/>
                      <a:pt x="74333" y="4821"/>
                    </a:cubicBezTo>
                    <a:lnTo>
                      <a:pt x="75147" y="0"/>
                    </a:lnTo>
                    <a:cubicBezTo>
                      <a:pt x="116254" y="7044"/>
                      <a:pt x="156764" y="17217"/>
                      <a:pt x="196321" y="30430"/>
                    </a:cubicBezTo>
                    <a:lnTo>
                      <a:pt x="196176" y="30772"/>
                    </a:lnTo>
                    <a:cubicBezTo>
                      <a:pt x="183565" y="50385"/>
                      <a:pt x="166774" y="66967"/>
                      <a:pt x="147005" y="79332"/>
                    </a:cubicBezTo>
                    <a:cubicBezTo>
                      <a:pt x="124474" y="80610"/>
                      <a:pt x="101994" y="82618"/>
                      <a:pt x="79660" y="84772"/>
                    </a:cubicBezTo>
                    <a:cubicBezTo>
                      <a:pt x="54747" y="87175"/>
                      <a:pt x="29787" y="89823"/>
                      <a:pt x="4925" y="9266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4" name="Google Shape;1494;p22"/>
              <p:cNvSpPr/>
              <p:nvPr/>
            </p:nvSpPr>
            <p:spPr>
              <a:xfrm>
                <a:off x="567181" y="5162575"/>
                <a:ext cx="447412" cy="223715"/>
              </a:xfrm>
              <a:custGeom>
                <a:avLst/>
                <a:gdLst/>
                <a:ahLst/>
                <a:cxnLst/>
                <a:rect l="l" t="t" r="r" b="b"/>
                <a:pathLst>
                  <a:path w="260502" h="130256" extrusionOk="0">
                    <a:moveTo>
                      <a:pt x="0" y="130257"/>
                    </a:moveTo>
                    <a:cubicBezTo>
                      <a:pt x="41806" y="95576"/>
                      <a:pt x="76640" y="53265"/>
                      <a:pt x="102647" y="5577"/>
                    </a:cubicBezTo>
                    <a:lnTo>
                      <a:pt x="102487" y="175"/>
                    </a:lnTo>
                    <a:cubicBezTo>
                      <a:pt x="155419" y="-915"/>
                      <a:pt x="208334" y="3081"/>
                      <a:pt x="260502" y="12108"/>
                    </a:cubicBezTo>
                    <a:lnTo>
                      <a:pt x="259689" y="16928"/>
                    </a:lnTo>
                    <a:cubicBezTo>
                      <a:pt x="244643" y="52356"/>
                      <a:pt x="218575" y="81988"/>
                      <a:pt x="185355" y="101427"/>
                    </a:cubicBezTo>
                    <a:cubicBezTo>
                      <a:pt x="187013" y="102494"/>
                      <a:pt x="188622" y="103608"/>
                      <a:pt x="190280" y="104772"/>
                    </a:cubicBezTo>
                    <a:cubicBezTo>
                      <a:pt x="126688" y="111905"/>
                      <a:pt x="63261" y="120400"/>
                      <a:pt x="0" y="13025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5" name="Google Shape;1495;p22"/>
              <p:cNvSpPr/>
              <p:nvPr/>
            </p:nvSpPr>
            <p:spPr>
              <a:xfrm>
                <a:off x="224144" y="5162875"/>
                <a:ext cx="519353" cy="284866"/>
              </a:xfrm>
              <a:custGeom>
                <a:avLst/>
                <a:gdLst/>
                <a:ahLst/>
                <a:cxnLst/>
                <a:rect l="l" t="t" r="r" b="b"/>
                <a:pathLst>
                  <a:path w="302389" h="165861" extrusionOk="0">
                    <a:moveTo>
                      <a:pt x="0" y="165861"/>
                    </a:moveTo>
                    <a:cubicBezTo>
                      <a:pt x="41310" y="129348"/>
                      <a:pt x="73320" y="83512"/>
                      <a:pt x="93376" y="32154"/>
                    </a:cubicBezTo>
                    <a:cubicBezTo>
                      <a:pt x="135380" y="19895"/>
                      <a:pt x="178311" y="11071"/>
                      <a:pt x="221745" y="5767"/>
                    </a:cubicBezTo>
                    <a:cubicBezTo>
                      <a:pt x="248456" y="2531"/>
                      <a:pt x="275284" y="608"/>
                      <a:pt x="302229" y="0"/>
                    </a:cubicBezTo>
                    <a:lnTo>
                      <a:pt x="302390" y="5402"/>
                    </a:lnTo>
                    <a:cubicBezTo>
                      <a:pt x="276382" y="53090"/>
                      <a:pt x="241549" y="95401"/>
                      <a:pt x="199742" y="130082"/>
                    </a:cubicBezTo>
                    <a:cubicBezTo>
                      <a:pt x="132946" y="140532"/>
                      <a:pt x="66366" y="152459"/>
                      <a:pt x="0" y="16586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6" name="Google Shape;1496;p22"/>
              <p:cNvSpPr/>
              <p:nvPr/>
            </p:nvSpPr>
            <p:spPr>
              <a:xfrm>
                <a:off x="-30313" y="5218097"/>
                <a:ext cx="414845" cy="284744"/>
              </a:xfrm>
              <a:custGeom>
                <a:avLst/>
                <a:gdLst/>
                <a:ahLst/>
                <a:cxnLst/>
                <a:rect l="l" t="t" r="r" b="b"/>
                <a:pathLst>
                  <a:path w="241540" h="165790" extrusionOk="0">
                    <a:moveTo>
                      <a:pt x="0" y="165064"/>
                    </a:moveTo>
                    <a:cubicBezTo>
                      <a:pt x="25455" y="139523"/>
                      <a:pt x="46728" y="110130"/>
                      <a:pt x="63035" y="77968"/>
                    </a:cubicBezTo>
                    <a:lnTo>
                      <a:pt x="62008" y="76170"/>
                    </a:lnTo>
                    <a:cubicBezTo>
                      <a:pt x="118674" y="43860"/>
                      <a:pt x="178928" y="18296"/>
                      <a:pt x="241540" y="0"/>
                    </a:cubicBezTo>
                    <a:cubicBezTo>
                      <a:pt x="221485" y="51357"/>
                      <a:pt x="189475" y="97193"/>
                      <a:pt x="148164" y="133707"/>
                    </a:cubicBezTo>
                    <a:cubicBezTo>
                      <a:pt x="99082" y="143526"/>
                      <a:pt x="50166" y="154221"/>
                      <a:pt x="1413" y="165791"/>
                    </a:cubicBezTo>
                    <a:cubicBezTo>
                      <a:pt x="974" y="165548"/>
                      <a:pt x="438" y="165307"/>
                      <a:pt x="0" y="1650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7" name="Google Shape;1497;p22"/>
              <p:cNvSpPr/>
              <p:nvPr/>
            </p:nvSpPr>
            <p:spPr>
              <a:xfrm>
                <a:off x="-183673" y="5348909"/>
                <a:ext cx="261630" cy="192125"/>
              </a:xfrm>
              <a:custGeom>
                <a:avLst/>
                <a:gdLst/>
                <a:ahLst/>
                <a:cxnLst/>
                <a:rect l="l" t="t" r="r" b="b"/>
                <a:pathLst>
                  <a:path w="152332" h="111863" extrusionOk="0">
                    <a:moveTo>
                      <a:pt x="89298" y="88894"/>
                    </a:moveTo>
                    <a:cubicBezTo>
                      <a:pt x="89736" y="89137"/>
                      <a:pt x="90273" y="89378"/>
                      <a:pt x="90712" y="89621"/>
                    </a:cubicBezTo>
                    <a:cubicBezTo>
                      <a:pt x="60653" y="96711"/>
                      <a:pt x="30660" y="104125"/>
                      <a:pt x="732" y="111864"/>
                    </a:cubicBezTo>
                    <a:lnTo>
                      <a:pt x="0" y="111038"/>
                    </a:lnTo>
                    <a:cubicBezTo>
                      <a:pt x="46025" y="68363"/>
                      <a:pt x="96792" y="31107"/>
                      <a:pt x="151306" y="0"/>
                    </a:cubicBezTo>
                    <a:lnTo>
                      <a:pt x="152333" y="1798"/>
                    </a:lnTo>
                    <a:cubicBezTo>
                      <a:pt x="136026" y="33961"/>
                      <a:pt x="114754" y="63353"/>
                      <a:pt x="89298" y="8889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8" name="Google Shape;1498;p22"/>
              <p:cNvSpPr/>
              <p:nvPr/>
            </p:nvSpPr>
            <p:spPr>
              <a:xfrm>
                <a:off x="-214172" y="5156855"/>
                <a:ext cx="1683830" cy="532260"/>
              </a:xfrm>
              <a:custGeom>
                <a:avLst/>
                <a:gdLst/>
                <a:ahLst/>
                <a:cxnLst/>
                <a:rect l="l" t="t" r="r" b="b"/>
                <a:pathLst>
                  <a:path w="980396" h="309904" extrusionOk="0">
                    <a:moveTo>
                      <a:pt x="977854" y="105867"/>
                    </a:moveTo>
                    <a:cubicBezTo>
                      <a:pt x="854794" y="37216"/>
                      <a:pt x="716371" y="799"/>
                      <a:pt x="575459" y="3"/>
                    </a:cubicBezTo>
                    <a:cubicBezTo>
                      <a:pt x="441018" y="-345"/>
                      <a:pt x="308546" y="32296"/>
                      <a:pt x="189656" y="95063"/>
                    </a:cubicBezTo>
                    <a:cubicBezTo>
                      <a:pt x="123272" y="129522"/>
                      <a:pt x="62484" y="173828"/>
                      <a:pt x="9356" y="226475"/>
                    </a:cubicBezTo>
                    <a:cubicBezTo>
                      <a:pt x="8862" y="226933"/>
                      <a:pt x="8629" y="227608"/>
                      <a:pt x="8737" y="228273"/>
                    </a:cubicBezTo>
                    <a:cubicBezTo>
                      <a:pt x="7659" y="227908"/>
                      <a:pt x="6573" y="227572"/>
                      <a:pt x="5496" y="227205"/>
                    </a:cubicBezTo>
                    <a:cubicBezTo>
                      <a:pt x="-22" y="225387"/>
                      <a:pt x="-2352" y="234032"/>
                      <a:pt x="3105" y="235877"/>
                    </a:cubicBezTo>
                    <a:cubicBezTo>
                      <a:pt x="57403" y="254473"/>
                      <a:pt x="112717" y="269958"/>
                      <a:pt x="168778" y="282257"/>
                    </a:cubicBezTo>
                    <a:lnTo>
                      <a:pt x="168764" y="282339"/>
                    </a:lnTo>
                    <a:cubicBezTo>
                      <a:pt x="168180" y="284759"/>
                      <a:pt x="171894" y="285790"/>
                      <a:pt x="172498" y="283368"/>
                    </a:cubicBezTo>
                    <a:cubicBezTo>
                      <a:pt x="172522" y="283271"/>
                      <a:pt x="172514" y="283178"/>
                      <a:pt x="172537" y="283081"/>
                    </a:cubicBezTo>
                    <a:cubicBezTo>
                      <a:pt x="236253" y="296980"/>
                      <a:pt x="301193" y="304511"/>
                      <a:pt x="366399" y="305564"/>
                    </a:cubicBezTo>
                    <a:cubicBezTo>
                      <a:pt x="366598" y="306518"/>
                      <a:pt x="366883" y="307423"/>
                      <a:pt x="367062" y="308389"/>
                    </a:cubicBezTo>
                    <a:cubicBezTo>
                      <a:pt x="367554" y="311043"/>
                      <a:pt x="371584" y="309915"/>
                      <a:pt x="371107" y="307274"/>
                    </a:cubicBezTo>
                    <a:cubicBezTo>
                      <a:pt x="371003" y="306701"/>
                      <a:pt x="370832" y="306167"/>
                      <a:pt x="370721" y="305598"/>
                    </a:cubicBezTo>
                    <a:cubicBezTo>
                      <a:pt x="382753" y="305656"/>
                      <a:pt x="394792" y="305547"/>
                      <a:pt x="406838" y="305060"/>
                    </a:cubicBezTo>
                    <a:cubicBezTo>
                      <a:pt x="472337" y="302358"/>
                      <a:pt x="537240" y="291479"/>
                      <a:pt x="600039" y="272675"/>
                    </a:cubicBezTo>
                    <a:cubicBezTo>
                      <a:pt x="661884" y="253280"/>
                      <a:pt x="721487" y="227352"/>
                      <a:pt x="777839" y="195331"/>
                    </a:cubicBezTo>
                    <a:cubicBezTo>
                      <a:pt x="840091" y="161134"/>
                      <a:pt x="903628" y="124530"/>
                      <a:pt x="975280" y="115374"/>
                    </a:cubicBezTo>
                    <a:cubicBezTo>
                      <a:pt x="979900" y="114783"/>
                      <a:pt x="982720" y="108589"/>
                      <a:pt x="977854" y="105867"/>
                    </a:cubicBezTo>
                    <a:close/>
                    <a:moveTo>
                      <a:pt x="842875" y="149115"/>
                    </a:moveTo>
                    <a:cubicBezTo>
                      <a:pt x="826440" y="129835"/>
                      <a:pt x="807221" y="113113"/>
                      <a:pt x="785854" y="99501"/>
                    </a:cubicBezTo>
                    <a:cubicBezTo>
                      <a:pt x="811431" y="97944"/>
                      <a:pt x="837043" y="97440"/>
                      <a:pt x="862690" y="97990"/>
                    </a:cubicBezTo>
                    <a:cubicBezTo>
                      <a:pt x="893564" y="99218"/>
                      <a:pt x="924302" y="102768"/>
                      <a:pt x="954643" y="108609"/>
                    </a:cubicBezTo>
                    <a:cubicBezTo>
                      <a:pt x="915763" y="117120"/>
                      <a:pt x="878181" y="130741"/>
                      <a:pt x="842875" y="149115"/>
                    </a:cubicBezTo>
                    <a:close/>
                    <a:moveTo>
                      <a:pt x="784999" y="93288"/>
                    </a:moveTo>
                    <a:cubicBezTo>
                      <a:pt x="736967" y="95929"/>
                      <a:pt x="688994" y="100840"/>
                      <a:pt x="641168" y="106437"/>
                    </a:cubicBezTo>
                    <a:cubicBezTo>
                      <a:pt x="673613" y="87052"/>
                      <a:pt x="698830" y="57589"/>
                      <a:pt x="712973" y="22539"/>
                    </a:cubicBezTo>
                    <a:cubicBezTo>
                      <a:pt x="752267" y="29362"/>
                      <a:pt x="791009" y="39047"/>
                      <a:pt x="828892" y="51515"/>
                    </a:cubicBezTo>
                    <a:cubicBezTo>
                      <a:pt x="822661" y="59422"/>
                      <a:pt x="816130" y="67087"/>
                      <a:pt x="809144" y="74337"/>
                    </a:cubicBezTo>
                    <a:cubicBezTo>
                      <a:pt x="801726" y="81418"/>
                      <a:pt x="793640" y="87764"/>
                      <a:pt x="784999" y="93288"/>
                    </a:cubicBezTo>
                    <a:close/>
                    <a:moveTo>
                      <a:pt x="793909" y="92825"/>
                    </a:moveTo>
                    <a:cubicBezTo>
                      <a:pt x="809178" y="82101"/>
                      <a:pt x="822123" y="68404"/>
                      <a:pt x="831970" y="52555"/>
                    </a:cubicBezTo>
                    <a:cubicBezTo>
                      <a:pt x="874028" y="66567"/>
                      <a:pt x="914877" y="83974"/>
                      <a:pt x="954117" y="104602"/>
                    </a:cubicBezTo>
                    <a:cubicBezTo>
                      <a:pt x="902440" y="90930"/>
                      <a:pt x="846970" y="90242"/>
                      <a:pt x="793909" y="92825"/>
                    </a:cubicBezTo>
                    <a:close/>
                    <a:moveTo>
                      <a:pt x="709792" y="21962"/>
                    </a:moveTo>
                    <a:cubicBezTo>
                      <a:pt x="693819" y="56141"/>
                      <a:pt x="668220" y="84917"/>
                      <a:pt x="636133" y="104761"/>
                    </a:cubicBezTo>
                    <a:cubicBezTo>
                      <a:pt x="635355" y="105275"/>
                      <a:pt x="635038" y="106260"/>
                      <a:pt x="635370" y="107132"/>
                    </a:cubicBezTo>
                    <a:cubicBezTo>
                      <a:pt x="623153" y="108575"/>
                      <a:pt x="610944" y="110039"/>
                      <a:pt x="598742" y="111523"/>
                    </a:cubicBezTo>
                    <a:cubicBezTo>
                      <a:pt x="552633" y="117172"/>
                      <a:pt x="506633" y="123531"/>
                      <a:pt x="460740" y="130601"/>
                    </a:cubicBezTo>
                    <a:cubicBezTo>
                      <a:pt x="479339" y="114431"/>
                      <a:pt x="496529" y="96710"/>
                      <a:pt x="512125" y="77628"/>
                    </a:cubicBezTo>
                    <a:cubicBezTo>
                      <a:pt x="520523" y="67278"/>
                      <a:pt x="528473" y="56567"/>
                      <a:pt x="535839" y="45459"/>
                    </a:cubicBezTo>
                    <a:cubicBezTo>
                      <a:pt x="543828" y="34877"/>
                      <a:pt x="550303" y="23235"/>
                      <a:pt x="555080" y="10866"/>
                    </a:cubicBezTo>
                    <a:cubicBezTo>
                      <a:pt x="555106" y="10782"/>
                      <a:pt x="555002" y="10740"/>
                      <a:pt x="554991" y="10661"/>
                    </a:cubicBezTo>
                    <a:cubicBezTo>
                      <a:pt x="606833" y="9519"/>
                      <a:pt x="658666" y="13303"/>
                      <a:pt x="709792" y="21962"/>
                    </a:cubicBezTo>
                    <a:close/>
                    <a:moveTo>
                      <a:pt x="553693" y="10680"/>
                    </a:moveTo>
                    <a:cubicBezTo>
                      <a:pt x="546274" y="20730"/>
                      <a:pt x="539411" y="31178"/>
                      <a:pt x="533133" y="41977"/>
                    </a:cubicBezTo>
                    <a:cubicBezTo>
                      <a:pt x="524974" y="54084"/>
                      <a:pt x="516262" y="65829"/>
                      <a:pt x="506943" y="77069"/>
                    </a:cubicBezTo>
                    <a:cubicBezTo>
                      <a:pt x="490388" y="96936"/>
                      <a:pt x="472101" y="115293"/>
                      <a:pt x="452297" y="131923"/>
                    </a:cubicBezTo>
                    <a:cubicBezTo>
                      <a:pt x="388320" y="141892"/>
                      <a:pt x="324552" y="153241"/>
                      <a:pt x="260995" y="165969"/>
                    </a:cubicBezTo>
                    <a:cubicBezTo>
                      <a:pt x="298197" y="132281"/>
                      <a:pt x="326779" y="90163"/>
                      <a:pt x="344345" y="43149"/>
                    </a:cubicBezTo>
                    <a:cubicBezTo>
                      <a:pt x="347101" y="42311"/>
                      <a:pt x="349835" y="41414"/>
                      <a:pt x="352600" y="40603"/>
                    </a:cubicBezTo>
                    <a:cubicBezTo>
                      <a:pt x="418127" y="22311"/>
                      <a:pt x="485679" y="12259"/>
                      <a:pt x="553693" y="10680"/>
                    </a:cubicBezTo>
                    <a:close/>
                    <a:moveTo>
                      <a:pt x="341465" y="44037"/>
                    </a:moveTo>
                    <a:cubicBezTo>
                      <a:pt x="330913" y="66398"/>
                      <a:pt x="318740" y="87958"/>
                      <a:pt x="305044" y="108544"/>
                    </a:cubicBezTo>
                    <a:cubicBezTo>
                      <a:pt x="289804" y="130174"/>
                      <a:pt x="272173" y="150017"/>
                      <a:pt x="252485" y="167696"/>
                    </a:cubicBezTo>
                    <a:cubicBezTo>
                      <a:pt x="243562" y="169499"/>
                      <a:pt x="234633" y="171270"/>
                      <a:pt x="225718" y="173127"/>
                    </a:cubicBezTo>
                    <a:cubicBezTo>
                      <a:pt x="187078" y="181172"/>
                      <a:pt x="148569" y="189779"/>
                      <a:pt x="110191" y="198947"/>
                    </a:cubicBezTo>
                    <a:cubicBezTo>
                      <a:pt x="133162" y="175804"/>
                      <a:pt x="152073" y="148958"/>
                      <a:pt x="166129" y="119535"/>
                    </a:cubicBezTo>
                    <a:cubicBezTo>
                      <a:pt x="221676" y="88111"/>
                      <a:pt x="280465" y="62797"/>
                      <a:pt x="341465" y="44037"/>
                    </a:cubicBezTo>
                    <a:close/>
                    <a:moveTo>
                      <a:pt x="22681" y="220762"/>
                    </a:moveTo>
                    <a:cubicBezTo>
                      <a:pt x="65706" y="183484"/>
                      <a:pt x="112234" y="150453"/>
                      <a:pt x="161614" y="122127"/>
                    </a:cubicBezTo>
                    <a:cubicBezTo>
                      <a:pt x="154054" y="134701"/>
                      <a:pt x="146713" y="147350"/>
                      <a:pt x="138106" y="159298"/>
                    </a:cubicBezTo>
                    <a:cubicBezTo>
                      <a:pt x="127449" y="173992"/>
                      <a:pt x="115671" y="187840"/>
                      <a:pt x="102878" y="200718"/>
                    </a:cubicBezTo>
                    <a:cubicBezTo>
                      <a:pt x="76086" y="207144"/>
                      <a:pt x="49353" y="213825"/>
                      <a:pt x="22681" y="220762"/>
                    </a:cubicBezTo>
                    <a:close/>
                    <a:moveTo>
                      <a:pt x="14470" y="227894"/>
                    </a:moveTo>
                    <a:cubicBezTo>
                      <a:pt x="14963" y="228132"/>
                      <a:pt x="15517" y="228211"/>
                      <a:pt x="16056" y="228120"/>
                    </a:cubicBezTo>
                    <a:cubicBezTo>
                      <a:pt x="46172" y="220604"/>
                      <a:pt x="76360" y="213329"/>
                      <a:pt x="106619" y="206295"/>
                    </a:cubicBezTo>
                    <a:cubicBezTo>
                      <a:pt x="120468" y="213859"/>
                      <a:pt x="133199" y="223311"/>
                      <a:pt x="144446" y="234380"/>
                    </a:cubicBezTo>
                    <a:cubicBezTo>
                      <a:pt x="154318" y="244212"/>
                      <a:pt x="167311" y="257648"/>
                      <a:pt x="169245" y="272385"/>
                    </a:cubicBezTo>
                    <a:cubicBezTo>
                      <a:pt x="116257" y="261067"/>
                      <a:pt x="63950" y="246762"/>
                      <a:pt x="12577" y="229539"/>
                    </a:cubicBezTo>
                    <a:cubicBezTo>
                      <a:pt x="13201" y="228982"/>
                      <a:pt x="13845" y="228450"/>
                      <a:pt x="14470" y="227894"/>
                    </a:cubicBezTo>
                    <a:close/>
                    <a:moveTo>
                      <a:pt x="229560" y="283948"/>
                    </a:moveTo>
                    <a:cubicBezTo>
                      <a:pt x="210673" y="280754"/>
                      <a:pt x="191862" y="277183"/>
                      <a:pt x="173126" y="273235"/>
                    </a:cubicBezTo>
                    <a:cubicBezTo>
                      <a:pt x="171903" y="259658"/>
                      <a:pt x="162146" y="247597"/>
                      <a:pt x="153102" y="237659"/>
                    </a:cubicBezTo>
                    <a:cubicBezTo>
                      <a:pt x="141208" y="224765"/>
                      <a:pt x="127421" y="213756"/>
                      <a:pt x="112214" y="205010"/>
                    </a:cubicBezTo>
                    <a:cubicBezTo>
                      <a:pt x="157281" y="194586"/>
                      <a:pt x="202492" y="184741"/>
                      <a:pt x="247846" y="175474"/>
                    </a:cubicBezTo>
                    <a:cubicBezTo>
                      <a:pt x="247917" y="175537"/>
                      <a:pt x="247992" y="175594"/>
                      <a:pt x="248071" y="175647"/>
                    </a:cubicBezTo>
                    <a:cubicBezTo>
                      <a:pt x="294992" y="205311"/>
                      <a:pt x="347104" y="239727"/>
                      <a:pt x="363772" y="295109"/>
                    </a:cubicBezTo>
                    <a:cubicBezTo>
                      <a:pt x="318819" y="294749"/>
                      <a:pt x="273956" y="291019"/>
                      <a:pt x="229560" y="283948"/>
                    </a:cubicBezTo>
                    <a:close/>
                    <a:moveTo>
                      <a:pt x="368274" y="295114"/>
                    </a:moveTo>
                    <a:cubicBezTo>
                      <a:pt x="352428" y="239215"/>
                      <a:pt x="301384" y="204122"/>
                      <a:pt x="254086" y="174232"/>
                    </a:cubicBezTo>
                    <a:cubicBezTo>
                      <a:pt x="319088" y="161075"/>
                      <a:pt x="384345" y="149278"/>
                      <a:pt x="449859" y="138841"/>
                    </a:cubicBezTo>
                    <a:cubicBezTo>
                      <a:pt x="477941" y="153261"/>
                      <a:pt x="503406" y="172288"/>
                      <a:pt x="525194" y="195131"/>
                    </a:cubicBezTo>
                    <a:cubicBezTo>
                      <a:pt x="545299" y="217290"/>
                      <a:pt x="562256" y="242112"/>
                      <a:pt x="575587" y="268897"/>
                    </a:cubicBezTo>
                    <a:cubicBezTo>
                      <a:pt x="507923" y="286645"/>
                      <a:pt x="438226" y="295459"/>
                      <a:pt x="368274" y="295114"/>
                    </a:cubicBezTo>
                    <a:close/>
                    <a:moveTo>
                      <a:pt x="579251" y="267956"/>
                    </a:moveTo>
                    <a:cubicBezTo>
                      <a:pt x="556778" y="212499"/>
                      <a:pt x="509530" y="165788"/>
                      <a:pt x="457346" y="137663"/>
                    </a:cubicBezTo>
                    <a:cubicBezTo>
                      <a:pt x="518986" y="127989"/>
                      <a:pt x="580806" y="119680"/>
                      <a:pt x="642807" y="112738"/>
                    </a:cubicBezTo>
                    <a:cubicBezTo>
                      <a:pt x="679934" y="137470"/>
                      <a:pt x="717870" y="164243"/>
                      <a:pt x="740549" y="203335"/>
                    </a:cubicBezTo>
                    <a:cubicBezTo>
                      <a:pt x="705262" y="222131"/>
                      <a:pt x="668680" y="238387"/>
                      <a:pt x="631080" y="251979"/>
                    </a:cubicBezTo>
                    <a:cubicBezTo>
                      <a:pt x="613942" y="257963"/>
                      <a:pt x="596666" y="263289"/>
                      <a:pt x="579251" y="267956"/>
                    </a:cubicBezTo>
                    <a:close/>
                    <a:moveTo>
                      <a:pt x="742919" y="202113"/>
                    </a:moveTo>
                    <a:cubicBezTo>
                      <a:pt x="721347" y="163401"/>
                      <a:pt x="685485" y="136475"/>
                      <a:pt x="649113" y="112037"/>
                    </a:cubicBezTo>
                    <a:cubicBezTo>
                      <a:pt x="686203" y="107971"/>
                      <a:pt x="723341" y="104421"/>
                      <a:pt x="760530" y="101387"/>
                    </a:cubicBezTo>
                    <a:cubicBezTo>
                      <a:pt x="766661" y="100846"/>
                      <a:pt x="772801" y="100436"/>
                      <a:pt x="778940" y="100016"/>
                    </a:cubicBezTo>
                    <a:cubicBezTo>
                      <a:pt x="779089" y="100229"/>
                      <a:pt x="779274" y="100414"/>
                      <a:pt x="779487" y="100563"/>
                    </a:cubicBezTo>
                    <a:cubicBezTo>
                      <a:pt x="801575" y="114429"/>
                      <a:pt x="821434" y="131564"/>
                      <a:pt x="838387" y="151383"/>
                    </a:cubicBezTo>
                    <a:cubicBezTo>
                      <a:pt x="827681" y="156767"/>
                      <a:pt x="817059" y="162310"/>
                      <a:pt x="806523" y="168013"/>
                    </a:cubicBezTo>
                    <a:cubicBezTo>
                      <a:pt x="785298" y="179512"/>
                      <a:pt x="764203" y="191045"/>
                      <a:pt x="742919" y="20211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499" name="Google Shape;1499;p22"/>
            <p:cNvGrpSpPr/>
            <p:nvPr/>
          </p:nvGrpSpPr>
          <p:grpSpPr>
            <a:xfrm rot="-6665632">
              <a:off x="7758786" y="4450571"/>
              <a:ext cx="944511" cy="1068895"/>
              <a:chOff x="-294374" y="3862138"/>
              <a:chExt cx="944503" cy="1068886"/>
            </a:xfrm>
          </p:grpSpPr>
          <p:grpSp>
            <p:nvGrpSpPr>
              <p:cNvPr id="1500" name="Google Shape;1500;p22"/>
              <p:cNvGrpSpPr/>
              <p:nvPr/>
            </p:nvGrpSpPr>
            <p:grpSpPr>
              <a:xfrm>
                <a:off x="-286470" y="3869088"/>
                <a:ext cx="928273" cy="1055381"/>
                <a:chOff x="-286470" y="3869088"/>
                <a:chExt cx="928273" cy="1055381"/>
              </a:xfrm>
            </p:grpSpPr>
            <p:sp>
              <p:nvSpPr>
                <p:cNvPr id="1501" name="Google Shape;1501;p22"/>
                <p:cNvSpPr/>
                <p:nvPr/>
              </p:nvSpPr>
              <p:spPr>
                <a:xfrm>
                  <a:off x="-139129" y="4787956"/>
                  <a:ext cx="346519" cy="136514"/>
                </a:xfrm>
                <a:custGeom>
                  <a:avLst/>
                  <a:gdLst/>
                  <a:ahLst/>
                  <a:cxnLst/>
                  <a:rect l="l" t="t" r="r" b="b"/>
                  <a:pathLst>
                    <a:path w="201758" h="79484" extrusionOk="0">
                      <a:moveTo>
                        <a:pt x="1045" y="74404"/>
                      </a:moveTo>
                      <a:cubicBezTo>
                        <a:pt x="6595" y="53342"/>
                        <a:pt x="12871" y="32500"/>
                        <a:pt x="19875" y="11878"/>
                      </a:cubicBezTo>
                      <a:cubicBezTo>
                        <a:pt x="79078" y="-4635"/>
                        <a:pt x="141762" y="-3917"/>
                        <a:pt x="200571" y="13949"/>
                      </a:cubicBezTo>
                      <a:lnTo>
                        <a:pt x="201759" y="13983"/>
                      </a:lnTo>
                      <a:cubicBezTo>
                        <a:pt x="201679" y="16589"/>
                        <a:pt x="201217" y="19170"/>
                        <a:pt x="200386" y="21641"/>
                      </a:cubicBezTo>
                      <a:cubicBezTo>
                        <a:pt x="196092" y="34599"/>
                        <a:pt x="182452" y="41761"/>
                        <a:pt x="169783" y="46944"/>
                      </a:cubicBezTo>
                      <a:cubicBezTo>
                        <a:pt x="115927" y="69010"/>
                        <a:pt x="58198" y="80067"/>
                        <a:pt x="0" y="79461"/>
                      </a:cubicBezTo>
                      <a:lnTo>
                        <a:pt x="783" y="75335"/>
                      </a:lnTo>
                      <a:cubicBezTo>
                        <a:pt x="853" y="74997"/>
                        <a:pt x="975" y="74742"/>
                        <a:pt x="1045" y="7440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02" name="Google Shape;1502;p22"/>
                <p:cNvSpPr/>
                <p:nvPr/>
              </p:nvSpPr>
              <p:spPr>
                <a:xfrm>
                  <a:off x="-286470" y="4456966"/>
                  <a:ext cx="181485" cy="458797"/>
                </a:xfrm>
                <a:custGeom>
                  <a:avLst/>
                  <a:gdLst/>
                  <a:ahLst/>
                  <a:cxnLst/>
                  <a:rect l="l" t="t" r="r" b="b"/>
                  <a:pathLst>
                    <a:path w="105668" h="267131" extrusionOk="0">
                      <a:moveTo>
                        <a:pt x="37011" y="1908"/>
                      </a:moveTo>
                      <a:cubicBezTo>
                        <a:pt x="69605" y="65793"/>
                        <a:pt x="92256" y="134279"/>
                        <a:pt x="104180" y="205001"/>
                      </a:cubicBezTo>
                      <a:cubicBezTo>
                        <a:pt x="104694" y="204896"/>
                        <a:pt x="105155" y="204710"/>
                        <a:pt x="105668" y="204605"/>
                      </a:cubicBezTo>
                      <a:cubicBezTo>
                        <a:pt x="98663" y="225226"/>
                        <a:pt x="92387" y="246068"/>
                        <a:pt x="86838" y="267131"/>
                      </a:cubicBezTo>
                      <a:cubicBezTo>
                        <a:pt x="75140" y="247564"/>
                        <a:pt x="63495" y="228077"/>
                        <a:pt x="51796" y="208509"/>
                      </a:cubicBezTo>
                      <a:cubicBezTo>
                        <a:pt x="26009" y="165295"/>
                        <a:pt x="-638" y="119092"/>
                        <a:pt x="12" y="68691"/>
                      </a:cubicBezTo>
                      <a:cubicBezTo>
                        <a:pt x="368" y="44868"/>
                        <a:pt x="8117" y="19621"/>
                        <a:pt x="27108" y="5273"/>
                      </a:cubicBezTo>
                      <a:cubicBezTo>
                        <a:pt x="29934" y="3140"/>
                        <a:pt x="33016" y="1369"/>
                        <a:pt x="36281"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03" name="Google Shape;1503;p22"/>
                <p:cNvSpPr/>
                <p:nvPr/>
              </p:nvSpPr>
              <p:spPr>
                <a:xfrm>
                  <a:off x="-224163" y="4118728"/>
                  <a:ext cx="230877" cy="690344"/>
                </a:xfrm>
                <a:custGeom>
                  <a:avLst/>
                  <a:gdLst/>
                  <a:ahLst/>
                  <a:cxnLst/>
                  <a:rect l="l" t="t" r="r" b="b"/>
                  <a:pathLst>
                    <a:path w="134426" h="401947" extrusionOk="0">
                      <a:moveTo>
                        <a:pt x="133048" y="251018"/>
                      </a:moveTo>
                      <a:cubicBezTo>
                        <a:pt x="133480" y="250967"/>
                        <a:pt x="133993" y="250862"/>
                        <a:pt x="134426" y="250811"/>
                      </a:cubicBezTo>
                      <a:cubicBezTo>
                        <a:pt x="108656" y="299193"/>
                        <a:pt x="86903" y="349609"/>
                        <a:pt x="69388" y="401552"/>
                      </a:cubicBezTo>
                      <a:cubicBezTo>
                        <a:pt x="68874" y="401657"/>
                        <a:pt x="68413" y="401843"/>
                        <a:pt x="67900" y="401948"/>
                      </a:cubicBezTo>
                      <a:cubicBezTo>
                        <a:pt x="55975" y="331227"/>
                        <a:pt x="33325" y="262740"/>
                        <a:pt x="731" y="198855"/>
                      </a:cubicBezTo>
                      <a:lnTo>
                        <a:pt x="0" y="196947"/>
                      </a:lnTo>
                      <a:cubicBezTo>
                        <a:pt x="18748" y="188874"/>
                        <a:pt x="43237" y="192812"/>
                        <a:pt x="53545" y="210265"/>
                      </a:cubicBezTo>
                      <a:cubicBezTo>
                        <a:pt x="44823" y="138905"/>
                        <a:pt x="54587" y="66501"/>
                        <a:pt x="81900" y="0"/>
                      </a:cubicBezTo>
                      <a:cubicBezTo>
                        <a:pt x="120498" y="76788"/>
                        <a:pt x="127163" y="165249"/>
                        <a:pt x="133048" y="25101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04" name="Google Shape;1504;p22"/>
                <p:cNvSpPr/>
                <p:nvPr/>
              </p:nvSpPr>
              <p:spPr>
                <a:xfrm>
                  <a:off x="-83506" y="3969226"/>
                  <a:ext cx="243710" cy="580634"/>
                </a:xfrm>
                <a:custGeom>
                  <a:avLst/>
                  <a:gdLst/>
                  <a:ahLst/>
                  <a:cxnLst/>
                  <a:rect l="l" t="t" r="r" b="b"/>
                  <a:pathLst>
                    <a:path w="141898" h="338069" extrusionOk="0">
                      <a:moveTo>
                        <a:pt x="137415" y="202611"/>
                      </a:moveTo>
                      <a:cubicBezTo>
                        <a:pt x="137780" y="202546"/>
                        <a:pt x="138227" y="202428"/>
                        <a:pt x="138591" y="202363"/>
                      </a:cubicBezTo>
                      <a:cubicBezTo>
                        <a:pt x="106381" y="245194"/>
                        <a:pt x="77603" y="290501"/>
                        <a:pt x="52526" y="337863"/>
                      </a:cubicBezTo>
                      <a:cubicBezTo>
                        <a:pt x="52093" y="337914"/>
                        <a:pt x="51579" y="338019"/>
                        <a:pt x="51147" y="338070"/>
                      </a:cubicBezTo>
                      <a:cubicBezTo>
                        <a:pt x="45262" y="252300"/>
                        <a:pt x="38597" y="163839"/>
                        <a:pt x="0" y="87052"/>
                      </a:cubicBezTo>
                      <a:cubicBezTo>
                        <a:pt x="1701" y="82905"/>
                        <a:pt x="3455" y="78840"/>
                        <a:pt x="5276" y="74788"/>
                      </a:cubicBezTo>
                      <a:cubicBezTo>
                        <a:pt x="12000" y="59942"/>
                        <a:pt x="23704" y="43104"/>
                        <a:pt x="39930" y="45193"/>
                      </a:cubicBezTo>
                      <a:cubicBezTo>
                        <a:pt x="46910" y="46633"/>
                        <a:pt x="53289" y="50157"/>
                        <a:pt x="58223" y="55300"/>
                      </a:cubicBezTo>
                      <a:cubicBezTo>
                        <a:pt x="72549" y="68235"/>
                        <a:pt x="84103" y="83942"/>
                        <a:pt x="92185" y="101470"/>
                      </a:cubicBezTo>
                      <a:cubicBezTo>
                        <a:pt x="94985" y="65396"/>
                        <a:pt x="106579" y="30558"/>
                        <a:pt x="125953" y="0"/>
                      </a:cubicBezTo>
                      <a:lnTo>
                        <a:pt x="127445" y="941"/>
                      </a:lnTo>
                      <a:cubicBezTo>
                        <a:pt x="142415" y="67081"/>
                        <a:pt x="145788" y="135317"/>
                        <a:pt x="137415" y="20261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05" name="Google Shape;1505;p22"/>
                <p:cNvSpPr/>
                <p:nvPr/>
              </p:nvSpPr>
              <p:spPr>
                <a:xfrm>
                  <a:off x="132806" y="3869088"/>
                  <a:ext cx="199453" cy="448127"/>
                </a:xfrm>
                <a:custGeom>
                  <a:avLst/>
                  <a:gdLst/>
                  <a:ahLst/>
                  <a:cxnLst/>
                  <a:rect l="l" t="t" r="r" b="b"/>
                  <a:pathLst>
                    <a:path w="116130" h="260918" extrusionOk="0">
                      <a:moveTo>
                        <a:pt x="103348" y="58165"/>
                      </a:moveTo>
                      <a:cubicBezTo>
                        <a:pt x="107092" y="55354"/>
                        <a:pt x="110957" y="52639"/>
                        <a:pt x="114914" y="50153"/>
                      </a:cubicBezTo>
                      <a:lnTo>
                        <a:pt x="116130" y="52092"/>
                      </a:lnTo>
                      <a:cubicBezTo>
                        <a:pt x="114036" y="90106"/>
                        <a:pt x="106217" y="127587"/>
                        <a:pt x="92937" y="163267"/>
                      </a:cubicBezTo>
                      <a:cubicBezTo>
                        <a:pt x="94114" y="163018"/>
                        <a:pt x="95222" y="162755"/>
                        <a:pt x="96412" y="162439"/>
                      </a:cubicBezTo>
                      <a:cubicBezTo>
                        <a:pt x="66452" y="193391"/>
                        <a:pt x="38472" y="226200"/>
                        <a:pt x="12638" y="260670"/>
                      </a:cubicBezTo>
                      <a:cubicBezTo>
                        <a:pt x="12274" y="260735"/>
                        <a:pt x="11828" y="260853"/>
                        <a:pt x="11462" y="260918"/>
                      </a:cubicBezTo>
                      <a:cubicBezTo>
                        <a:pt x="19835" y="193625"/>
                        <a:pt x="16462" y="125388"/>
                        <a:pt x="1492" y="59248"/>
                      </a:cubicBezTo>
                      <a:lnTo>
                        <a:pt x="0" y="58307"/>
                      </a:lnTo>
                      <a:cubicBezTo>
                        <a:pt x="9497" y="43189"/>
                        <a:pt x="20842" y="29314"/>
                        <a:pt x="33771" y="17003"/>
                      </a:cubicBezTo>
                      <a:cubicBezTo>
                        <a:pt x="43496" y="7697"/>
                        <a:pt x="55661" y="-1174"/>
                        <a:pt x="69098" y="128"/>
                      </a:cubicBezTo>
                      <a:cubicBezTo>
                        <a:pt x="81425" y="2256"/>
                        <a:pt x="91754" y="10649"/>
                        <a:pt x="96358" y="22280"/>
                      </a:cubicBezTo>
                      <a:cubicBezTo>
                        <a:pt x="100767" y="33741"/>
                        <a:pt x="103134" y="45886"/>
                        <a:pt x="103348" y="5816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06" name="Google Shape;1506;p22"/>
                <p:cNvSpPr/>
                <p:nvPr/>
              </p:nvSpPr>
              <p:spPr>
                <a:xfrm>
                  <a:off x="292414" y="3893575"/>
                  <a:ext cx="188849" cy="255925"/>
                </a:xfrm>
                <a:custGeom>
                  <a:avLst/>
                  <a:gdLst/>
                  <a:ahLst/>
                  <a:cxnLst/>
                  <a:rect l="l" t="t" r="r" b="b"/>
                  <a:pathLst>
                    <a:path w="109956" h="149010" extrusionOk="0">
                      <a:moveTo>
                        <a:pt x="109520" y="14"/>
                      </a:moveTo>
                      <a:cubicBezTo>
                        <a:pt x="111717" y="23350"/>
                        <a:pt x="105569" y="46709"/>
                        <a:pt x="92167" y="65938"/>
                      </a:cubicBezTo>
                      <a:cubicBezTo>
                        <a:pt x="92680" y="65834"/>
                        <a:pt x="93261" y="65743"/>
                        <a:pt x="93775" y="65638"/>
                      </a:cubicBezTo>
                      <a:cubicBezTo>
                        <a:pt x="62022" y="91288"/>
                        <a:pt x="31866" y="118854"/>
                        <a:pt x="3475" y="148182"/>
                      </a:cubicBezTo>
                      <a:cubicBezTo>
                        <a:pt x="2285" y="148498"/>
                        <a:pt x="1176" y="148761"/>
                        <a:pt x="0" y="149010"/>
                      </a:cubicBezTo>
                      <a:cubicBezTo>
                        <a:pt x="13279" y="113329"/>
                        <a:pt x="21098" y="75849"/>
                        <a:pt x="23193" y="37835"/>
                      </a:cubicBezTo>
                      <a:lnTo>
                        <a:pt x="21978" y="35896"/>
                      </a:lnTo>
                      <a:cubicBezTo>
                        <a:pt x="45356" y="20407"/>
                        <a:pt x="71216" y="9041"/>
                        <a:pt x="98436" y="2291"/>
                      </a:cubicBezTo>
                      <a:cubicBezTo>
                        <a:pt x="101992" y="1410"/>
                        <a:pt x="105736" y="638"/>
                        <a:pt x="109452"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07" name="Google Shape;1507;p22"/>
                <p:cNvSpPr/>
                <p:nvPr/>
              </p:nvSpPr>
              <p:spPr>
                <a:xfrm>
                  <a:off x="450701" y="3890690"/>
                  <a:ext cx="125742" cy="116132"/>
                </a:xfrm>
                <a:custGeom>
                  <a:avLst/>
                  <a:gdLst/>
                  <a:ahLst/>
                  <a:cxnLst/>
                  <a:rect l="l" t="t" r="r" b="b"/>
                  <a:pathLst>
                    <a:path w="73212" h="67617" extrusionOk="0">
                      <a:moveTo>
                        <a:pt x="73213" y="11976"/>
                      </a:moveTo>
                      <a:lnTo>
                        <a:pt x="71312" y="15730"/>
                      </a:lnTo>
                      <a:cubicBezTo>
                        <a:pt x="47315" y="31855"/>
                        <a:pt x="23999" y="49104"/>
                        <a:pt x="1608" y="67318"/>
                      </a:cubicBezTo>
                      <a:cubicBezTo>
                        <a:pt x="1095" y="67422"/>
                        <a:pt x="514" y="67513"/>
                        <a:pt x="0" y="67618"/>
                      </a:cubicBezTo>
                      <a:cubicBezTo>
                        <a:pt x="13402" y="48388"/>
                        <a:pt x="19551" y="25029"/>
                        <a:pt x="17353" y="1693"/>
                      </a:cubicBezTo>
                      <a:cubicBezTo>
                        <a:pt x="37178" y="-1728"/>
                        <a:pt x="58270" y="-742"/>
                        <a:pt x="73213" y="1197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08" name="Google Shape;1508;p22"/>
                <p:cNvSpPr/>
                <p:nvPr/>
              </p:nvSpPr>
              <p:spPr>
                <a:xfrm>
                  <a:off x="453463" y="3911257"/>
                  <a:ext cx="151252" cy="101442"/>
                </a:xfrm>
                <a:custGeom>
                  <a:avLst/>
                  <a:gdLst/>
                  <a:ahLst/>
                  <a:cxnLst/>
                  <a:rect l="l" t="t" r="r" b="b"/>
                  <a:pathLst>
                    <a:path w="88065" h="59064" extrusionOk="0">
                      <a:moveTo>
                        <a:pt x="69704" y="3754"/>
                      </a:moveTo>
                      <a:lnTo>
                        <a:pt x="71605" y="0"/>
                      </a:lnTo>
                      <a:cubicBezTo>
                        <a:pt x="87902" y="13982"/>
                        <a:pt x="91270" y="38153"/>
                        <a:pt x="85330" y="59065"/>
                      </a:cubicBezTo>
                      <a:lnTo>
                        <a:pt x="78701" y="57132"/>
                      </a:lnTo>
                      <a:cubicBezTo>
                        <a:pt x="52916" y="50773"/>
                        <a:pt x="26048" y="50162"/>
                        <a:pt x="0" y="55342"/>
                      </a:cubicBezTo>
                      <a:cubicBezTo>
                        <a:pt x="22391" y="37128"/>
                        <a:pt x="45707" y="19879"/>
                        <a:pt x="69704" y="375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09" name="Google Shape;1509;p22"/>
                <p:cNvSpPr/>
                <p:nvPr/>
              </p:nvSpPr>
              <p:spPr>
                <a:xfrm>
                  <a:off x="154510" y="4122614"/>
                  <a:ext cx="487293" cy="246654"/>
                </a:xfrm>
                <a:custGeom>
                  <a:avLst/>
                  <a:gdLst/>
                  <a:ahLst/>
                  <a:cxnLst/>
                  <a:rect l="l" t="t" r="r" b="b"/>
                  <a:pathLst>
                    <a:path w="283722" h="143612" extrusionOk="0">
                      <a:moveTo>
                        <a:pt x="83774" y="14817"/>
                      </a:moveTo>
                      <a:cubicBezTo>
                        <a:pt x="123100" y="5798"/>
                        <a:pt x="163288" y="-2974"/>
                        <a:pt x="203450" y="971"/>
                      </a:cubicBezTo>
                      <a:lnTo>
                        <a:pt x="206685" y="1640"/>
                      </a:lnTo>
                      <a:cubicBezTo>
                        <a:pt x="206250" y="2041"/>
                        <a:pt x="205830" y="2377"/>
                        <a:pt x="205395" y="2778"/>
                      </a:cubicBezTo>
                      <a:cubicBezTo>
                        <a:pt x="207178" y="2655"/>
                        <a:pt x="208961" y="2532"/>
                        <a:pt x="210783" y="2556"/>
                      </a:cubicBezTo>
                      <a:cubicBezTo>
                        <a:pt x="233077" y="2515"/>
                        <a:pt x="254347" y="11917"/>
                        <a:pt x="269322" y="28434"/>
                      </a:cubicBezTo>
                      <a:cubicBezTo>
                        <a:pt x="279656" y="39110"/>
                        <a:pt x="284838" y="53750"/>
                        <a:pt x="283521" y="68550"/>
                      </a:cubicBezTo>
                      <a:cubicBezTo>
                        <a:pt x="281248" y="83964"/>
                        <a:pt x="269709" y="96268"/>
                        <a:pt x="257899" y="106478"/>
                      </a:cubicBezTo>
                      <a:cubicBezTo>
                        <a:pt x="241187" y="120928"/>
                        <a:pt x="222855" y="133389"/>
                        <a:pt x="203271" y="143612"/>
                      </a:cubicBezTo>
                      <a:lnTo>
                        <a:pt x="201818" y="140782"/>
                      </a:lnTo>
                      <a:cubicBezTo>
                        <a:pt x="140209" y="107142"/>
                        <a:pt x="68399" y="97274"/>
                        <a:pt x="0" y="113049"/>
                      </a:cubicBezTo>
                      <a:cubicBezTo>
                        <a:pt x="25834" y="78578"/>
                        <a:pt x="53814" y="45769"/>
                        <a:pt x="83774" y="148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10" name="Google Shape;1510;p22"/>
                <p:cNvSpPr/>
                <p:nvPr/>
              </p:nvSpPr>
              <p:spPr>
                <a:xfrm>
                  <a:off x="298382" y="4000327"/>
                  <a:ext cx="301643" cy="147743"/>
                </a:xfrm>
                <a:custGeom>
                  <a:avLst/>
                  <a:gdLst/>
                  <a:ahLst/>
                  <a:cxnLst/>
                  <a:rect l="l" t="t" r="r" b="b"/>
                  <a:pathLst>
                    <a:path w="175629" h="86022" extrusionOk="0">
                      <a:moveTo>
                        <a:pt x="169001" y="5269"/>
                      </a:moveTo>
                      <a:lnTo>
                        <a:pt x="175630" y="7202"/>
                      </a:lnTo>
                      <a:cubicBezTo>
                        <a:pt x="174600" y="10873"/>
                        <a:pt x="173272" y="14454"/>
                        <a:pt x="171659" y="17908"/>
                      </a:cubicBezTo>
                      <a:cubicBezTo>
                        <a:pt x="161202" y="40276"/>
                        <a:pt x="141940" y="56958"/>
                        <a:pt x="122911" y="72845"/>
                      </a:cubicBezTo>
                      <a:lnTo>
                        <a:pt x="119676" y="72176"/>
                      </a:lnTo>
                      <a:cubicBezTo>
                        <a:pt x="79515" y="68231"/>
                        <a:pt x="39327" y="77003"/>
                        <a:pt x="0" y="86022"/>
                      </a:cubicBezTo>
                      <a:cubicBezTo>
                        <a:pt x="28391" y="56694"/>
                        <a:pt x="58547" y="29128"/>
                        <a:pt x="90300" y="3479"/>
                      </a:cubicBezTo>
                      <a:cubicBezTo>
                        <a:pt x="116348" y="-1701"/>
                        <a:pt x="143216" y="-1090"/>
                        <a:pt x="169001" y="527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11" name="Google Shape;1511;p22"/>
                <p:cNvSpPr/>
                <p:nvPr/>
              </p:nvSpPr>
              <p:spPr>
                <a:xfrm>
                  <a:off x="6700" y="4304169"/>
                  <a:ext cx="496935" cy="312578"/>
                </a:xfrm>
                <a:custGeom>
                  <a:avLst/>
                  <a:gdLst/>
                  <a:ahLst/>
                  <a:cxnLst/>
                  <a:rect l="l" t="t" r="r" b="b"/>
                  <a:pathLst>
                    <a:path w="289336" h="181996" extrusionOk="0">
                      <a:moveTo>
                        <a:pt x="86066" y="7333"/>
                      </a:moveTo>
                      <a:cubicBezTo>
                        <a:pt x="154465" y="-8441"/>
                        <a:pt x="226275" y="1427"/>
                        <a:pt x="287884" y="35066"/>
                      </a:cubicBezTo>
                      <a:lnTo>
                        <a:pt x="289337" y="37897"/>
                      </a:lnTo>
                      <a:cubicBezTo>
                        <a:pt x="256979" y="54910"/>
                        <a:pt x="221683" y="65621"/>
                        <a:pt x="185327" y="69461"/>
                      </a:cubicBezTo>
                      <a:cubicBezTo>
                        <a:pt x="208714" y="77760"/>
                        <a:pt x="231251" y="88280"/>
                        <a:pt x="252633" y="100875"/>
                      </a:cubicBezTo>
                      <a:cubicBezTo>
                        <a:pt x="265663" y="108559"/>
                        <a:pt x="279355" y="118488"/>
                        <a:pt x="282620" y="133291"/>
                      </a:cubicBezTo>
                      <a:cubicBezTo>
                        <a:pt x="286923" y="152595"/>
                        <a:pt x="272073" y="169696"/>
                        <a:pt x="255754" y="181997"/>
                      </a:cubicBezTo>
                      <a:lnTo>
                        <a:pt x="254536" y="180409"/>
                      </a:lnTo>
                      <a:cubicBezTo>
                        <a:pt x="175302" y="142893"/>
                        <a:pt x="86694" y="129812"/>
                        <a:pt x="0" y="142833"/>
                      </a:cubicBezTo>
                      <a:cubicBezTo>
                        <a:pt x="25077" y="95471"/>
                        <a:pt x="53855" y="50164"/>
                        <a:pt x="86066" y="733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12" name="Google Shape;1512;p22"/>
                <p:cNvSpPr/>
                <p:nvPr/>
              </p:nvSpPr>
              <p:spPr>
                <a:xfrm>
                  <a:off x="-104998" y="4541060"/>
                  <a:ext cx="550960" cy="270924"/>
                </a:xfrm>
                <a:custGeom>
                  <a:avLst/>
                  <a:gdLst/>
                  <a:ahLst/>
                  <a:cxnLst/>
                  <a:rect l="l" t="t" r="r" b="b"/>
                  <a:pathLst>
                    <a:path w="320792" h="157743" extrusionOk="0">
                      <a:moveTo>
                        <a:pt x="314446" y="48583"/>
                      </a:moveTo>
                      <a:cubicBezTo>
                        <a:pt x="263821" y="82376"/>
                        <a:pt x="206337" y="104530"/>
                        <a:pt x="146128" y="113453"/>
                      </a:cubicBezTo>
                      <a:cubicBezTo>
                        <a:pt x="162975" y="123753"/>
                        <a:pt x="182272" y="139549"/>
                        <a:pt x="181884" y="157743"/>
                      </a:cubicBezTo>
                      <a:lnTo>
                        <a:pt x="180696" y="157709"/>
                      </a:lnTo>
                      <a:cubicBezTo>
                        <a:pt x="121887" y="139844"/>
                        <a:pt x="59203" y="139125"/>
                        <a:pt x="0" y="155639"/>
                      </a:cubicBezTo>
                      <a:cubicBezTo>
                        <a:pt x="17515" y="103696"/>
                        <a:pt x="39268" y="53279"/>
                        <a:pt x="65039" y="4898"/>
                      </a:cubicBezTo>
                      <a:cubicBezTo>
                        <a:pt x="151733" y="-8123"/>
                        <a:pt x="240341" y="4958"/>
                        <a:pt x="319574" y="42474"/>
                      </a:cubicBezTo>
                      <a:lnTo>
                        <a:pt x="320793" y="44061"/>
                      </a:lnTo>
                      <a:cubicBezTo>
                        <a:pt x="318703" y="45668"/>
                        <a:pt x="316561" y="47193"/>
                        <a:pt x="314446" y="4858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513" name="Google Shape;1513;p22"/>
              <p:cNvSpPr/>
              <p:nvPr/>
            </p:nvSpPr>
            <p:spPr>
              <a:xfrm>
                <a:off x="-294374" y="3862138"/>
                <a:ext cx="944503" cy="1068886"/>
              </a:xfrm>
              <a:custGeom>
                <a:avLst/>
                <a:gdLst/>
                <a:ahLst/>
                <a:cxnLst/>
                <a:rect l="l" t="t" r="r" b="b"/>
                <a:pathLst>
                  <a:path w="549929" h="622350" extrusionOk="0">
                    <a:moveTo>
                      <a:pt x="538841" y="182607"/>
                    </a:moveTo>
                    <a:cubicBezTo>
                      <a:pt x="524670" y="163792"/>
                      <a:pt x="503181" y="151875"/>
                      <a:pt x="479717" y="149819"/>
                    </a:cubicBezTo>
                    <a:cubicBezTo>
                      <a:pt x="498340" y="133741"/>
                      <a:pt x="516540" y="115771"/>
                      <a:pt x="524408" y="92080"/>
                    </a:cubicBezTo>
                    <a:cubicBezTo>
                      <a:pt x="531856" y="69654"/>
                      <a:pt x="529066" y="41554"/>
                      <a:pt x="510187" y="25476"/>
                    </a:cubicBezTo>
                    <a:cubicBezTo>
                      <a:pt x="489717" y="8045"/>
                      <a:pt x="459931" y="11029"/>
                      <a:pt x="435752" y="17375"/>
                    </a:cubicBezTo>
                    <a:cubicBezTo>
                      <a:pt x="407023" y="25034"/>
                      <a:pt x="379869" y="37699"/>
                      <a:pt x="355539" y="54790"/>
                    </a:cubicBezTo>
                    <a:cubicBezTo>
                      <a:pt x="353468" y="34386"/>
                      <a:pt x="348404" y="11853"/>
                      <a:pt x="327966" y="2766"/>
                    </a:cubicBezTo>
                    <a:cubicBezTo>
                      <a:pt x="305085" y="-7407"/>
                      <a:pt x="284122" y="12617"/>
                      <a:pt x="269835" y="28153"/>
                    </a:cubicBezTo>
                    <a:cubicBezTo>
                      <a:pt x="238775" y="62262"/>
                      <a:pt x="218800" y="104994"/>
                      <a:pt x="212549" y="150700"/>
                    </a:cubicBezTo>
                    <a:cubicBezTo>
                      <a:pt x="207031" y="141053"/>
                      <a:pt x="200454" y="132051"/>
                      <a:pt x="192941" y="123863"/>
                    </a:cubicBezTo>
                    <a:cubicBezTo>
                      <a:pt x="184502" y="114757"/>
                      <a:pt x="173603" y="103496"/>
                      <a:pt x="160192" y="103400"/>
                    </a:cubicBezTo>
                    <a:cubicBezTo>
                      <a:pt x="134256" y="103213"/>
                      <a:pt x="122917" y="137915"/>
                      <a:pt x="115512" y="157139"/>
                    </a:cubicBezTo>
                    <a:cubicBezTo>
                      <a:pt x="92297" y="218250"/>
                      <a:pt x="83468" y="283887"/>
                      <a:pt x="89709" y="348962"/>
                    </a:cubicBezTo>
                    <a:cubicBezTo>
                      <a:pt x="79176" y="339964"/>
                      <a:pt x="65072" y="336346"/>
                      <a:pt x="51508" y="339163"/>
                    </a:cubicBezTo>
                    <a:cubicBezTo>
                      <a:pt x="31431" y="343329"/>
                      <a:pt x="14949" y="357604"/>
                      <a:pt x="7958" y="376880"/>
                    </a:cubicBezTo>
                    <a:cubicBezTo>
                      <a:pt x="-12502" y="425840"/>
                      <a:pt x="10226" y="481530"/>
                      <a:pt x="34005" y="524792"/>
                    </a:cubicBezTo>
                    <a:cubicBezTo>
                      <a:pt x="50959" y="555636"/>
                      <a:pt x="69894" y="585456"/>
                      <a:pt x="88464" y="615343"/>
                    </a:cubicBezTo>
                    <a:lnTo>
                      <a:pt x="88553" y="615436"/>
                    </a:lnTo>
                    <a:cubicBezTo>
                      <a:pt x="87415" y="616117"/>
                      <a:pt x="86731" y="617358"/>
                      <a:pt x="86763" y="618684"/>
                    </a:cubicBezTo>
                    <a:cubicBezTo>
                      <a:pt x="86831" y="620644"/>
                      <a:pt x="88404" y="622217"/>
                      <a:pt x="90364" y="622285"/>
                    </a:cubicBezTo>
                    <a:cubicBezTo>
                      <a:pt x="147757" y="623288"/>
                      <a:pt x="204779" y="612893"/>
                      <a:pt x="258126" y="591701"/>
                    </a:cubicBezTo>
                    <a:cubicBezTo>
                      <a:pt x="275361" y="584789"/>
                      <a:pt x="296522" y="574437"/>
                      <a:pt x="296652" y="552854"/>
                    </a:cubicBezTo>
                    <a:cubicBezTo>
                      <a:pt x="296758" y="535010"/>
                      <a:pt x="282637" y="521266"/>
                      <a:pt x="268359" y="511190"/>
                    </a:cubicBezTo>
                    <a:cubicBezTo>
                      <a:pt x="299063" y="505810"/>
                      <a:pt x="329070" y="497021"/>
                      <a:pt x="357824" y="484986"/>
                    </a:cubicBezTo>
                    <a:cubicBezTo>
                      <a:pt x="386974" y="472690"/>
                      <a:pt x="418416" y="457480"/>
                      <a:pt x="442110" y="436093"/>
                    </a:cubicBezTo>
                    <a:cubicBezTo>
                      <a:pt x="462661" y="417544"/>
                      <a:pt x="471841" y="390170"/>
                      <a:pt x="449831" y="368583"/>
                    </a:cubicBezTo>
                    <a:cubicBezTo>
                      <a:pt x="438375" y="358561"/>
                      <a:pt x="425518" y="350263"/>
                      <a:pt x="411668" y="343950"/>
                    </a:cubicBezTo>
                    <a:cubicBezTo>
                      <a:pt x="401076" y="338457"/>
                      <a:pt x="390173" y="333624"/>
                      <a:pt x="379141" y="329095"/>
                    </a:cubicBezTo>
                    <a:cubicBezTo>
                      <a:pt x="435301" y="319841"/>
                      <a:pt x="487493" y="294258"/>
                      <a:pt x="529207" y="255535"/>
                    </a:cubicBezTo>
                    <a:cubicBezTo>
                      <a:pt x="539447" y="246652"/>
                      <a:pt x="546572" y="234722"/>
                      <a:pt x="549537" y="221494"/>
                    </a:cubicBezTo>
                    <a:cubicBezTo>
                      <a:pt x="551233" y="207628"/>
                      <a:pt x="547389" y="193654"/>
                      <a:pt x="538841" y="182607"/>
                    </a:cubicBezTo>
                    <a:close/>
                    <a:moveTo>
                      <a:pt x="465249" y="149385"/>
                    </a:moveTo>
                    <a:cubicBezTo>
                      <a:pt x="465117" y="149336"/>
                      <a:pt x="464983" y="149295"/>
                      <a:pt x="464846" y="149264"/>
                    </a:cubicBezTo>
                    <a:cubicBezTo>
                      <a:pt x="428856" y="145844"/>
                      <a:pt x="393064" y="152122"/>
                      <a:pt x="357942" y="159843"/>
                    </a:cubicBezTo>
                    <a:cubicBezTo>
                      <a:pt x="366010" y="151748"/>
                      <a:pt x="374165" y="143734"/>
                      <a:pt x="382510" y="135898"/>
                    </a:cubicBezTo>
                    <a:cubicBezTo>
                      <a:pt x="400915" y="118672"/>
                      <a:pt x="419959" y="102184"/>
                      <a:pt x="439641" y="86436"/>
                    </a:cubicBezTo>
                    <a:cubicBezTo>
                      <a:pt x="464106" y="82169"/>
                      <a:pt x="489185" y="82943"/>
                      <a:pt x="513340" y="88711"/>
                    </a:cubicBezTo>
                    <a:cubicBezTo>
                      <a:pt x="514053" y="88891"/>
                      <a:pt x="514808" y="88792"/>
                      <a:pt x="515450" y="88434"/>
                    </a:cubicBezTo>
                    <a:cubicBezTo>
                      <a:pt x="515060" y="89661"/>
                      <a:pt x="514758" y="90939"/>
                      <a:pt x="514304" y="92123"/>
                    </a:cubicBezTo>
                    <a:cubicBezTo>
                      <a:pt x="505145" y="115980"/>
                      <a:pt x="484380" y="133374"/>
                      <a:pt x="465249" y="149385"/>
                    </a:cubicBezTo>
                    <a:close/>
                    <a:moveTo>
                      <a:pt x="516785" y="84140"/>
                    </a:moveTo>
                    <a:cubicBezTo>
                      <a:pt x="516402" y="83452"/>
                      <a:pt x="515740" y="82964"/>
                      <a:pt x="514969" y="82800"/>
                    </a:cubicBezTo>
                    <a:cubicBezTo>
                      <a:pt x="493576" y="77564"/>
                      <a:pt x="471426" y="76159"/>
                      <a:pt x="449543" y="78648"/>
                    </a:cubicBezTo>
                    <a:cubicBezTo>
                      <a:pt x="468372" y="63904"/>
                      <a:pt x="487652" y="49729"/>
                      <a:pt x="507504" y="36360"/>
                    </a:cubicBezTo>
                    <a:cubicBezTo>
                      <a:pt x="507671" y="36248"/>
                      <a:pt x="507743" y="36094"/>
                      <a:pt x="507887" y="35972"/>
                    </a:cubicBezTo>
                    <a:cubicBezTo>
                      <a:pt x="518308" y="49716"/>
                      <a:pt x="521607" y="67581"/>
                      <a:pt x="516785" y="84141"/>
                    </a:cubicBezTo>
                    <a:close/>
                    <a:moveTo>
                      <a:pt x="500184" y="29001"/>
                    </a:moveTo>
                    <a:cubicBezTo>
                      <a:pt x="500465" y="29188"/>
                      <a:pt x="500659" y="29442"/>
                      <a:pt x="500933" y="29634"/>
                    </a:cubicBezTo>
                    <a:cubicBezTo>
                      <a:pt x="481916" y="42612"/>
                      <a:pt x="463385" y="56184"/>
                      <a:pt x="445341" y="70351"/>
                    </a:cubicBezTo>
                    <a:cubicBezTo>
                      <a:pt x="447935" y="64652"/>
                      <a:pt x="449981" y="58721"/>
                      <a:pt x="451451" y="52635"/>
                    </a:cubicBezTo>
                    <a:cubicBezTo>
                      <a:pt x="454219" y="42683"/>
                      <a:pt x="454843" y="32258"/>
                      <a:pt x="453284" y="22047"/>
                    </a:cubicBezTo>
                    <a:cubicBezTo>
                      <a:pt x="469233" y="18311"/>
                      <a:pt x="486006" y="20798"/>
                      <a:pt x="500184" y="29001"/>
                    </a:cubicBezTo>
                    <a:close/>
                    <a:moveTo>
                      <a:pt x="449376" y="22735"/>
                    </a:moveTo>
                    <a:cubicBezTo>
                      <a:pt x="449231" y="26665"/>
                      <a:pt x="449164" y="30599"/>
                      <a:pt x="448796" y="34527"/>
                    </a:cubicBezTo>
                    <a:cubicBezTo>
                      <a:pt x="448231" y="40340"/>
                      <a:pt x="447146" y="46090"/>
                      <a:pt x="445555" y="51710"/>
                    </a:cubicBezTo>
                    <a:cubicBezTo>
                      <a:pt x="442666" y="62188"/>
                      <a:pt x="438106" y="72133"/>
                      <a:pt x="432051" y="81160"/>
                    </a:cubicBezTo>
                    <a:cubicBezTo>
                      <a:pt x="403135" y="104680"/>
                      <a:pt x="375526" y="129764"/>
                      <a:pt x="349347" y="156298"/>
                    </a:cubicBezTo>
                    <a:cubicBezTo>
                      <a:pt x="354161" y="141508"/>
                      <a:pt x="358045" y="126431"/>
                      <a:pt x="360976" y="111155"/>
                    </a:cubicBezTo>
                    <a:cubicBezTo>
                      <a:pt x="362702" y="102133"/>
                      <a:pt x="364100" y="93057"/>
                      <a:pt x="365170" y="83926"/>
                    </a:cubicBezTo>
                    <a:cubicBezTo>
                      <a:pt x="366770" y="75170"/>
                      <a:pt x="367224" y="66244"/>
                      <a:pt x="366521" y="57371"/>
                    </a:cubicBezTo>
                    <a:cubicBezTo>
                      <a:pt x="385158" y="45139"/>
                      <a:pt x="405369" y="35495"/>
                      <a:pt x="426601" y="28702"/>
                    </a:cubicBezTo>
                    <a:cubicBezTo>
                      <a:pt x="434077" y="26294"/>
                      <a:pt x="441680" y="24301"/>
                      <a:pt x="449376" y="22735"/>
                    </a:cubicBezTo>
                    <a:close/>
                    <a:moveTo>
                      <a:pt x="312307" y="8421"/>
                    </a:moveTo>
                    <a:cubicBezTo>
                      <a:pt x="341079" y="5509"/>
                      <a:pt x="346397" y="41496"/>
                      <a:pt x="347987" y="62231"/>
                    </a:cubicBezTo>
                    <a:cubicBezTo>
                      <a:pt x="348199" y="65000"/>
                      <a:pt x="351438" y="67787"/>
                      <a:pt x="354167" y="65777"/>
                    </a:cubicBezTo>
                    <a:cubicBezTo>
                      <a:pt x="356900" y="63747"/>
                      <a:pt x="359787" y="61953"/>
                      <a:pt x="362598" y="60040"/>
                    </a:cubicBezTo>
                    <a:cubicBezTo>
                      <a:pt x="361134" y="67684"/>
                      <a:pt x="360125" y="75407"/>
                      <a:pt x="359576" y="83170"/>
                    </a:cubicBezTo>
                    <a:cubicBezTo>
                      <a:pt x="358217" y="92758"/>
                      <a:pt x="356496" y="102286"/>
                      <a:pt x="354415" y="111755"/>
                    </a:cubicBezTo>
                    <a:cubicBezTo>
                      <a:pt x="350275" y="130310"/>
                      <a:pt x="344813" y="148546"/>
                      <a:pt x="338072" y="166323"/>
                    </a:cubicBezTo>
                    <a:cubicBezTo>
                      <a:pt x="337927" y="166794"/>
                      <a:pt x="337906" y="167293"/>
                      <a:pt x="338009" y="167775"/>
                    </a:cubicBezTo>
                    <a:cubicBezTo>
                      <a:pt x="312166" y="194843"/>
                      <a:pt x="287828" y="223308"/>
                      <a:pt x="265104" y="253041"/>
                    </a:cubicBezTo>
                    <a:cubicBezTo>
                      <a:pt x="268212" y="222757"/>
                      <a:pt x="268955" y="192276"/>
                      <a:pt x="267325" y="161876"/>
                    </a:cubicBezTo>
                    <a:cubicBezTo>
                      <a:pt x="266421" y="145614"/>
                      <a:pt x="264823" y="129414"/>
                      <a:pt x="262532" y="113277"/>
                    </a:cubicBezTo>
                    <a:cubicBezTo>
                      <a:pt x="260938" y="96830"/>
                      <a:pt x="257391" y="80631"/>
                      <a:pt x="251965" y="65023"/>
                    </a:cubicBezTo>
                    <a:cubicBezTo>
                      <a:pt x="255408" y="59540"/>
                      <a:pt x="259012" y="54147"/>
                      <a:pt x="262948" y="48962"/>
                    </a:cubicBezTo>
                    <a:cubicBezTo>
                      <a:pt x="274410" y="33913"/>
                      <a:pt x="292068" y="10469"/>
                      <a:pt x="312307" y="8421"/>
                    </a:cubicBezTo>
                    <a:close/>
                    <a:moveTo>
                      <a:pt x="150716" y="113960"/>
                    </a:moveTo>
                    <a:cubicBezTo>
                      <a:pt x="165005" y="105738"/>
                      <a:pt x="178259" y="119659"/>
                      <a:pt x="187339" y="129466"/>
                    </a:cubicBezTo>
                    <a:cubicBezTo>
                      <a:pt x="197218" y="140274"/>
                      <a:pt x="205368" y="152545"/>
                      <a:pt x="211498" y="165843"/>
                    </a:cubicBezTo>
                    <a:cubicBezTo>
                      <a:pt x="213329" y="169739"/>
                      <a:pt x="218615" y="167371"/>
                      <a:pt x="218908" y="163836"/>
                    </a:cubicBezTo>
                    <a:cubicBezTo>
                      <a:pt x="221742" y="130269"/>
                      <a:pt x="232244" y="97801"/>
                      <a:pt x="249606" y="68933"/>
                    </a:cubicBezTo>
                    <a:cubicBezTo>
                      <a:pt x="250922" y="84068"/>
                      <a:pt x="254237" y="99093"/>
                      <a:pt x="256199" y="114134"/>
                    </a:cubicBezTo>
                    <a:cubicBezTo>
                      <a:pt x="258344" y="130588"/>
                      <a:pt x="259798" y="147116"/>
                      <a:pt x="260562" y="163719"/>
                    </a:cubicBezTo>
                    <a:cubicBezTo>
                      <a:pt x="262046" y="197375"/>
                      <a:pt x="260696" y="231096"/>
                      <a:pt x="256526" y="264526"/>
                    </a:cubicBezTo>
                    <a:cubicBezTo>
                      <a:pt x="226954" y="304296"/>
                      <a:pt x="200311" y="346162"/>
                      <a:pt x="176806" y="389794"/>
                    </a:cubicBezTo>
                    <a:cubicBezTo>
                      <a:pt x="174470" y="349754"/>
                      <a:pt x="170076" y="309861"/>
                      <a:pt x="163640" y="270272"/>
                    </a:cubicBezTo>
                    <a:cubicBezTo>
                      <a:pt x="156609" y="230323"/>
                      <a:pt x="146572" y="187947"/>
                      <a:pt x="125945" y="152472"/>
                    </a:cubicBezTo>
                    <a:cubicBezTo>
                      <a:pt x="127321" y="149100"/>
                      <a:pt x="128587" y="145685"/>
                      <a:pt x="130056" y="142352"/>
                    </a:cubicBezTo>
                    <a:cubicBezTo>
                      <a:pt x="133855" y="130986"/>
                      <a:pt x="141070" y="121071"/>
                      <a:pt x="150716" y="113961"/>
                    </a:cubicBezTo>
                    <a:close/>
                    <a:moveTo>
                      <a:pt x="91189" y="361591"/>
                    </a:moveTo>
                    <a:cubicBezTo>
                      <a:pt x="93026" y="364444"/>
                      <a:pt x="98745" y="363686"/>
                      <a:pt x="98251" y="359678"/>
                    </a:cubicBezTo>
                    <a:cubicBezTo>
                      <a:pt x="91146" y="301235"/>
                      <a:pt x="96478" y="241950"/>
                      <a:pt x="113899" y="185714"/>
                    </a:cubicBezTo>
                    <a:cubicBezTo>
                      <a:pt x="116904" y="175939"/>
                      <a:pt x="120425" y="166339"/>
                      <a:pt x="124175" y="156829"/>
                    </a:cubicBezTo>
                    <a:cubicBezTo>
                      <a:pt x="138878" y="193466"/>
                      <a:pt x="149936" y="231463"/>
                      <a:pt x="157188" y="270269"/>
                    </a:cubicBezTo>
                    <a:cubicBezTo>
                      <a:pt x="164455" y="313309"/>
                      <a:pt x="167107" y="356972"/>
                      <a:pt x="170397" y="400447"/>
                    </a:cubicBezTo>
                    <a:cubicBezTo>
                      <a:pt x="170426" y="400748"/>
                      <a:pt x="170493" y="401043"/>
                      <a:pt x="170598" y="401326"/>
                    </a:cubicBezTo>
                    <a:cubicBezTo>
                      <a:pt x="159940" y="421742"/>
                      <a:pt x="149946" y="442536"/>
                      <a:pt x="140617" y="463710"/>
                    </a:cubicBezTo>
                    <a:cubicBezTo>
                      <a:pt x="129618" y="488875"/>
                      <a:pt x="118973" y="514902"/>
                      <a:pt x="109903" y="541401"/>
                    </a:cubicBezTo>
                    <a:cubicBezTo>
                      <a:pt x="103908" y="508673"/>
                      <a:pt x="95632" y="476403"/>
                      <a:pt x="85137" y="444829"/>
                    </a:cubicBezTo>
                    <a:cubicBezTo>
                      <a:pt x="74934" y="411760"/>
                      <a:pt x="61171" y="379896"/>
                      <a:pt x="44089" y="349798"/>
                    </a:cubicBezTo>
                    <a:cubicBezTo>
                      <a:pt x="60637" y="343128"/>
                      <a:pt x="80670" y="345261"/>
                      <a:pt x="91189" y="361591"/>
                    </a:cubicBezTo>
                    <a:close/>
                    <a:moveTo>
                      <a:pt x="44791" y="526369"/>
                    </a:moveTo>
                    <a:cubicBezTo>
                      <a:pt x="29268" y="500779"/>
                      <a:pt x="18001" y="472840"/>
                      <a:pt x="11429" y="443640"/>
                    </a:cubicBezTo>
                    <a:cubicBezTo>
                      <a:pt x="6343" y="416689"/>
                      <a:pt x="7264" y="383892"/>
                      <a:pt x="26300" y="362148"/>
                    </a:cubicBezTo>
                    <a:cubicBezTo>
                      <a:pt x="30469" y="357466"/>
                      <a:pt x="35542" y="353678"/>
                      <a:pt x="41215" y="351010"/>
                    </a:cubicBezTo>
                    <a:cubicBezTo>
                      <a:pt x="54627" y="383274"/>
                      <a:pt x="69260" y="414732"/>
                      <a:pt x="80212" y="448010"/>
                    </a:cubicBezTo>
                    <a:cubicBezTo>
                      <a:pt x="91369" y="482035"/>
                      <a:pt x="99954" y="516851"/>
                      <a:pt x="105893" y="552163"/>
                    </a:cubicBezTo>
                    <a:cubicBezTo>
                      <a:pt x="105963" y="552342"/>
                      <a:pt x="106052" y="552514"/>
                      <a:pt x="106157" y="552676"/>
                    </a:cubicBezTo>
                    <a:cubicBezTo>
                      <a:pt x="100357" y="570513"/>
                      <a:pt x="95538" y="588654"/>
                      <a:pt x="91721" y="607017"/>
                    </a:cubicBezTo>
                    <a:cubicBezTo>
                      <a:pt x="76164" y="580088"/>
                      <a:pt x="60007" y="553487"/>
                      <a:pt x="44791" y="526369"/>
                    </a:cubicBezTo>
                    <a:close/>
                    <a:moveTo>
                      <a:pt x="285514" y="561441"/>
                    </a:moveTo>
                    <a:cubicBezTo>
                      <a:pt x="280436" y="570067"/>
                      <a:pt x="272460" y="576609"/>
                      <a:pt x="263007" y="579901"/>
                    </a:cubicBezTo>
                    <a:cubicBezTo>
                      <a:pt x="251925" y="584799"/>
                      <a:pt x="240576" y="589071"/>
                      <a:pt x="229014" y="592696"/>
                    </a:cubicBezTo>
                    <a:cubicBezTo>
                      <a:pt x="185612" y="606852"/>
                      <a:pt x="140300" y="614284"/>
                      <a:pt x="94650" y="614735"/>
                    </a:cubicBezTo>
                    <a:cubicBezTo>
                      <a:pt x="95047" y="613787"/>
                      <a:pt x="95000" y="612711"/>
                      <a:pt x="94523" y="611800"/>
                    </a:cubicBezTo>
                    <a:lnTo>
                      <a:pt x="94522" y="611802"/>
                    </a:lnTo>
                    <a:cubicBezTo>
                      <a:pt x="94247" y="611321"/>
                      <a:pt x="93958" y="610847"/>
                      <a:pt x="93682" y="610366"/>
                    </a:cubicBezTo>
                    <a:cubicBezTo>
                      <a:pt x="100229" y="591356"/>
                      <a:pt x="106526" y="572339"/>
                      <a:pt x="113030" y="553409"/>
                    </a:cubicBezTo>
                    <a:cubicBezTo>
                      <a:pt x="170208" y="538086"/>
                      <a:pt x="230467" y="538514"/>
                      <a:pt x="287422" y="554650"/>
                    </a:cubicBezTo>
                    <a:cubicBezTo>
                      <a:pt x="287150" y="557001"/>
                      <a:pt x="286506" y="559293"/>
                      <a:pt x="285514" y="561442"/>
                    </a:cubicBezTo>
                    <a:close/>
                    <a:moveTo>
                      <a:pt x="255172" y="504371"/>
                    </a:moveTo>
                    <a:cubicBezTo>
                      <a:pt x="251067" y="504990"/>
                      <a:pt x="251061" y="510823"/>
                      <a:pt x="254084" y="512696"/>
                    </a:cubicBezTo>
                    <a:cubicBezTo>
                      <a:pt x="266233" y="520222"/>
                      <a:pt x="285586" y="533651"/>
                      <a:pt x="287471" y="549616"/>
                    </a:cubicBezTo>
                    <a:cubicBezTo>
                      <a:pt x="231388" y="533230"/>
                      <a:pt x="171932" y="532226"/>
                      <a:pt x="115328" y="546709"/>
                    </a:cubicBezTo>
                    <a:cubicBezTo>
                      <a:pt x="123165" y="524147"/>
                      <a:pt x="131422" y="501735"/>
                      <a:pt x="140972" y="479649"/>
                    </a:cubicBezTo>
                    <a:cubicBezTo>
                      <a:pt x="152181" y="453725"/>
                      <a:pt x="164430" y="428343"/>
                      <a:pt x="177718" y="403503"/>
                    </a:cubicBezTo>
                    <a:cubicBezTo>
                      <a:pt x="241339" y="393931"/>
                      <a:pt x="306290" y="398569"/>
                      <a:pt x="367905" y="417084"/>
                    </a:cubicBezTo>
                    <a:cubicBezTo>
                      <a:pt x="387356" y="422955"/>
                      <a:pt x="405771" y="430874"/>
                      <a:pt x="424507" y="438510"/>
                    </a:cubicBezTo>
                    <a:cubicBezTo>
                      <a:pt x="422875" y="439696"/>
                      <a:pt x="421241" y="440839"/>
                      <a:pt x="419620" y="441904"/>
                    </a:cubicBezTo>
                    <a:cubicBezTo>
                      <a:pt x="369960" y="474360"/>
                      <a:pt x="313857" y="495671"/>
                      <a:pt x="255172" y="504371"/>
                    </a:cubicBezTo>
                    <a:close/>
                    <a:moveTo>
                      <a:pt x="441265" y="373101"/>
                    </a:moveTo>
                    <a:cubicBezTo>
                      <a:pt x="465657" y="394529"/>
                      <a:pt x="449391" y="418568"/>
                      <a:pt x="429485" y="434676"/>
                    </a:cubicBezTo>
                    <a:cubicBezTo>
                      <a:pt x="390069" y="414943"/>
                      <a:pt x="347566" y="402105"/>
                      <a:pt x="303817" y="396718"/>
                    </a:cubicBezTo>
                    <a:cubicBezTo>
                      <a:pt x="263384" y="390983"/>
                      <a:pt x="222364" y="390703"/>
                      <a:pt x="181857" y="395885"/>
                    </a:cubicBezTo>
                    <a:cubicBezTo>
                      <a:pt x="206110" y="351291"/>
                      <a:pt x="233611" y="308542"/>
                      <a:pt x="264138" y="267983"/>
                    </a:cubicBezTo>
                    <a:cubicBezTo>
                      <a:pt x="313638" y="256949"/>
                      <a:pt x="365187" y="259331"/>
                      <a:pt x="413458" y="274884"/>
                    </a:cubicBezTo>
                    <a:cubicBezTo>
                      <a:pt x="428639" y="280247"/>
                      <a:pt x="443538" y="286377"/>
                      <a:pt x="458098" y="293249"/>
                    </a:cubicBezTo>
                    <a:cubicBezTo>
                      <a:pt x="427584" y="308607"/>
                      <a:pt x="394564" y="318373"/>
                      <a:pt x="360605" y="322086"/>
                    </a:cubicBezTo>
                    <a:cubicBezTo>
                      <a:pt x="357965" y="322174"/>
                      <a:pt x="355896" y="324386"/>
                      <a:pt x="355984" y="327027"/>
                    </a:cubicBezTo>
                    <a:cubicBezTo>
                      <a:pt x="356052" y="329060"/>
                      <a:pt x="357398" y="330828"/>
                      <a:pt x="359340" y="331434"/>
                    </a:cubicBezTo>
                    <a:cubicBezTo>
                      <a:pt x="374534" y="336844"/>
                      <a:pt x="389386" y="343169"/>
                      <a:pt x="403816" y="350374"/>
                    </a:cubicBezTo>
                    <a:cubicBezTo>
                      <a:pt x="417200" y="356353"/>
                      <a:pt x="429781" y="363989"/>
                      <a:pt x="441264" y="373101"/>
                    </a:cubicBezTo>
                    <a:close/>
                    <a:moveTo>
                      <a:pt x="508414" y="260993"/>
                    </a:moveTo>
                    <a:cubicBezTo>
                      <a:pt x="494652" y="271943"/>
                      <a:pt x="479908" y="281599"/>
                      <a:pt x="464371" y="289839"/>
                    </a:cubicBezTo>
                    <a:cubicBezTo>
                      <a:pt x="435353" y="270494"/>
                      <a:pt x="397730" y="260749"/>
                      <a:pt x="363562" y="256192"/>
                    </a:cubicBezTo>
                    <a:cubicBezTo>
                      <a:pt x="332782" y="252136"/>
                      <a:pt x="301551" y="253048"/>
                      <a:pt x="271060" y="258893"/>
                    </a:cubicBezTo>
                    <a:cubicBezTo>
                      <a:pt x="295092" y="227683"/>
                      <a:pt x="320887" y="197871"/>
                      <a:pt x="348317" y="169602"/>
                    </a:cubicBezTo>
                    <a:cubicBezTo>
                      <a:pt x="385786" y="160920"/>
                      <a:pt x="423611" y="152904"/>
                      <a:pt x="462268" y="155864"/>
                    </a:cubicBezTo>
                    <a:cubicBezTo>
                      <a:pt x="462491" y="156651"/>
                      <a:pt x="462910" y="157368"/>
                      <a:pt x="463487" y="157947"/>
                    </a:cubicBezTo>
                    <a:cubicBezTo>
                      <a:pt x="464378" y="158801"/>
                      <a:pt x="465557" y="159289"/>
                      <a:pt x="466790" y="159315"/>
                    </a:cubicBezTo>
                    <a:cubicBezTo>
                      <a:pt x="493656" y="157158"/>
                      <a:pt x="519512" y="170036"/>
                      <a:pt x="533977" y="192777"/>
                    </a:cubicBezTo>
                    <a:cubicBezTo>
                      <a:pt x="550558" y="221233"/>
                      <a:pt x="529891" y="243638"/>
                      <a:pt x="508414" y="26099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514" name="Google Shape;1514;p22"/>
            <p:cNvGrpSpPr/>
            <p:nvPr/>
          </p:nvGrpSpPr>
          <p:grpSpPr>
            <a:xfrm rot="-6333158">
              <a:off x="8084595" y="4679257"/>
              <a:ext cx="1142455" cy="402624"/>
              <a:chOff x="-396587" y="4771415"/>
              <a:chExt cx="1142555" cy="402659"/>
            </a:xfrm>
          </p:grpSpPr>
          <p:grpSp>
            <p:nvGrpSpPr>
              <p:cNvPr id="1515" name="Google Shape;1515;p22"/>
              <p:cNvGrpSpPr/>
              <p:nvPr/>
            </p:nvGrpSpPr>
            <p:grpSpPr>
              <a:xfrm>
                <a:off x="-388799" y="4779440"/>
                <a:ext cx="1127010" cy="386620"/>
                <a:chOff x="-373874" y="4605765"/>
                <a:chExt cx="1127010" cy="386620"/>
              </a:xfrm>
            </p:grpSpPr>
            <p:sp>
              <p:nvSpPr>
                <p:cNvPr id="1516" name="Google Shape;1516;p22"/>
                <p:cNvSpPr/>
                <p:nvPr/>
              </p:nvSpPr>
              <p:spPr>
                <a:xfrm>
                  <a:off x="473828" y="4615252"/>
                  <a:ext cx="277342" cy="208687"/>
                </a:xfrm>
                <a:custGeom>
                  <a:avLst/>
                  <a:gdLst/>
                  <a:ahLst/>
                  <a:cxnLst/>
                  <a:rect l="l" t="t" r="r" b="b"/>
                  <a:pathLst>
                    <a:path w="161480" h="121506" extrusionOk="0">
                      <a:moveTo>
                        <a:pt x="0" y="121506"/>
                      </a:moveTo>
                      <a:cubicBezTo>
                        <a:pt x="31131" y="85682"/>
                        <a:pt x="63128" y="46904"/>
                        <a:pt x="69401" y="0"/>
                      </a:cubicBezTo>
                      <a:cubicBezTo>
                        <a:pt x="87497" y="4113"/>
                        <a:pt x="104842" y="11018"/>
                        <a:pt x="120813" y="20468"/>
                      </a:cubicBezTo>
                      <a:cubicBezTo>
                        <a:pt x="139485" y="31603"/>
                        <a:pt x="156795" y="48060"/>
                        <a:pt x="161480" y="69121"/>
                      </a:cubicBezTo>
                      <a:lnTo>
                        <a:pt x="161388" y="69151"/>
                      </a:lnTo>
                      <a:cubicBezTo>
                        <a:pt x="108513" y="89323"/>
                        <a:pt x="54648" y="106797"/>
                        <a:pt x="0" y="12150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17" name="Google Shape;1517;p22"/>
                <p:cNvSpPr/>
                <p:nvPr/>
              </p:nvSpPr>
              <p:spPr>
                <a:xfrm>
                  <a:off x="183635" y="4605765"/>
                  <a:ext cx="409404" cy="280535"/>
                </a:xfrm>
                <a:custGeom>
                  <a:avLst/>
                  <a:gdLst/>
                  <a:ahLst/>
                  <a:cxnLst/>
                  <a:rect l="l" t="t" r="r" b="b"/>
                  <a:pathLst>
                    <a:path w="238372" h="163339" extrusionOk="0">
                      <a:moveTo>
                        <a:pt x="168972" y="127030"/>
                      </a:moveTo>
                      <a:cubicBezTo>
                        <a:pt x="113320" y="142073"/>
                        <a:pt x="56919" y="154192"/>
                        <a:pt x="0" y="163339"/>
                      </a:cubicBezTo>
                      <a:cubicBezTo>
                        <a:pt x="45153" y="128306"/>
                        <a:pt x="74997" y="77157"/>
                        <a:pt x="83278" y="20610"/>
                      </a:cubicBezTo>
                      <a:lnTo>
                        <a:pt x="83063" y="19963"/>
                      </a:lnTo>
                      <a:cubicBezTo>
                        <a:pt x="94380" y="15786"/>
                        <a:pt x="105901" y="12183"/>
                        <a:pt x="117582" y="9169"/>
                      </a:cubicBezTo>
                      <a:cubicBezTo>
                        <a:pt x="156978" y="-1669"/>
                        <a:pt x="198395" y="-2918"/>
                        <a:pt x="238373" y="5525"/>
                      </a:cubicBezTo>
                      <a:cubicBezTo>
                        <a:pt x="232101" y="52428"/>
                        <a:pt x="200103" y="91207"/>
                        <a:pt x="168972" y="12703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18" name="Google Shape;1518;p22"/>
                <p:cNvSpPr/>
                <p:nvPr/>
              </p:nvSpPr>
              <p:spPr>
                <a:xfrm>
                  <a:off x="-19974" y="4640050"/>
                  <a:ext cx="346652" cy="271755"/>
                </a:xfrm>
                <a:custGeom>
                  <a:avLst/>
                  <a:gdLst/>
                  <a:ahLst/>
                  <a:cxnLst/>
                  <a:rect l="l" t="t" r="r" b="b"/>
                  <a:pathLst>
                    <a:path w="201835" h="158227" extrusionOk="0">
                      <a:moveTo>
                        <a:pt x="0" y="158227"/>
                      </a:moveTo>
                      <a:cubicBezTo>
                        <a:pt x="28420" y="140633"/>
                        <a:pt x="46948" y="110734"/>
                        <a:pt x="50054" y="77453"/>
                      </a:cubicBezTo>
                      <a:lnTo>
                        <a:pt x="49132" y="75759"/>
                      </a:lnTo>
                      <a:cubicBezTo>
                        <a:pt x="57664" y="71183"/>
                        <a:pt x="66135" y="66575"/>
                        <a:pt x="74543" y="61938"/>
                      </a:cubicBezTo>
                      <a:cubicBezTo>
                        <a:pt x="115879" y="39238"/>
                        <a:pt x="157491" y="15985"/>
                        <a:pt x="201621" y="0"/>
                      </a:cubicBezTo>
                      <a:lnTo>
                        <a:pt x="201836" y="647"/>
                      </a:lnTo>
                      <a:cubicBezTo>
                        <a:pt x="193554" y="57194"/>
                        <a:pt x="163711" y="108342"/>
                        <a:pt x="118558" y="143376"/>
                      </a:cubicBezTo>
                      <a:lnTo>
                        <a:pt x="118527" y="143437"/>
                      </a:lnTo>
                      <a:cubicBezTo>
                        <a:pt x="79211" y="149824"/>
                        <a:pt x="39702" y="154754"/>
                        <a:pt x="0" y="15822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19" name="Google Shape;1519;p22"/>
                <p:cNvSpPr/>
                <p:nvPr/>
              </p:nvSpPr>
              <p:spPr>
                <a:xfrm>
                  <a:off x="-169591" y="4770158"/>
                  <a:ext cx="235591" cy="152250"/>
                </a:xfrm>
                <a:custGeom>
                  <a:avLst/>
                  <a:gdLst/>
                  <a:ahLst/>
                  <a:cxnLst/>
                  <a:rect l="l" t="t" r="r" b="b"/>
                  <a:pathLst>
                    <a:path w="137171" h="88646" extrusionOk="0">
                      <a:moveTo>
                        <a:pt x="1323" y="88647"/>
                      </a:moveTo>
                      <a:cubicBezTo>
                        <a:pt x="903" y="88271"/>
                        <a:pt x="462" y="87921"/>
                        <a:pt x="0" y="87599"/>
                      </a:cubicBezTo>
                      <a:cubicBezTo>
                        <a:pt x="12710" y="80336"/>
                        <a:pt x="22252" y="68591"/>
                        <a:pt x="26757" y="54663"/>
                      </a:cubicBezTo>
                      <a:lnTo>
                        <a:pt x="26419" y="53954"/>
                      </a:lnTo>
                      <a:cubicBezTo>
                        <a:pt x="63837" y="38146"/>
                        <a:pt x="100397" y="19443"/>
                        <a:pt x="136250" y="0"/>
                      </a:cubicBezTo>
                      <a:lnTo>
                        <a:pt x="137171" y="1694"/>
                      </a:lnTo>
                      <a:cubicBezTo>
                        <a:pt x="134065" y="34975"/>
                        <a:pt x="115537" y="64874"/>
                        <a:pt x="87118" y="82468"/>
                      </a:cubicBezTo>
                      <a:cubicBezTo>
                        <a:pt x="84593" y="82742"/>
                        <a:pt x="82007" y="82985"/>
                        <a:pt x="79452" y="83167"/>
                      </a:cubicBezTo>
                      <a:cubicBezTo>
                        <a:pt x="56918" y="85111"/>
                        <a:pt x="34414" y="86531"/>
                        <a:pt x="11912" y="87951"/>
                      </a:cubicBezTo>
                      <a:cubicBezTo>
                        <a:pt x="8403" y="88193"/>
                        <a:pt x="4832" y="88404"/>
                        <a:pt x="1323" y="8864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20" name="Google Shape;1520;p22"/>
                <p:cNvSpPr/>
                <p:nvPr/>
              </p:nvSpPr>
              <p:spPr>
                <a:xfrm>
                  <a:off x="-362666" y="4862819"/>
                  <a:ext cx="239040" cy="72095"/>
                </a:xfrm>
                <a:custGeom>
                  <a:avLst/>
                  <a:gdLst/>
                  <a:ahLst/>
                  <a:cxnLst/>
                  <a:rect l="l" t="t" r="r" b="b"/>
                  <a:pathLst>
                    <a:path w="139179" h="41977" extrusionOk="0">
                      <a:moveTo>
                        <a:pt x="113745" y="34693"/>
                      </a:moveTo>
                      <a:cubicBezTo>
                        <a:pt x="75880" y="37111"/>
                        <a:pt x="38036" y="39539"/>
                        <a:pt x="213" y="41977"/>
                      </a:cubicBezTo>
                      <a:lnTo>
                        <a:pt x="0" y="40408"/>
                      </a:lnTo>
                      <a:cubicBezTo>
                        <a:pt x="47852" y="33084"/>
                        <a:pt x="94533" y="19498"/>
                        <a:pt x="138842" y="0"/>
                      </a:cubicBezTo>
                      <a:lnTo>
                        <a:pt x="139179" y="709"/>
                      </a:lnTo>
                      <a:cubicBezTo>
                        <a:pt x="134674" y="14637"/>
                        <a:pt x="125132" y="26382"/>
                        <a:pt x="112422" y="33644"/>
                      </a:cubicBezTo>
                      <a:cubicBezTo>
                        <a:pt x="112884" y="33967"/>
                        <a:pt x="113326" y="34317"/>
                        <a:pt x="113745" y="3469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21" name="Google Shape;1521;p22"/>
                <p:cNvSpPr/>
                <p:nvPr/>
              </p:nvSpPr>
              <p:spPr>
                <a:xfrm>
                  <a:off x="-373874" y="4922400"/>
                  <a:ext cx="240756" cy="59197"/>
                </a:xfrm>
                <a:custGeom>
                  <a:avLst/>
                  <a:gdLst/>
                  <a:ahLst/>
                  <a:cxnLst/>
                  <a:rect l="l" t="t" r="r" b="b"/>
                  <a:pathLst>
                    <a:path w="140178" h="34467" extrusionOk="0">
                      <a:moveTo>
                        <a:pt x="6740" y="7285"/>
                      </a:moveTo>
                      <a:cubicBezTo>
                        <a:pt x="44605" y="4867"/>
                        <a:pt x="82449" y="2438"/>
                        <a:pt x="120272" y="0"/>
                      </a:cubicBezTo>
                      <a:cubicBezTo>
                        <a:pt x="131054" y="8535"/>
                        <a:pt x="138173" y="20863"/>
                        <a:pt x="140178" y="34468"/>
                      </a:cubicBezTo>
                      <a:cubicBezTo>
                        <a:pt x="119710" y="32597"/>
                        <a:pt x="99273" y="30203"/>
                        <a:pt x="78869" y="27439"/>
                      </a:cubicBezTo>
                      <a:cubicBezTo>
                        <a:pt x="51941" y="24747"/>
                        <a:pt x="25496" y="18452"/>
                        <a:pt x="244" y="8724"/>
                      </a:cubicBezTo>
                      <a:lnTo>
                        <a:pt x="0" y="6599"/>
                      </a:lnTo>
                      <a:cubicBezTo>
                        <a:pt x="2124" y="6356"/>
                        <a:pt x="4341" y="6081"/>
                        <a:pt x="6527" y="571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22" name="Google Shape;1522;p22"/>
                <p:cNvSpPr/>
                <p:nvPr/>
              </p:nvSpPr>
              <p:spPr>
                <a:xfrm>
                  <a:off x="-167320" y="4911789"/>
                  <a:ext cx="199333" cy="79625"/>
                </a:xfrm>
                <a:custGeom>
                  <a:avLst/>
                  <a:gdLst/>
                  <a:ahLst/>
                  <a:cxnLst/>
                  <a:rect l="l" t="t" r="r" b="b"/>
                  <a:pathLst>
                    <a:path w="116060" h="46361" extrusionOk="0">
                      <a:moveTo>
                        <a:pt x="19906" y="40646"/>
                      </a:moveTo>
                      <a:cubicBezTo>
                        <a:pt x="17901" y="27041"/>
                        <a:pt x="10782" y="14714"/>
                        <a:pt x="0" y="6178"/>
                      </a:cubicBezTo>
                      <a:cubicBezTo>
                        <a:pt x="3509" y="5936"/>
                        <a:pt x="7080" y="5724"/>
                        <a:pt x="10590" y="5482"/>
                      </a:cubicBezTo>
                      <a:cubicBezTo>
                        <a:pt x="33092" y="4063"/>
                        <a:pt x="55595" y="2642"/>
                        <a:pt x="78130" y="698"/>
                      </a:cubicBezTo>
                      <a:cubicBezTo>
                        <a:pt x="80685" y="517"/>
                        <a:pt x="83271" y="274"/>
                        <a:pt x="85795" y="0"/>
                      </a:cubicBezTo>
                      <a:cubicBezTo>
                        <a:pt x="101543" y="10917"/>
                        <a:pt x="112403" y="27553"/>
                        <a:pt x="116061" y="46361"/>
                      </a:cubicBezTo>
                      <a:cubicBezTo>
                        <a:pt x="83956" y="45585"/>
                        <a:pt x="51905" y="43679"/>
                        <a:pt x="19906" y="4064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23" name="Google Shape;1523;p22"/>
                <p:cNvSpPr/>
                <p:nvPr/>
              </p:nvSpPr>
              <p:spPr>
                <a:xfrm>
                  <a:off x="-19974" y="4886388"/>
                  <a:ext cx="312465" cy="105997"/>
                </a:xfrm>
                <a:custGeom>
                  <a:avLst/>
                  <a:gdLst/>
                  <a:ahLst/>
                  <a:cxnLst/>
                  <a:rect l="l" t="t" r="r" b="b"/>
                  <a:pathLst>
                    <a:path w="181930" h="61716" extrusionOk="0">
                      <a:moveTo>
                        <a:pt x="181930" y="57513"/>
                      </a:moveTo>
                      <a:cubicBezTo>
                        <a:pt x="131472" y="61342"/>
                        <a:pt x="80849" y="62557"/>
                        <a:pt x="30265" y="61152"/>
                      </a:cubicBezTo>
                      <a:cubicBezTo>
                        <a:pt x="26607" y="42343"/>
                        <a:pt x="15747" y="25707"/>
                        <a:pt x="0" y="14790"/>
                      </a:cubicBezTo>
                      <a:cubicBezTo>
                        <a:pt x="39651" y="11266"/>
                        <a:pt x="79160" y="6336"/>
                        <a:pt x="118526" y="0"/>
                      </a:cubicBezTo>
                      <a:cubicBezTo>
                        <a:pt x="146833" y="8484"/>
                        <a:pt x="169976" y="28988"/>
                        <a:pt x="181809" y="5606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24" name="Google Shape;1524;p22"/>
                <p:cNvSpPr/>
                <p:nvPr/>
              </p:nvSpPr>
              <p:spPr>
                <a:xfrm>
                  <a:off x="183582" y="4823926"/>
                  <a:ext cx="442249" cy="161244"/>
                </a:xfrm>
                <a:custGeom>
                  <a:avLst/>
                  <a:gdLst/>
                  <a:ahLst/>
                  <a:cxnLst/>
                  <a:rect l="l" t="t" r="r" b="b"/>
                  <a:pathLst>
                    <a:path w="257496" h="93883" extrusionOk="0">
                      <a:moveTo>
                        <a:pt x="244807" y="61652"/>
                      </a:moveTo>
                      <a:cubicBezTo>
                        <a:pt x="212960" y="73949"/>
                        <a:pt x="179602" y="81903"/>
                        <a:pt x="145632" y="85299"/>
                      </a:cubicBezTo>
                      <a:cubicBezTo>
                        <a:pt x="118325" y="88930"/>
                        <a:pt x="90915" y="91791"/>
                        <a:pt x="63404" y="93883"/>
                      </a:cubicBezTo>
                      <a:lnTo>
                        <a:pt x="63283" y="92437"/>
                      </a:lnTo>
                      <a:cubicBezTo>
                        <a:pt x="51450" y="65358"/>
                        <a:pt x="28307" y="44854"/>
                        <a:pt x="0" y="36370"/>
                      </a:cubicBezTo>
                      <a:lnTo>
                        <a:pt x="31" y="36309"/>
                      </a:lnTo>
                      <a:cubicBezTo>
                        <a:pt x="56950" y="27161"/>
                        <a:pt x="113351" y="15042"/>
                        <a:pt x="169003" y="0"/>
                      </a:cubicBezTo>
                      <a:cubicBezTo>
                        <a:pt x="168448" y="646"/>
                        <a:pt x="167863" y="1353"/>
                        <a:pt x="167308" y="1999"/>
                      </a:cubicBezTo>
                      <a:cubicBezTo>
                        <a:pt x="202013" y="8170"/>
                        <a:pt x="233459" y="26309"/>
                        <a:pt x="256176" y="53262"/>
                      </a:cubicBezTo>
                      <a:lnTo>
                        <a:pt x="257496" y="55696"/>
                      </a:lnTo>
                      <a:cubicBezTo>
                        <a:pt x="253338" y="57846"/>
                        <a:pt x="249119" y="59811"/>
                        <a:pt x="244807" y="6165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25" name="Google Shape;1525;p22"/>
                <p:cNvSpPr/>
                <p:nvPr/>
              </p:nvSpPr>
              <p:spPr>
                <a:xfrm>
                  <a:off x="470917" y="4733960"/>
                  <a:ext cx="282220" cy="185629"/>
                </a:xfrm>
                <a:custGeom>
                  <a:avLst/>
                  <a:gdLst/>
                  <a:ahLst/>
                  <a:cxnLst/>
                  <a:rect l="l" t="t" r="r" b="b"/>
                  <a:pathLst>
                    <a:path w="164320" h="108081" extrusionOk="0">
                      <a:moveTo>
                        <a:pt x="163635" y="2002"/>
                      </a:moveTo>
                      <a:cubicBezTo>
                        <a:pt x="165901" y="18332"/>
                        <a:pt x="162514" y="34945"/>
                        <a:pt x="154038" y="49086"/>
                      </a:cubicBezTo>
                      <a:cubicBezTo>
                        <a:pt x="139139" y="74698"/>
                        <a:pt x="116896" y="95249"/>
                        <a:pt x="90189" y="108081"/>
                      </a:cubicBezTo>
                      <a:lnTo>
                        <a:pt x="88869" y="105647"/>
                      </a:lnTo>
                      <a:cubicBezTo>
                        <a:pt x="66151" y="78694"/>
                        <a:pt x="34706" y="60555"/>
                        <a:pt x="0" y="54384"/>
                      </a:cubicBezTo>
                      <a:cubicBezTo>
                        <a:pt x="555" y="53738"/>
                        <a:pt x="1141" y="53031"/>
                        <a:pt x="1696" y="52385"/>
                      </a:cubicBezTo>
                      <a:cubicBezTo>
                        <a:pt x="56343" y="37676"/>
                        <a:pt x="110208" y="20202"/>
                        <a:pt x="163084" y="30"/>
                      </a:cubicBezTo>
                      <a:lnTo>
                        <a:pt x="163176" y="0"/>
                      </a:lnTo>
                      <a:cubicBezTo>
                        <a:pt x="163376" y="656"/>
                        <a:pt x="163529" y="1324"/>
                        <a:pt x="163635" y="200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526" name="Google Shape;1526;p22"/>
              <p:cNvSpPr/>
              <p:nvPr/>
            </p:nvSpPr>
            <p:spPr>
              <a:xfrm>
                <a:off x="-396587" y="4771415"/>
                <a:ext cx="1142555" cy="402659"/>
              </a:xfrm>
              <a:custGeom>
                <a:avLst/>
                <a:gdLst/>
                <a:ahLst/>
                <a:cxnLst/>
                <a:rect l="l" t="t" r="r" b="b"/>
                <a:pathLst>
                  <a:path w="665243" h="234445" extrusionOk="0">
                    <a:moveTo>
                      <a:pt x="664664" y="83685"/>
                    </a:moveTo>
                    <a:cubicBezTo>
                      <a:pt x="659198" y="42807"/>
                      <a:pt x="614423" y="19205"/>
                      <a:pt x="578928" y="8752"/>
                    </a:cubicBezTo>
                    <a:cubicBezTo>
                      <a:pt x="485501" y="-18760"/>
                      <a:pt x="391463" y="23497"/>
                      <a:pt x="310716" y="67494"/>
                    </a:cubicBezTo>
                    <a:cubicBezTo>
                      <a:pt x="262172" y="93944"/>
                      <a:pt x="214056" y="121236"/>
                      <a:pt x="163646" y="144057"/>
                    </a:cubicBezTo>
                    <a:cubicBezTo>
                      <a:pt x="112011" y="167586"/>
                      <a:pt x="57559" y="184362"/>
                      <a:pt x="1635" y="193970"/>
                    </a:cubicBezTo>
                    <a:cubicBezTo>
                      <a:pt x="-400" y="194317"/>
                      <a:pt x="-417" y="197022"/>
                      <a:pt x="932" y="198083"/>
                    </a:cubicBezTo>
                    <a:cubicBezTo>
                      <a:pt x="954" y="199771"/>
                      <a:pt x="1985" y="201282"/>
                      <a:pt x="3550" y="201916"/>
                    </a:cubicBezTo>
                    <a:cubicBezTo>
                      <a:pt x="27137" y="211000"/>
                      <a:pt x="51783" y="217047"/>
                      <a:pt x="76896" y="219912"/>
                    </a:cubicBezTo>
                    <a:cubicBezTo>
                      <a:pt x="99016" y="223054"/>
                      <a:pt x="121214" y="225576"/>
                      <a:pt x="143462" y="227690"/>
                    </a:cubicBezTo>
                    <a:cubicBezTo>
                      <a:pt x="144044" y="228582"/>
                      <a:pt x="145238" y="228834"/>
                      <a:pt x="146131" y="228253"/>
                    </a:cubicBezTo>
                    <a:cubicBezTo>
                      <a:pt x="146246" y="228177"/>
                      <a:pt x="146353" y="228090"/>
                      <a:pt x="146450" y="227992"/>
                    </a:cubicBezTo>
                    <a:cubicBezTo>
                      <a:pt x="149123" y="228240"/>
                      <a:pt x="151787" y="228567"/>
                      <a:pt x="154462" y="228801"/>
                    </a:cubicBezTo>
                    <a:cubicBezTo>
                      <a:pt x="207122" y="233418"/>
                      <a:pt x="259992" y="235205"/>
                      <a:pt x="312843" y="234153"/>
                    </a:cubicBezTo>
                    <a:cubicBezTo>
                      <a:pt x="365697" y="233029"/>
                      <a:pt x="418447" y="228967"/>
                      <a:pt x="470849" y="221983"/>
                    </a:cubicBezTo>
                    <a:cubicBezTo>
                      <a:pt x="516740" y="215927"/>
                      <a:pt x="564203" y="207866"/>
                      <a:pt x="603863" y="182462"/>
                    </a:cubicBezTo>
                    <a:cubicBezTo>
                      <a:pt x="635719" y="162056"/>
                      <a:pt x="670147" y="124689"/>
                      <a:pt x="664664" y="83685"/>
                    </a:cubicBezTo>
                    <a:close/>
                    <a:moveTo>
                      <a:pt x="638866" y="52287"/>
                    </a:moveTo>
                    <a:cubicBezTo>
                      <a:pt x="646398" y="59834"/>
                      <a:pt x="651677" y="69331"/>
                      <a:pt x="654109" y="79712"/>
                    </a:cubicBezTo>
                    <a:cubicBezTo>
                      <a:pt x="615135" y="91732"/>
                      <a:pt x="576996" y="106256"/>
                      <a:pt x="537740" y="117531"/>
                    </a:cubicBezTo>
                    <a:cubicBezTo>
                      <a:pt x="527853" y="120371"/>
                      <a:pt x="517945" y="123134"/>
                      <a:pt x="508015" y="125821"/>
                    </a:cubicBezTo>
                    <a:cubicBezTo>
                      <a:pt x="521372" y="110291"/>
                      <a:pt x="533660" y="93873"/>
                      <a:pt x="544794" y="76680"/>
                    </a:cubicBezTo>
                    <a:cubicBezTo>
                      <a:pt x="557192" y="58269"/>
                      <a:pt x="565348" y="37335"/>
                      <a:pt x="568673" y="15389"/>
                    </a:cubicBezTo>
                    <a:cubicBezTo>
                      <a:pt x="595117" y="20726"/>
                      <a:pt x="619477" y="33531"/>
                      <a:pt x="638866" y="52287"/>
                    </a:cubicBezTo>
                    <a:close/>
                    <a:moveTo>
                      <a:pt x="517290" y="9549"/>
                    </a:moveTo>
                    <a:cubicBezTo>
                      <a:pt x="533106" y="9570"/>
                      <a:pt x="548879" y="11203"/>
                      <a:pt x="564363" y="14423"/>
                    </a:cubicBezTo>
                    <a:cubicBezTo>
                      <a:pt x="558988" y="35756"/>
                      <a:pt x="550318" y="56120"/>
                      <a:pt x="538665" y="74780"/>
                    </a:cubicBezTo>
                    <a:cubicBezTo>
                      <a:pt x="525614" y="93739"/>
                      <a:pt x="511362" y="111843"/>
                      <a:pt x="495997" y="128981"/>
                    </a:cubicBezTo>
                    <a:cubicBezTo>
                      <a:pt x="468861" y="136148"/>
                      <a:pt x="441586" y="142783"/>
                      <a:pt x="414142" y="148668"/>
                    </a:cubicBezTo>
                    <a:cubicBezTo>
                      <a:pt x="389699" y="153816"/>
                      <a:pt x="365159" y="158426"/>
                      <a:pt x="340522" y="162496"/>
                    </a:cubicBezTo>
                    <a:cubicBezTo>
                      <a:pt x="359296" y="146154"/>
                      <a:pt x="375187" y="126770"/>
                      <a:pt x="387529" y="105155"/>
                    </a:cubicBezTo>
                    <a:cubicBezTo>
                      <a:pt x="401628" y="82112"/>
                      <a:pt x="410412" y="56215"/>
                      <a:pt x="413244" y="29350"/>
                    </a:cubicBezTo>
                    <a:cubicBezTo>
                      <a:pt x="446483" y="16653"/>
                      <a:pt x="481711" y="9949"/>
                      <a:pt x="517290" y="9549"/>
                    </a:cubicBezTo>
                    <a:close/>
                    <a:moveTo>
                      <a:pt x="409429" y="30797"/>
                    </a:moveTo>
                    <a:cubicBezTo>
                      <a:pt x="403580" y="56206"/>
                      <a:pt x="394359" y="80719"/>
                      <a:pt x="382012" y="103684"/>
                    </a:cubicBezTo>
                    <a:cubicBezTo>
                      <a:pt x="368220" y="126937"/>
                      <a:pt x="350321" y="147494"/>
                      <a:pt x="329187" y="164355"/>
                    </a:cubicBezTo>
                    <a:cubicBezTo>
                      <a:pt x="293470" y="170082"/>
                      <a:pt x="257604" y="174731"/>
                      <a:pt x="221589" y="178300"/>
                    </a:cubicBezTo>
                    <a:cubicBezTo>
                      <a:pt x="244843" y="160567"/>
                      <a:pt x="259495" y="133812"/>
                      <a:pt x="261912" y="104667"/>
                    </a:cubicBezTo>
                    <a:cubicBezTo>
                      <a:pt x="309562" y="78965"/>
                      <a:pt x="358092" y="49966"/>
                      <a:pt x="409429" y="30797"/>
                    </a:cubicBezTo>
                    <a:close/>
                    <a:moveTo>
                      <a:pt x="257946" y="106807"/>
                    </a:moveTo>
                    <a:cubicBezTo>
                      <a:pt x="255380" y="120817"/>
                      <a:pt x="250473" y="134295"/>
                      <a:pt x="243433" y="146677"/>
                    </a:cubicBezTo>
                    <a:cubicBezTo>
                      <a:pt x="235380" y="159716"/>
                      <a:pt x="224550" y="170818"/>
                      <a:pt x="211716" y="179193"/>
                    </a:cubicBezTo>
                    <a:cubicBezTo>
                      <a:pt x="194365" y="180800"/>
                      <a:pt x="176994" y="182221"/>
                      <a:pt x="159596" y="183318"/>
                    </a:cubicBezTo>
                    <a:cubicBezTo>
                      <a:pt x="150027" y="183957"/>
                      <a:pt x="140458" y="184589"/>
                      <a:pt x="130889" y="185215"/>
                    </a:cubicBezTo>
                    <a:cubicBezTo>
                      <a:pt x="134643" y="182199"/>
                      <a:pt x="138142" y="178879"/>
                      <a:pt x="141350" y="175289"/>
                    </a:cubicBezTo>
                    <a:cubicBezTo>
                      <a:pt x="145090" y="170544"/>
                      <a:pt x="148054" y="165236"/>
                      <a:pt x="150134" y="159564"/>
                    </a:cubicBezTo>
                    <a:cubicBezTo>
                      <a:pt x="187276" y="143976"/>
                      <a:pt x="223267" y="125415"/>
                      <a:pt x="257946" y="106806"/>
                    </a:cubicBezTo>
                    <a:close/>
                    <a:moveTo>
                      <a:pt x="56293" y="190275"/>
                    </a:moveTo>
                    <a:cubicBezTo>
                      <a:pt x="86874" y="183210"/>
                      <a:pt x="116794" y="173537"/>
                      <a:pt x="145725" y="161363"/>
                    </a:cubicBezTo>
                    <a:cubicBezTo>
                      <a:pt x="143740" y="165516"/>
                      <a:pt x="141292" y="169431"/>
                      <a:pt x="138427" y="173033"/>
                    </a:cubicBezTo>
                    <a:cubicBezTo>
                      <a:pt x="134394" y="178348"/>
                      <a:pt x="129213" y="182684"/>
                      <a:pt x="123271" y="185719"/>
                    </a:cubicBezTo>
                    <a:cubicBezTo>
                      <a:pt x="100941" y="187186"/>
                      <a:pt x="78615" y="188705"/>
                      <a:pt x="56293" y="190275"/>
                    </a:cubicBezTo>
                    <a:close/>
                    <a:moveTo>
                      <a:pt x="2257" y="198564"/>
                    </a:moveTo>
                    <a:lnTo>
                      <a:pt x="2257" y="198564"/>
                    </a:lnTo>
                    <a:close/>
                    <a:moveTo>
                      <a:pt x="20532" y="199347"/>
                    </a:moveTo>
                    <a:cubicBezTo>
                      <a:pt x="55633" y="197519"/>
                      <a:pt x="90796" y="195715"/>
                      <a:pt x="125935" y="193501"/>
                    </a:cubicBezTo>
                    <a:cubicBezTo>
                      <a:pt x="133437" y="200493"/>
                      <a:pt x="138818" y="209457"/>
                      <a:pt x="141462" y="219365"/>
                    </a:cubicBezTo>
                    <a:cubicBezTo>
                      <a:pt x="123256" y="217662"/>
                      <a:pt x="105070" y="215744"/>
                      <a:pt x="86928" y="213356"/>
                    </a:cubicBezTo>
                    <a:cubicBezTo>
                      <a:pt x="64358" y="211077"/>
                      <a:pt x="42098" y="206381"/>
                      <a:pt x="20532" y="199346"/>
                    </a:cubicBezTo>
                    <a:close/>
                    <a:moveTo>
                      <a:pt x="145794" y="219749"/>
                    </a:moveTo>
                    <a:cubicBezTo>
                      <a:pt x="143703" y="209776"/>
                      <a:pt x="138920" y="200566"/>
                      <a:pt x="131964" y="193120"/>
                    </a:cubicBezTo>
                    <a:cubicBezTo>
                      <a:pt x="158439" y="191412"/>
                      <a:pt x="184895" y="189452"/>
                      <a:pt x="211291" y="186994"/>
                    </a:cubicBezTo>
                    <a:cubicBezTo>
                      <a:pt x="223955" y="196527"/>
                      <a:pt x="233181" y="209913"/>
                      <a:pt x="237583" y="225140"/>
                    </a:cubicBezTo>
                    <a:cubicBezTo>
                      <a:pt x="214875" y="224517"/>
                      <a:pt x="192176" y="223508"/>
                      <a:pt x="169512" y="221847"/>
                    </a:cubicBezTo>
                    <a:cubicBezTo>
                      <a:pt x="161596" y="221260"/>
                      <a:pt x="153698" y="220465"/>
                      <a:pt x="145794" y="219749"/>
                    </a:cubicBezTo>
                    <a:close/>
                    <a:moveTo>
                      <a:pt x="241572" y="225264"/>
                    </a:moveTo>
                    <a:cubicBezTo>
                      <a:pt x="237979" y="210200"/>
                      <a:pt x="229857" y="196599"/>
                      <a:pt x="218299" y="186290"/>
                    </a:cubicBezTo>
                    <a:cubicBezTo>
                      <a:pt x="237284" y="184459"/>
                      <a:pt x="256242" y="182420"/>
                      <a:pt x="275146" y="179988"/>
                    </a:cubicBezTo>
                    <a:cubicBezTo>
                      <a:pt x="293595" y="177652"/>
                      <a:pt x="311987" y="174935"/>
                      <a:pt x="330334" y="171961"/>
                    </a:cubicBezTo>
                    <a:cubicBezTo>
                      <a:pt x="355739" y="180079"/>
                      <a:pt x="376845" y="198015"/>
                      <a:pt x="388956" y="221778"/>
                    </a:cubicBezTo>
                    <a:cubicBezTo>
                      <a:pt x="371150" y="223059"/>
                      <a:pt x="353328" y="224128"/>
                      <a:pt x="335481" y="224738"/>
                    </a:cubicBezTo>
                    <a:cubicBezTo>
                      <a:pt x="304186" y="225938"/>
                      <a:pt x="272869" y="226038"/>
                      <a:pt x="241572" y="225264"/>
                    </a:cubicBezTo>
                    <a:close/>
                    <a:moveTo>
                      <a:pt x="392494" y="221514"/>
                    </a:moveTo>
                    <a:cubicBezTo>
                      <a:pt x="382176" y="198793"/>
                      <a:pt x="363998" y="180563"/>
                      <a:pt x="341307" y="170178"/>
                    </a:cubicBezTo>
                    <a:cubicBezTo>
                      <a:pt x="392714" y="161479"/>
                      <a:pt x="443615" y="150301"/>
                      <a:pt x="494009" y="136641"/>
                    </a:cubicBezTo>
                    <a:cubicBezTo>
                      <a:pt x="494375" y="136975"/>
                      <a:pt x="494808" y="137227"/>
                      <a:pt x="495280" y="137381"/>
                    </a:cubicBezTo>
                    <a:cubicBezTo>
                      <a:pt x="528443" y="143862"/>
                      <a:pt x="558706" y="160668"/>
                      <a:pt x="581738" y="185394"/>
                    </a:cubicBezTo>
                    <a:cubicBezTo>
                      <a:pt x="551835" y="198831"/>
                      <a:pt x="520042" y="207589"/>
                      <a:pt x="487476" y="211359"/>
                    </a:cubicBezTo>
                    <a:cubicBezTo>
                      <a:pt x="455937" y="215848"/>
                      <a:pt x="424252" y="219149"/>
                      <a:pt x="392494" y="221514"/>
                    </a:cubicBezTo>
                    <a:close/>
                    <a:moveTo>
                      <a:pt x="614763" y="164526"/>
                    </a:moveTo>
                    <a:cubicBezTo>
                      <a:pt x="606002" y="171695"/>
                      <a:pt x="596520" y="177935"/>
                      <a:pt x="586470" y="183145"/>
                    </a:cubicBezTo>
                    <a:cubicBezTo>
                      <a:pt x="566228" y="158242"/>
                      <a:pt x="538428" y="140607"/>
                      <a:pt x="507273" y="132908"/>
                    </a:cubicBezTo>
                    <a:cubicBezTo>
                      <a:pt x="513336" y="131206"/>
                      <a:pt x="519408" y="129544"/>
                      <a:pt x="525452" y="127771"/>
                    </a:cubicBezTo>
                    <a:cubicBezTo>
                      <a:pt x="569539" y="115909"/>
                      <a:pt x="612749" y="101002"/>
                      <a:pt x="654771" y="83157"/>
                    </a:cubicBezTo>
                    <a:cubicBezTo>
                      <a:pt x="659503" y="112925"/>
                      <a:pt x="639030" y="144519"/>
                      <a:pt x="614763" y="16452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Tree>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1">
  <p:cSld name="CUSTOM_1">
    <p:spTree>
      <p:nvGrpSpPr>
        <p:cNvPr id="1" name="Shape 1527"/>
        <p:cNvGrpSpPr/>
        <p:nvPr/>
      </p:nvGrpSpPr>
      <p:grpSpPr>
        <a:xfrm>
          <a:off x="0" y="0"/>
          <a:ext cx="0" cy="0"/>
          <a:chOff x="0" y="0"/>
          <a:chExt cx="0" cy="0"/>
        </a:xfrm>
      </p:grpSpPr>
      <p:grpSp>
        <p:nvGrpSpPr>
          <p:cNvPr id="1528" name="Google Shape;1528;p23"/>
          <p:cNvGrpSpPr/>
          <p:nvPr/>
        </p:nvGrpSpPr>
        <p:grpSpPr>
          <a:xfrm>
            <a:off x="-396191" y="-1211244"/>
            <a:ext cx="9609944" cy="6765008"/>
            <a:chOff x="-396191" y="-1211244"/>
            <a:chExt cx="9609944" cy="6765008"/>
          </a:xfrm>
        </p:grpSpPr>
        <p:sp>
          <p:nvSpPr>
            <p:cNvPr id="1529" name="Google Shape;1529;p23"/>
            <p:cNvSpPr/>
            <p:nvPr/>
          </p:nvSpPr>
          <p:spPr>
            <a:xfrm rot="10800000">
              <a:off x="-396191" y="-1211244"/>
              <a:ext cx="3047683" cy="2313454"/>
            </a:xfrm>
            <a:custGeom>
              <a:avLst/>
              <a:gdLst/>
              <a:ahLst/>
              <a:cxnLst/>
              <a:rect l="l" t="t" r="r" b="b"/>
              <a:pathLst>
                <a:path w="3047683" h="2313454" extrusionOk="0">
                  <a:moveTo>
                    <a:pt x="2643224" y="18843"/>
                  </a:moveTo>
                  <a:cubicBezTo>
                    <a:pt x="2552762" y="42901"/>
                    <a:pt x="2468544" y="86138"/>
                    <a:pt x="2396299" y="145614"/>
                  </a:cubicBezTo>
                  <a:cubicBezTo>
                    <a:pt x="2309891" y="215639"/>
                    <a:pt x="2243347" y="302693"/>
                    <a:pt x="2184049" y="396040"/>
                  </a:cubicBezTo>
                  <a:cubicBezTo>
                    <a:pt x="2127546" y="484987"/>
                    <a:pt x="2074763" y="576262"/>
                    <a:pt x="2003589" y="654675"/>
                  </a:cubicBezTo>
                  <a:cubicBezTo>
                    <a:pt x="1962247" y="700221"/>
                    <a:pt x="1913465" y="744078"/>
                    <a:pt x="1850065" y="752175"/>
                  </a:cubicBezTo>
                  <a:cubicBezTo>
                    <a:pt x="1783252" y="760710"/>
                    <a:pt x="1713314" y="737810"/>
                    <a:pt x="1649126" y="722531"/>
                  </a:cubicBezTo>
                  <a:cubicBezTo>
                    <a:pt x="1562516" y="701915"/>
                    <a:pt x="1470528" y="688707"/>
                    <a:pt x="1381689" y="701839"/>
                  </a:cubicBezTo>
                  <a:cubicBezTo>
                    <a:pt x="1317499" y="710990"/>
                    <a:pt x="1257043" y="737529"/>
                    <a:pt x="1206880" y="778575"/>
                  </a:cubicBezTo>
                  <a:cubicBezTo>
                    <a:pt x="1155326" y="821002"/>
                    <a:pt x="1114976" y="875297"/>
                    <a:pt x="1078281" y="930571"/>
                  </a:cubicBezTo>
                  <a:cubicBezTo>
                    <a:pt x="1033397" y="998183"/>
                    <a:pt x="992308" y="1068361"/>
                    <a:pt x="949757" y="1137441"/>
                  </a:cubicBezTo>
                  <a:cubicBezTo>
                    <a:pt x="906751" y="1209357"/>
                    <a:pt x="841212" y="1265102"/>
                    <a:pt x="763290" y="1296043"/>
                  </a:cubicBezTo>
                  <a:cubicBezTo>
                    <a:pt x="690062" y="1324778"/>
                    <a:pt x="611144" y="1333692"/>
                    <a:pt x="534801" y="1350646"/>
                  </a:cubicBezTo>
                  <a:cubicBezTo>
                    <a:pt x="448602" y="1369789"/>
                    <a:pt x="362086" y="1401228"/>
                    <a:pt x="295524" y="1461290"/>
                  </a:cubicBezTo>
                  <a:cubicBezTo>
                    <a:pt x="168004" y="1576355"/>
                    <a:pt x="96013" y="1749801"/>
                    <a:pt x="51839" y="1912049"/>
                  </a:cubicBezTo>
                  <a:cubicBezTo>
                    <a:pt x="16758" y="2040897"/>
                    <a:pt x="-4345" y="2178402"/>
                    <a:pt x="794" y="2313471"/>
                  </a:cubicBezTo>
                  <a:lnTo>
                    <a:pt x="3047711" y="2313471"/>
                  </a:lnTo>
                  <a:lnTo>
                    <a:pt x="3047711" y="44890"/>
                  </a:lnTo>
                  <a:cubicBezTo>
                    <a:pt x="2917836" y="-68"/>
                    <a:pt x="2778005" y="-15777"/>
                    <a:pt x="2643224" y="18843"/>
                  </a:cubicBezTo>
                  <a:close/>
                </a:path>
              </a:pathLst>
            </a:custGeom>
            <a:solidFill>
              <a:srgbClr val="FFFFFF">
                <a:alpha val="59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30" name="Google Shape;1530;p23"/>
            <p:cNvSpPr/>
            <p:nvPr/>
          </p:nvSpPr>
          <p:spPr>
            <a:xfrm rot="10800000">
              <a:off x="7415512" y="4017374"/>
              <a:ext cx="1798241" cy="1536390"/>
            </a:xfrm>
            <a:custGeom>
              <a:avLst/>
              <a:gdLst/>
              <a:ahLst/>
              <a:cxnLst/>
              <a:rect l="l" t="t" r="r" b="b"/>
              <a:pathLst>
                <a:path w="1798241" h="1536390" extrusionOk="0">
                  <a:moveTo>
                    <a:pt x="1608" y="1474223"/>
                  </a:moveTo>
                  <a:cubicBezTo>
                    <a:pt x="54416" y="1511072"/>
                    <a:pt x="116499" y="1532405"/>
                    <a:pt x="180822" y="1535805"/>
                  </a:cubicBezTo>
                  <a:cubicBezTo>
                    <a:pt x="229694" y="1538652"/>
                    <a:pt x="278627" y="1531364"/>
                    <a:pt x="324543" y="1514400"/>
                  </a:cubicBezTo>
                  <a:cubicBezTo>
                    <a:pt x="394477" y="1486854"/>
                    <a:pt x="438033" y="1427945"/>
                    <a:pt x="468525" y="1361746"/>
                  </a:cubicBezTo>
                  <a:cubicBezTo>
                    <a:pt x="499757" y="1293938"/>
                    <a:pt x="520588" y="1221496"/>
                    <a:pt x="558298" y="1156684"/>
                  </a:cubicBezTo>
                  <a:cubicBezTo>
                    <a:pt x="577205" y="1123341"/>
                    <a:pt x="601393" y="1093278"/>
                    <a:pt x="629922" y="1067663"/>
                  </a:cubicBezTo>
                  <a:cubicBezTo>
                    <a:pt x="675520" y="1028895"/>
                    <a:pt x="731454" y="1004269"/>
                    <a:pt x="790861" y="996806"/>
                  </a:cubicBezTo>
                  <a:cubicBezTo>
                    <a:pt x="853772" y="987956"/>
                    <a:pt x="917234" y="994498"/>
                    <a:pt x="980224" y="998780"/>
                  </a:cubicBezTo>
                  <a:cubicBezTo>
                    <a:pt x="1043608" y="1003088"/>
                    <a:pt x="1105471" y="1002525"/>
                    <a:pt x="1167474" y="987172"/>
                  </a:cubicBezTo>
                  <a:cubicBezTo>
                    <a:pt x="1284483" y="958197"/>
                    <a:pt x="1389169" y="891037"/>
                    <a:pt x="1474645" y="807336"/>
                  </a:cubicBezTo>
                  <a:cubicBezTo>
                    <a:pt x="1558829" y="725388"/>
                    <a:pt x="1625789" y="627472"/>
                    <a:pt x="1671598" y="519330"/>
                  </a:cubicBezTo>
                  <a:cubicBezTo>
                    <a:pt x="1711616" y="420433"/>
                    <a:pt x="1742463" y="318075"/>
                    <a:pt x="1763751" y="213544"/>
                  </a:cubicBezTo>
                  <a:cubicBezTo>
                    <a:pt x="1778949" y="143013"/>
                    <a:pt x="1790471" y="71741"/>
                    <a:pt x="1798269" y="16"/>
                  </a:cubicBezTo>
                  <a:lnTo>
                    <a:pt x="27" y="16"/>
                  </a:lnTo>
                  <a:lnTo>
                    <a:pt x="27" y="1473057"/>
                  </a:lnTo>
                  <a:cubicBezTo>
                    <a:pt x="565" y="1473431"/>
                    <a:pt x="1069" y="1473852"/>
                    <a:pt x="1608" y="1474223"/>
                  </a:cubicBezTo>
                  <a:close/>
                </a:path>
              </a:pathLst>
            </a:custGeom>
            <a:solidFill>
              <a:srgbClr val="FFFFFF">
                <a:alpha val="59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531" name="Google Shape;1531;p23"/>
          <p:cNvGrpSpPr/>
          <p:nvPr/>
        </p:nvGrpSpPr>
        <p:grpSpPr>
          <a:xfrm>
            <a:off x="-514505" y="685048"/>
            <a:ext cx="10104960" cy="2212276"/>
            <a:chOff x="-514505" y="685048"/>
            <a:chExt cx="10104960" cy="2212276"/>
          </a:xfrm>
        </p:grpSpPr>
        <p:grpSp>
          <p:nvGrpSpPr>
            <p:cNvPr id="1532" name="Google Shape;1532;p23"/>
            <p:cNvGrpSpPr/>
            <p:nvPr/>
          </p:nvGrpSpPr>
          <p:grpSpPr>
            <a:xfrm>
              <a:off x="-514505" y="2453746"/>
              <a:ext cx="1145683" cy="443578"/>
              <a:chOff x="-269530" y="2387071"/>
              <a:chExt cx="1145683" cy="443578"/>
            </a:xfrm>
          </p:grpSpPr>
          <p:sp>
            <p:nvSpPr>
              <p:cNvPr id="1533" name="Google Shape;1533;p23"/>
              <p:cNvSpPr/>
              <p:nvPr/>
            </p:nvSpPr>
            <p:spPr>
              <a:xfrm>
                <a:off x="-260954" y="2393198"/>
                <a:ext cx="1130586" cy="431009"/>
              </a:xfrm>
              <a:custGeom>
                <a:avLst/>
                <a:gdLst/>
                <a:ahLst/>
                <a:cxnLst/>
                <a:rect l="l" t="t" r="r" b="b"/>
                <a:pathLst>
                  <a:path w="1130586" h="431009" extrusionOk="0">
                    <a:moveTo>
                      <a:pt x="1130776" y="423438"/>
                    </a:moveTo>
                    <a:lnTo>
                      <a:pt x="1129363" y="430585"/>
                    </a:lnTo>
                    <a:cubicBezTo>
                      <a:pt x="753002" y="425820"/>
                      <a:pt x="376611" y="425967"/>
                      <a:pt x="190" y="431026"/>
                    </a:cubicBezTo>
                    <a:lnTo>
                      <a:pt x="190" y="427849"/>
                    </a:lnTo>
                    <a:cubicBezTo>
                      <a:pt x="49839" y="363156"/>
                      <a:pt x="135596" y="337882"/>
                      <a:pt x="212429" y="365298"/>
                    </a:cubicBezTo>
                    <a:cubicBezTo>
                      <a:pt x="204659" y="335919"/>
                      <a:pt x="187002" y="309893"/>
                      <a:pt x="179057" y="280514"/>
                    </a:cubicBezTo>
                    <a:cubicBezTo>
                      <a:pt x="171199" y="251135"/>
                      <a:pt x="177026" y="213728"/>
                      <a:pt x="204218" y="200141"/>
                    </a:cubicBezTo>
                    <a:cubicBezTo>
                      <a:pt x="233264" y="185584"/>
                      <a:pt x="268049" y="206317"/>
                      <a:pt x="288619" y="231373"/>
                    </a:cubicBezTo>
                    <a:cubicBezTo>
                      <a:pt x="309101" y="256517"/>
                      <a:pt x="324198" y="287572"/>
                      <a:pt x="351920" y="304423"/>
                    </a:cubicBezTo>
                    <a:cubicBezTo>
                      <a:pt x="331349" y="251312"/>
                      <a:pt x="312015" y="195818"/>
                      <a:pt x="315723" y="139001"/>
                    </a:cubicBezTo>
                    <a:cubicBezTo>
                      <a:pt x="319343" y="82273"/>
                      <a:pt x="351567" y="23603"/>
                      <a:pt x="405598" y="5605"/>
                    </a:cubicBezTo>
                    <a:cubicBezTo>
                      <a:pt x="451241" y="-9481"/>
                      <a:pt x="502977" y="7458"/>
                      <a:pt x="539615" y="38601"/>
                    </a:cubicBezTo>
                    <a:cubicBezTo>
                      <a:pt x="576254" y="69745"/>
                      <a:pt x="600179" y="113063"/>
                      <a:pt x="620043" y="156823"/>
                    </a:cubicBezTo>
                    <a:cubicBezTo>
                      <a:pt x="648153" y="218727"/>
                      <a:pt x="669723" y="283393"/>
                      <a:pt x="684404" y="349771"/>
                    </a:cubicBezTo>
                    <a:cubicBezTo>
                      <a:pt x="698529" y="299747"/>
                      <a:pt x="724839" y="239578"/>
                      <a:pt x="776751" y="237725"/>
                    </a:cubicBezTo>
                    <a:cubicBezTo>
                      <a:pt x="820099" y="236225"/>
                      <a:pt x="854000" y="290660"/>
                      <a:pt x="833518" y="328773"/>
                    </a:cubicBezTo>
                    <a:cubicBezTo>
                      <a:pt x="909090" y="262480"/>
                      <a:pt x="1024131" y="269960"/>
                      <a:pt x="1090469" y="345479"/>
                    </a:cubicBezTo>
                    <a:cubicBezTo>
                      <a:pt x="1110068" y="367790"/>
                      <a:pt x="1123906" y="394555"/>
                      <a:pt x="1130776" y="42343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34" name="Google Shape;1534;p23"/>
              <p:cNvSpPr/>
              <p:nvPr/>
            </p:nvSpPr>
            <p:spPr>
              <a:xfrm>
                <a:off x="-269530" y="2387071"/>
                <a:ext cx="1145683" cy="443578"/>
              </a:xfrm>
              <a:custGeom>
                <a:avLst/>
                <a:gdLst/>
                <a:ahLst/>
                <a:cxnLst/>
                <a:rect l="l" t="t" r="r" b="b"/>
                <a:pathLst>
                  <a:path w="1145683" h="443578" extrusionOk="0">
                    <a:moveTo>
                      <a:pt x="1145642" y="427875"/>
                    </a:moveTo>
                    <a:cubicBezTo>
                      <a:pt x="1121548" y="326817"/>
                      <a:pt x="1020036" y="264411"/>
                      <a:pt x="918908" y="288488"/>
                    </a:cubicBezTo>
                    <a:cubicBezTo>
                      <a:pt x="895467" y="294069"/>
                      <a:pt x="873317" y="304095"/>
                      <a:pt x="853659" y="318023"/>
                    </a:cubicBezTo>
                    <a:cubicBezTo>
                      <a:pt x="858804" y="276909"/>
                      <a:pt x="823891" y="232928"/>
                      <a:pt x="779796" y="237809"/>
                    </a:cubicBezTo>
                    <a:cubicBezTo>
                      <a:pt x="732932" y="242998"/>
                      <a:pt x="708345" y="289308"/>
                      <a:pt x="693859" y="331404"/>
                    </a:cubicBezTo>
                    <a:cubicBezTo>
                      <a:pt x="680270" y="276510"/>
                      <a:pt x="662023" y="222874"/>
                      <a:pt x="639316" y="171077"/>
                    </a:cubicBezTo>
                    <a:cubicBezTo>
                      <a:pt x="617256" y="120793"/>
                      <a:pt x="590392" y="69194"/>
                      <a:pt x="546013" y="34960"/>
                    </a:cubicBezTo>
                    <a:cubicBezTo>
                      <a:pt x="506006" y="4099"/>
                      <a:pt x="450409" y="-11342"/>
                      <a:pt x="402391" y="9697"/>
                    </a:cubicBezTo>
                    <a:cubicBezTo>
                      <a:pt x="359747" y="28381"/>
                      <a:pt x="332419" y="71499"/>
                      <a:pt x="322360" y="115673"/>
                    </a:cubicBezTo>
                    <a:cubicBezTo>
                      <a:pt x="308850" y="175002"/>
                      <a:pt x="325950" y="235316"/>
                      <a:pt x="346682" y="291306"/>
                    </a:cubicBezTo>
                    <a:cubicBezTo>
                      <a:pt x="327073" y="271739"/>
                      <a:pt x="314359" y="245857"/>
                      <a:pt x="294927" y="225836"/>
                    </a:cubicBezTo>
                    <a:cubicBezTo>
                      <a:pt x="274510" y="204801"/>
                      <a:pt x="242124" y="186802"/>
                      <a:pt x="212667" y="199635"/>
                    </a:cubicBezTo>
                    <a:cubicBezTo>
                      <a:pt x="185923" y="211286"/>
                      <a:pt x="176512" y="242359"/>
                      <a:pt x="178691" y="269441"/>
                    </a:cubicBezTo>
                    <a:cubicBezTo>
                      <a:pt x="181374" y="302813"/>
                      <a:pt x="200767" y="331465"/>
                      <a:pt x="211883" y="362481"/>
                    </a:cubicBezTo>
                    <a:cubicBezTo>
                      <a:pt x="135193" y="340385"/>
                      <a:pt x="52814" y="367899"/>
                      <a:pt x="4832" y="431636"/>
                    </a:cubicBezTo>
                    <a:cubicBezTo>
                      <a:pt x="4408" y="432203"/>
                      <a:pt x="4130" y="432866"/>
                      <a:pt x="4024" y="433567"/>
                    </a:cubicBezTo>
                    <a:lnTo>
                      <a:pt x="3687" y="433580"/>
                    </a:lnTo>
                    <a:cubicBezTo>
                      <a:pt x="1687" y="433649"/>
                      <a:pt x="122" y="435326"/>
                      <a:pt x="192" y="437325"/>
                    </a:cubicBezTo>
                    <a:cubicBezTo>
                      <a:pt x="259" y="439225"/>
                      <a:pt x="1785" y="440750"/>
                      <a:pt x="3687" y="440817"/>
                    </a:cubicBezTo>
                    <a:cubicBezTo>
                      <a:pt x="77642" y="442524"/>
                      <a:pt x="151732" y="440915"/>
                      <a:pt x="225701" y="440577"/>
                    </a:cubicBezTo>
                    <a:cubicBezTo>
                      <a:pt x="298975" y="440241"/>
                      <a:pt x="372250" y="439991"/>
                      <a:pt x="445526" y="439825"/>
                    </a:cubicBezTo>
                    <a:cubicBezTo>
                      <a:pt x="592812" y="439615"/>
                      <a:pt x="740096" y="439947"/>
                      <a:pt x="887379" y="440821"/>
                    </a:cubicBezTo>
                    <a:cubicBezTo>
                      <a:pt x="929146" y="441102"/>
                      <a:pt x="970912" y="441444"/>
                      <a:pt x="1012678" y="441845"/>
                    </a:cubicBezTo>
                    <a:cubicBezTo>
                      <a:pt x="1054167" y="442243"/>
                      <a:pt x="1096596" y="445312"/>
                      <a:pt x="1137972" y="442248"/>
                    </a:cubicBezTo>
                    <a:cubicBezTo>
                      <a:pt x="1140952" y="442207"/>
                      <a:pt x="1143334" y="439760"/>
                      <a:pt x="1143293" y="436783"/>
                    </a:cubicBezTo>
                    <a:cubicBezTo>
                      <a:pt x="1143284" y="436092"/>
                      <a:pt x="1143142" y="435409"/>
                      <a:pt x="1142874" y="434772"/>
                    </a:cubicBezTo>
                    <a:cubicBezTo>
                      <a:pt x="1145260" y="433370"/>
                      <a:pt x="1146398" y="430536"/>
                      <a:pt x="1145642" y="427875"/>
                    </a:cubicBezTo>
                    <a:close/>
                    <a:moveTo>
                      <a:pt x="1028065" y="428995"/>
                    </a:moveTo>
                    <a:cubicBezTo>
                      <a:pt x="990695" y="428612"/>
                      <a:pt x="953326" y="428278"/>
                      <a:pt x="915956" y="427993"/>
                    </a:cubicBezTo>
                    <a:cubicBezTo>
                      <a:pt x="842682" y="427432"/>
                      <a:pt x="769407" y="427066"/>
                      <a:pt x="696130" y="426893"/>
                    </a:cubicBezTo>
                    <a:cubicBezTo>
                      <a:pt x="548846" y="426631"/>
                      <a:pt x="401562" y="427219"/>
                      <a:pt x="254277" y="428658"/>
                    </a:cubicBezTo>
                    <a:cubicBezTo>
                      <a:pt x="174713" y="429565"/>
                      <a:pt x="94937" y="429547"/>
                      <a:pt x="15426" y="433132"/>
                    </a:cubicBezTo>
                    <a:cubicBezTo>
                      <a:pt x="64847" y="373412"/>
                      <a:pt x="146395" y="351002"/>
                      <a:pt x="219423" y="377074"/>
                    </a:cubicBezTo>
                    <a:cubicBezTo>
                      <a:pt x="223706" y="378687"/>
                      <a:pt x="227660" y="373891"/>
                      <a:pt x="226583" y="369919"/>
                    </a:cubicBezTo>
                    <a:cubicBezTo>
                      <a:pt x="217882" y="337845"/>
                      <a:pt x="197043" y="309513"/>
                      <a:pt x="191580" y="276559"/>
                    </a:cubicBezTo>
                    <a:cubicBezTo>
                      <a:pt x="187349" y="251037"/>
                      <a:pt x="194250" y="216070"/>
                      <a:pt x="223308" y="208794"/>
                    </a:cubicBezTo>
                    <a:cubicBezTo>
                      <a:pt x="254742" y="200921"/>
                      <a:pt x="283192" y="228412"/>
                      <a:pt x="300115" y="251294"/>
                    </a:cubicBezTo>
                    <a:cubicBezTo>
                      <a:pt x="317386" y="274649"/>
                      <a:pt x="332316" y="299906"/>
                      <a:pt x="357416" y="315839"/>
                    </a:cubicBezTo>
                    <a:cubicBezTo>
                      <a:pt x="361682" y="318547"/>
                      <a:pt x="368411" y="313970"/>
                      <a:pt x="366450" y="308898"/>
                    </a:cubicBezTo>
                    <a:cubicBezTo>
                      <a:pt x="345961" y="255891"/>
                      <a:pt x="325966" y="199809"/>
                      <a:pt x="330695" y="142060"/>
                    </a:cubicBezTo>
                    <a:cubicBezTo>
                      <a:pt x="334322" y="97772"/>
                      <a:pt x="356192" y="51095"/>
                      <a:pt x="395151" y="27438"/>
                    </a:cubicBezTo>
                    <a:cubicBezTo>
                      <a:pt x="439118" y="741"/>
                      <a:pt x="494411" y="12794"/>
                      <a:pt x="534146" y="41655"/>
                    </a:cubicBezTo>
                    <a:cubicBezTo>
                      <a:pt x="577371" y="73051"/>
                      <a:pt x="603349" y="122404"/>
                      <a:pt x="624730" y="170026"/>
                    </a:cubicBezTo>
                    <a:cubicBezTo>
                      <a:pt x="651666" y="230310"/>
                      <a:pt x="672432" y="293162"/>
                      <a:pt x="686710" y="357623"/>
                    </a:cubicBezTo>
                    <a:cubicBezTo>
                      <a:pt x="687765" y="361078"/>
                      <a:pt x="691423" y="363024"/>
                      <a:pt x="694880" y="361970"/>
                    </a:cubicBezTo>
                    <a:cubicBezTo>
                      <a:pt x="696964" y="361335"/>
                      <a:pt x="698595" y="359705"/>
                      <a:pt x="699230" y="357623"/>
                    </a:cubicBezTo>
                    <a:cubicBezTo>
                      <a:pt x="710125" y="319503"/>
                      <a:pt x="728231" y="265346"/>
                      <a:pt x="770980" y="252720"/>
                    </a:cubicBezTo>
                    <a:cubicBezTo>
                      <a:pt x="814686" y="239811"/>
                      <a:pt x="857019" y="290851"/>
                      <a:pt x="836461" y="331670"/>
                    </a:cubicBezTo>
                    <a:cubicBezTo>
                      <a:pt x="834742" y="334833"/>
                      <a:pt x="835915" y="338790"/>
                      <a:pt x="839081" y="340508"/>
                    </a:cubicBezTo>
                    <a:cubicBezTo>
                      <a:pt x="841553" y="341850"/>
                      <a:pt x="844607" y="341456"/>
                      <a:pt x="846658" y="339532"/>
                    </a:cubicBezTo>
                    <a:cubicBezTo>
                      <a:pt x="919722" y="275772"/>
                      <a:pt x="1030676" y="283273"/>
                      <a:pt x="1094480" y="356288"/>
                    </a:cubicBezTo>
                    <a:cubicBezTo>
                      <a:pt x="1113174" y="377680"/>
                      <a:pt x="1126394" y="403287"/>
                      <a:pt x="1133005" y="430909"/>
                    </a:cubicBezTo>
                    <a:cubicBezTo>
                      <a:pt x="1098321" y="427924"/>
                      <a:pt x="1062827" y="429350"/>
                      <a:pt x="1028065" y="4289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535" name="Google Shape;1535;p23"/>
            <p:cNvGrpSpPr/>
            <p:nvPr/>
          </p:nvGrpSpPr>
          <p:grpSpPr>
            <a:xfrm>
              <a:off x="8424008" y="685047"/>
              <a:ext cx="1166447" cy="549813"/>
              <a:chOff x="4496533" y="-114840"/>
              <a:chExt cx="1166447" cy="549813"/>
            </a:xfrm>
          </p:grpSpPr>
          <p:sp>
            <p:nvSpPr>
              <p:cNvPr id="1536" name="Google Shape;1536;p23"/>
              <p:cNvSpPr/>
              <p:nvPr/>
            </p:nvSpPr>
            <p:spPr>
              <a:xfrm>
                <a:off x="4502226" y="-108161"/>
                <a:ext cx="1154246" cy="536688"/>
              </a:xfrm>
              <a:custGeom>
                <a:avLst/>
                <a:gdLst/>
                <a:ahLst/>
                <a:cxnLst/>
                <a:rect l="l" t="t" r="r" b="b"/>
                <a:pathLst>
                  <a:path w="1154246" h="536688" extrusionOk="0">
                    <a:moveTo>
                      <a:pt x="1154437" y="536704"/>
                    </a:moveTo>
                    <a:cubicBezTo>
                      <a:pt x="906796" y="533352"/>
                      <a:pt x="659095" y="530058"/>
                      <a:pt x="411336" y="526823"/>
                    </a:cubicBezTo>
                    <a:cubicBezTo>
                      <a:pt x="274052" y="524970"/>
                      <a:pt x="136679" y="523117"/>
                      <a:pt x="190" y="508560"/>
                    </a:cubicBezTo>
                    <a:lnTo>
                      <a:pt x="1426" y="496562"/>
                    </a:lnTo>
                    <a:cubicBezTo>
                      <a:pt x="1335" y="469434"/>
                      <a:pt x="23269" y="447369"/>
                      <a:pt x="50415" y="447278"/>
                    </a:cubicBezTo>
                    <a:cubicBezTo>
                      <a:pt x="65232" y="447229"/>
                      <a:pt x="79281" y="453861"/>
                      <a:pt x="88652" y="465330"/>
                    </a:cubicBezTo>
                    <a:cubicBezTo>
                      <a:pt x="82472" y="435422"/>
                      <a:pt x="115579" y="409219"/>
                      <a:pt x="146126" y="410101"/>
                    </a:cubicBezTo>
                    <a:cubicBezTo>
                      <a:pt x="176673" y="410984"/>
                      <a:pt x="203423" y="429687"/>
                      <a:pt x="228143" y="447685"/>
                    </a:cubicBezTo>
                    <a:cubicBezTo>
                      <a:pt x="209346" y="390469"/>
                      <a:pt x="207476" y="329047"/>
                      <a:pt x="222758" y="270794"/>
                    </a:cubicBezTo>
                    <a:cubicBezTo>
                      <a:pt x="224308" y="262164"/>
                      <a:pt x="228325" y="254167"/>
                      <a:pt x="234323" y="247768"/>
                    </a:cubicBezTo>
                    <a:cubicBezTo>
                      <a:pt x="244829" y="238239"/>
                      <a:pt x="260986" y="239563"/>
                      <a:pt x="274847" y="242474"/>
                    </a:cubicBezTo>
                    <a:cubicBezTo>
                      <a:pt x="331342" y="254455"/>
                      <a:pt x="382801" y="283462"/>
                      <a:pt x="422284" y="325582"/>
                    </a:cubicBezTo>
                    <a:cubicBezTo>
                      <a:pt x="407232" y="244817"/>
                      <a:pt x="412264" y="161594"/>
                      <a:pt x="436939" y="83228"/>
                    </a:cubicBezTo>
                    <a:cubicBezTo>
                      <a:pt x="445944" y="54996"/>
                      <a:pt x="459010" y="25529"/>
                      <a:pt x="484525" y="10443"/>
                    </a:cubicBezTo>
                    <a:cubicBezTo>
                      <a:pt x="519486" y="-10378"/>
                      <a:pt x="565130" y="2944"/>
                      <a:pt x="599649" y="24470"/>
                    </a:cubicBezTo>
                    <a:cubicBezTo>
                      <a:pt x="686718" y="80117"/>
                      <a:pt x="737000" y="178351"/>
                      <a:pt x="731195" y="281469"/>
                    </a:cubicBezTo>
                    <a:cubicBezTo>
                      <a:pt x="739505" y="259642"/>
                      <a:pt x="751878" y="239585"/>
                      <a:pt x="767657" y="222359"/>
                    </a:cubicBezTo>
                    <a:cubicBezTo>
                      <a:pt x="784520" y="206214"/>
                      <a:pt x="809946" y="196862"/>
                      <a:pt x="831664" y="205331"/>
                    </a:cubicBezTo>
                    <a:cubicBezTo>
                      <a:pt x="860799" y="216712"/>
                      <a:pt x="870510" y="253590"/>
                      <a:pt x="867685" y="284734"/>
                    </a:cubicBezTo>
                    <a:cubicBezTo>
                      <a:pt x="865261" y="311159"/>
                      <a:pt x="856771" y="336670"/>
                      <a:pt x="842876" y="359284"/>
                    </a:cubicBezTo>
                    <a:cubicBezTo>
                      <a:pt x="865743" y="330258"/>
                      <a:pt x="897702" y="297879"/>
                      <a:pt x="933369" y="307584"/>
                    </a:cubicBezTo>
                    <a:cubicBezTo>
                      <a:pt x="949593" y="313142"/>
                      <a:pt x="963364" y="324189"/>
                      <a:pt x="972303" y="338816"/>
                    </a:cubicBezTo>
                    <a:cubicBezTo>
                      <a:pt x="999818" y="379201"/>
                      <a:pt x="1007209" y="429991"/>
                      <a:pt x="992344" y="476535"/>
                    </a:cubicBezTo>
                    <a:cubicBezTo>
                      <a:pt x="1049200" y="443009"/>
                      <a:pt x="1133248" y="474241"/>
                      <a:pt x="1154437" y="53670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37" name="Google Shape;1537;p23"/>
              <p:cNvSpPr/>
              <p:nvPr/>
            </p:nvSpPr>
            <p:spPr>
              <a:xfrm>
                <a:off x="4496533" y="-114840"/>
                <a:ext cx="1166447" cy="549813"/>
              </a:xfrm>
              <a:custGeom>
                <a:avLst/>
                <a:gdLst/>
                <a:ahLst/>
                <a:cxnLst/>
                <a:rect l="l" t="t" r="r" b="b"/>
                <a:pathLst>
                  <a:path w="1166447" h="549813" extrusionOk="0">
                    <a:moveTo>
                      <a:pt x="1166419" y="541617"/>
                    </a:moveTo>
                    <a:cubicBezTo>
                      <a:pt x="1144293" y="479482"/>
                      <a:pt x="1068085" y="447111"/>
                      <a:pt x="1007823" y="471357"/>
                    </a:cubicBezTo>
                    <a:cubicBezTo>
                      <a:pt x="1018733" y="422157"/>
                      <a:pt x="1007469" y="366381"/>
                      <a:pt x="972968" y="328847"/>
                    </a:cubicBezTo>
                    <a:cubicBezTo>
                      <a:pt x="956760" y="309290"/>
                      <a:pt x="930237" y="301621"/>
                      <a:pt x="906083" y="309507"/>
                    </a:cubicBezTo>
                    <a:cubicBezTo>
                      <a:pt x="893294" y="314278"/>
                      <a:pt x="881588" y="321554"/>
                      <a:pt x="871651" y="330908"/>
                    </a:cubicBezTo>
                    <a:cubicBezTo>
                      <a:pt x="885074" y="290957"/>
                      <a:pt x="887332" y="243066"/>
                      <a:pt x="855271" y="215403"/>
                    </a:cubicBezTo>
                    <a:cubicBezTo>
                      <a:pt x="834885" y="199433"/>
                      <a:pt x="806585" y="198210"/>
                      <a:pt x="784896" y="212362"/>
                    </a:cubicBezTo>
                    <a:cubicBezTo>
                      <a:pt x="766910" y="223907"/>
                      <a:pt x="752563" y="240306"/>
                      <a:pt x="743517" y="259662"/>
                    </a:cubicBezTo>
                    <a:cubicBezTo>
                      <a:pt x="739582" y="172444"/>
                      <a:pt x="697139" y="91463"/>
                      <a:pt x="627638" y="38561"/>
                    </a:cubicBezTo>
                    <a:cubicBezTo>
                      <a:pt x="590940" y="11047"/>
                      <a:pt x="538272" y="-13232"/>
                      <a:pt x="493039" y="8240"/>
                    </a:cubicBezTo>
                    <a:cubicBezTo>
                      <a:pt x="447305" y="29949"/>
                      <a:pt x="433376" y="90842"/>
                      <a:pt x="423963" y="135619"/>
                    </a:cubicBezTo>
                    <a:cubicBezTo>
                      <a:pt x="411748" y="194258"/>
                      <a:pt x="409916" y="254582"/>
                      <a:pt x="418547" y="313853"/>
                    </a:cubicBezTo>
                    <a:cubicBezTo>
                      <a:pt x="383031" y="280804"/>
                      <a:pt x="339760" y="257222"/>
                      <a:pt x="292723" y="245281"/>
                    </a:cubicBezTo>
                    <a:cubicBezTo>
                      <a:pt x="277936" y="241560"/>
                      <a:pt x="261187" y="237651"/>
                      <a:pt x="246362" y="243193"/>
                    </a:cubicBezTo>
                    <a:cubicBezTo>
                      <a:pt x="232005" y="248560"/>
                      <a:pt x="225960" y="261922"/>
                      <a:pt x="222201" y="275738"/>
                    </a:cubicBezTo>
                    <a:cubicBezTo>
                      <a:pt x="216912" y="295586"/>
                      <a:pt x="213624" y="315913"/>
                      <a:pt x="212385" y="336416"/>
                    </a:cubicBezTo>
                    <a:cubicBezTo>
                      <a:pt x="210244" y="370725"/>
                      <a:pt x="213643" y="405155"/>
                      <a:pt x="222453" y="438385"/>
                    </a:cubicBezTo>
                    <a:cubicBezTo>
                      <a:pt x="197081" y="420999"/>
                      <a:pt x="167757" y="405225"/>
                      <a:pt x="136742" y="411815"/>
                    </a:cubicBezTo>
                    <a:cubicBezTo>
                      <a:pt x="112740" y="416145"/>
                      <a:pt x="93618" y="434332"/>
                      <a:pt x="88105" y="458074"/>
                    </a:cubicBezTo>
                    <a:cubicBezTo>
                      <a:pt x="63708" y="440329"/>
                      <a:pt x="29536" y="445709"/>
                      <a:pt x="11779" y="470089"/>
                    </a:cubicBezTo>
                    <a:cubicBezTo>
                      <a:pt x="4780" y="479699"/>
                      <a:pt x="1110" y="491328"/>
                      <a:pt x="1326" y="503211"/>
                    </a:cubicBezTo>
                    <a:cubicBezTo>
                      <a:pt x="1076" y="510631"/>
                      <a:pt x="12612" y="510622"/>
                      <a:pt x="12862" y="503211"/>
                    </a:cubicBezTo>
                    <a:cubicBezTo>
                      <a:pt x="13871" y="479108"/>
                      <a:pt x="34241" y="460386"/>
                      <a:pt x="58361" y="461394"/>
                    </a:cubicBezTo>
                    <a:cubicBezTo>
                      <a:pt x="70468" y="461900"/>
                      <a:pt x="81823" y="467407"/>
                      <a:pt x="89712" y="476599"/>
                    </a:cubicBezTo>
                    <a:cubicBezTo>
                      <a:pt x="94430" y="481959"/>
                      <a:pt x="101501" y="476044"/>
                      <a:pt x="100563" y="470286"/>
                    </a:cubicBezTo>
                    <a:cubicBezTo>
                      <a:pt x="96145" y="443157"/>
                      <a:pt x="126125" y="423342"/>
                      <a:pt x="150321" y="423286"/>
                    </a:cubicBezTo>
                    <a:cubicBezTo>
                      <a:pt x="180595" y="423217"/>
                      <a:pt x="207178" y="443007"/>
                      <a:pt x="230568" y="459986"/>
                    </a:cubicBezTo>
                    <a:cubicBezTo>
                      <a:pt x="235174" y="463330"/>
                      <a:pt x="241764" y="457788"/>
                      <a:pt x="240105" y="452660"/>
                    </a:cubicBezTo>
                    <a:cubicBezTo>
                      <a:pt x="229129" y="419013"/>
                      <a:pt x="223961" y="383746"/>
                      <a:pt x="224823" y="348367"/>
                    </a:cubicBezTo>
                    <a:cubicBezTo>
                      <a:pt x="225281" y="330331"/>
                      <a:pt x="227364" y="312373"/>
                      <a:pt x="231048" y="294710"/>
                    </a:cubicBezTo>
                    <a:cubicBezTo>
                      <a:pt x="234309" y="279126"/>
                      <a:pt x="237102" y="257367"/>
                      <a:pt x="255912" y="253976"/>
                    </a:cubicBezTo>
                    <a:cubicBezTo>
                      <a:pt x="271150" y="251229"/>
                      <a:pt x="288640" y="257203"/>
                      <a:pt x="303069" y="261647"/>
                    </a:cubicBezTo>
                    <a:cubicBezTo>
                      <a:pt x="318518" y="266400"/>
                      <a:pt x="333517" y="272508"/>
                      <a:pt x="347889" y="279901"/>
                    </a:cubicBezTo>
                    <a:cubicBezTo>
                      <a:pt x="376095" y="294475"/>
                      <a:pt x="401630" y="313714"/>
                      <a:pt x="423412" y="336803"/>
                    </a:cubicBezTo>
                    <a:cubicBezTo>
                      <a:pt x="428195" y="341852"/>
                      <a:pt x="435359" y="336463"/>
                      <a:pt x="434263" y="330491"/>
                    </a:cubicBezTo>
                    <a:cubicBezTo>
                      <a:pt x="424307" y="276595"/>
                      <a:pt x="423341" y="221424"/>
                      <a:pt x="431404" y="167213"/>
                    </a:cubicBezTo>
                    <a:cubicBezTo>
                      <a:pt x="435371" y="140508"/>
                      <a:pt x="441572" y="114182"/>
                      <a:pt x="449942" y="88513"/>
                    </a:cubicBezTo>
                    <a:cubicBezTo>
                      <a:pt x="455745" y="66590"/>
                      <a:pt x="467159" y="46553"/>
                      <a:pt x="483061" y="30376"/>
                    </a:cubicBezTo>
                    <a:cubicBezTo>
                      <a:pt x="521578" y="-4159"/>
                      <a:pt x="578118" y="19386"/>
                      <a:pt x="614427" y="44930"/>
                    </a:cubicBezTo>
                    <a:cubicBezTo>
                      <a:pt x="650733" y="70902"/>
                      <a:pt x="680204" y="105275"/>
                      <a:pt x="700319" y="145110"/>
                    </a:cubicBezTo>
                    <a:cubicBezTo>
                      <a:pt x="722980" y="189228"/>
                      <a:pt x="733359" y="238621"/>
                      <a:pt x="730372" y="288121"/>
                    </a:cubicBezTo>
                    <a:cubicBezTo>
                      <a:pt x="730460" y="291729"/>
                      <a:pt x="733458" y="294581"/>
                      <a:pt x="737068" y="294493"/>
                    </a:cubicBezTo>
                    <a:cubicBezTo>
                      <a:pt x="739277" y="294439"/>
                      <a:pt x="741308" y="293274"/>
                      <a:pt x="742469" y="291396"/>
                    </a:cubicBezTo>
                    <a:cubicBezTo>
                      <a:pt x="752816" y="268715"/>
                      <a:pt x="763762" y="243509"/>
                      <a:pt x="784371" y="228167"/>
                    </a:cubicBezTo>
                    <a:cubicBezTo>
                      <a:pt x="803975" y="213573"/>
                      <a:pt x="831957" y="209292"/>
                      <a:pt x="850126" y="228411"/>
                    </a:cubicBezTo>
                    <a:cubicBezTo>
                      <a:pt x="883525" y="263555"/>
                      <a:pt x="864414" y="327001"/>
                      <a:pt x="842959" y="362694"/>
                    </a:cubicBezTo>
                    <a:cubicBezTo>
                      <a:pt x="839274" y="368826"/>
                      <a:pt x="848478" y="376451"/>
                      <a:pt x="853156" y="370556"/>
                    </a:cubicBezTo>
                    <a:cubicBezTo>
                      <a:pt x="867456" y="352536"/>
                      <a:pt x="883754" y="333466"/>
                      <a:pt x="905157" y="323783"/>
                    </a:cubicBezTo>
                    <a:cubicBezTo>
                      <a:pt x="929948" y="312568"/>
                      <a:pt x="952999" y="323733"/>
                      <a:pt x="968776" y="343943"/>
                    </a:cubicBezTo>
                    <a:cubicBezTo>
                      <a:pt x="998252" y="383374"/>
                      <a:pt x="1006812" y="434621"/>
                      <a:pt x="991749" y="481481"/>
                    </a:cubicBezTo>
                    <a:cubicBezTo>
                      <a:pt x="990872" y="484995"/>
                      <a:pt x="993013" y="488553"/>
                      <a:pt x="996529" y="489429"/>
                    </a:cubicBezTo>
                    <a:cubicBezTo>
                      <a:pt x="998137" y="489829"/>
                      <a:pt x="999836" y="489607"/>
                      <a:pt x="1001286" y="488807"/>
                    </a:cubicBezTo>
                    <a:cubicBezTo>
                      <a:pt x="1052764" y="459477"/>
                      <a:pt x="1125309" y="483641"/>
                      <a:pt x="1150323" y="536723"/>
                    </a:cubicBezTo>
                    <a:cubicBezTo>
                      <a:pt x="1002638" y="534768"/>
                      <a:pt x="854953" y="532812"/>
                      <a:pt x="707268" y="530856"/>
                    </a:cubicBezTo>
                    <a:cubicBezTo>
                      <a:pt x="556727" y="528863"/>
                      <a:pt x="406089" y="528259"/>
                      <a:pt x="255589" y="524100"/>
                    </a:cubicBezTo>
                    <a:cubicBezTo>
                      <a:pt x="171463" y="521775"/>
                      <a:pt x="86929" y="519630"/>
                      <a:pt x="3104" y="511894"/>
                    </a:cubicBezTo>
                    <a:cubicBezTo>
                      <a:pt x="-847" y="511530"/>
                      <a:pt x="-716" y="517526"/>
                      <a:pt x="3104" y="517994"/>
                    </a:cubicBezTo>
                    <a:cubicBezTo>
                      <a:pt x="77632" y="527116"/>
                      <a:pt x="152173" y="533730"/>
                      <a:pt x="227233" y="536215"/>
                    </a:cubicBezTo>
                    <a:cubicBezTo>
                      <a:pt x="302210" y="538699"/>
                      <a:pt x="377233" y="539461"/>
                      <a:pt x="452242" y="540455"/>
                    </a:cubicBezTo>
                    <a:cubicBezTo>
                      <a:pt x="603205" y="542454"/>
                      <a:pt x="754168" y="544453"/>
                      <a:pt x="905133" y="546452"/>
                    </a:cubicBezTo>
                    <a:cubicBezTo>
                      <a:pt x="990141" y="547577"/>
                      <a:pt x="1075150" y="548703"/>
                      <a:pt x="1160158" y="549829"/>
                    </a:cubicBezTo>
                    <a:cubicBezTo>
                      <a:pt x="1163770" y="549796"/>
                      <a:pt x="1166670" y="546844"/>
                      <a:pt x="1166638" y="543235"/>
                    </a:cubicBezTo>
                    <a:cubicBezTo>
                      <a:pt x="1166633" y="542688"/>
                      <a:pt x="1166559" y="542145"/>
                      <a:pt x="1166419" y="5416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1538" name="Google Shape;1538;p23"/>
          <p:cNvGrpSpPr/>
          <p:nvPr/>
        </p:nvGrpSpPr>
        <p:grpSpPr>
          <a:xfrm>
            <a:off x="1739106" y="167263"/>
            <a:ext cx="5783108" cy="4751793"/>
            <a:chOff x="1739106" y="167263"/>
            <a:chExt cx="5783108" cy="4751793"/>
          </a:xfrm>
        </p:grpSpPr>
        <p:grpSp>
          <p:nvGrpSpPr>
            <p:cNvPr id="1539" name="Google Shape;1539;p23"/>
            <p:cNvGrpSpPr/>
            <p:nvPr/>
          </p:nvGrpSpPr>
          <p:grpSpPr>
            <a:xfrm>
              <a:off x="1739106" y="4571297"/>
              <a:ext cx="714324" cy="347759"/>
              <a:chOff x="482844" y="1192072"/>
              <a:chExt cx="714324" cy="347759"/>
            </a:xfrm>
          </p:grpSpPr>
          <p:sp>
            <p:nvSpPr>
              <p:cNvPr id="1540" name="Google Shape;1540;p23"/>
              <p:cNvSpPr/>
              <p:nvPr/>
            </p:nvSpPr>
            <p:spPr>
              <a:xfrm>
                <a:off x="983912" y="1192072"/>
                <a:ext cx="213256" cy="229698"/>
              </a:xfrm>
              <a:custGeom>
                <a:avLst/>
                <a:gdLst/>
                <a:ahLst/>
                <a:cxnLst/>
                <a:rect l="l" t="t" r="r" b="b"/>
                <a:pathLst>
                  <a:path w="213256" h="229698" extrusionOk="0">
                    <a:moveTo>
                      <a:pt x="207124" y="107820"/>
                    </a:moveTo>
                    <a:cubicBezTo>
                      <a:pt x="152750" y="105421"/>
                      <a:pt x="110085" y="60360"/>
                      <a:pt x="110705" y="5986"/>
                    </a:cubicBezTo>
                    <a:cubicBezTo>
                      <a:pt x="110976" y="-1642"/>
                      <a:pt x="100932" y="-1699"/>
                      <a:pt x="98423" y="4326"/>
                    </a:cubicBezTo>
                    <a:cubicBezTo>
                      <a:pt x="87977" y="29401"/>
                      <a:pt x="92537" y="58264"/>
                      <a:pt x="81212" y="82870"/>
                    </a:cubicBezTo>
                    <a:cubicBezTo>
                      <a:pt x="67932" y="111726"/>
                      <a:pt x="33769" y="113474"/>
                      <a:pt x="6046" y="113906"/>
                    </a:cubicBezTo>
                    <a:cubicBezTo>
                      <a:pt x="2597" y="114033"/>
                      <a:pt x="-96" y="116930"/>
                      <a:pt x="32" y="120375"/>
                    </a:cubicBezTo>
                    <a:cubicBezTo>
                      <a:pt x="153" y="123642"/>
                      <a:pt x="2776" y="126263"/>
                      <a:pt x="6046" y="126383"/>
                    </a:cubicBezTo>
                    <a:cubicBezTo>
                      <a:pt x="34653" y="128308"/>
                      <a:pt x="62032" y="138730"/>
                      <a:pt x="84669" y="156312"/>
                    </a:cubicBezTo>
                    <a:cubicBezTo>
                      <a:pt x="95063" y="165217"/>
                      <a:pt x="102976" y="176656"/>
                      <a:pt x="107640" y="189519"/>
                    </a:cubicBezTo>
                    <a:cubicBezTo>
                      <a:pt x="111233" y="201673"/>
                      <a:pt x="112601" y="214376"/>
                      <a:pt x="111677" y="227016"/>
                    </a:cubicBezTo>
                    <a:cubicBezTo>
                      <a:pt x="111718" y="228546"/>
                      <a:pt x="112991" y="229753"/>
                      <a:pt x="114523" y="229713"/>
                    </a:cubicBezTo>
                    <a:cubicBezTo>
                      <a:pt x="115456" y="229689"/>
                      <a:pt x="116315" y="229197"/>
                      <a:pt x="116807" y="228404"/>
                    </a:cubicBezTo>
                    <a:cubicBezTo>
                      <a:pt x="116868" y="228288"/>
                      <a:pt x="116907" y="228167"/>
                      <a:pt x="116968" y="228051"/>
                    </a:cubicBezTo>
                    <a:cubicBezTo>
                      <a:pt x="119802" y="229901"/>
                      <a:pt x="123600" y="229106"/>
                      <a:pt x="125452" y="226275"/>
                    </a:cubicBezTo>
                    <a:cubicBezTo>
                      <a:pt x="125788" y="225761"/>
                      <a:pt x="126045" y="225199"/>
                      <a:pt x="126214" y="224609"/>
                    </a:cubicBezTo>
                    <a:cubicBezTo>
                      <a:pt x="138593" y="181172"/>
                      <a:pt x="157826" y="128398"/>
                      <a:pt x="208788" y="120106"/>
                    </a:cubicBezTo>
                    <a:cubicBezTo>
                      <a:pt x="215929" y="118943"/>
                      <a:pt x="213957" y="107935"/>
                      <a:pt x="207124" y="10782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41" name="Google Shape;1541;p23"/>
              <p:cNvSpPr/>
              <p:nvPr/>
            </p:nvSpPr>
            <p:spPr>
              <a:xfrm>
                <a:off x="482844" y="1403918"/>
                <a:ext cx="126183" cy="135913"/>
              </a:xfrm>
              <a:custGeom>
                <a:avLst/>
                <a:gdLst/>
                <a:ahLst/>
                <a:cxnLst/>
                <a:rect l="l" t="t" r="r" b="b"/>
                <a:pathLst>
                  <a:path w="126183" h="135913" extrusionOk="0">
                    <a:moveTo>
                      <a:pt x="122566" y="63804"/>
                    </a:moveTo>
                    <a:cubicBezTo>
                      <a:pt x="90393" y="62385"/>
                      <a:pt x="65148" y="35722"/>
                      <a:pt x="65515" y="3549"/>
                    </a:cubicBezTo>
                    <a:cubicBezTo>
                      <a:pt x="65674" y="-966"/>
                      <a:pt x="59733" y="-999"/>
                      <a:pt x="58247" y="2566"/>
                    </a:cubicBezTo>
                    <a:cubicBezTo>
                      <a:pt x="52067" y="17404"/>
                      <a:pt x="54765" y="34481"/>
                      <a:pt x="48064" y="49041"/>
                    </a:cubicBezTo>
                    <a:cubicBezTo>
                      <a:pt x="40206" y="66115"/>
                      <a:pt x="19991" y="67149"/>
                      <a:pt x="3588" y="67404"/>
                    </a:cubicBezTo>
                    <a:cubicBezTo>
                      <a:pt x="1547" y="67480"/>
                      <a:pt x="-46" y="69195"/>
                      <a:pt x="30" y="71233"/>
                    </a:cubicBezTo>
                    <a:cubicBezTo>
                      <a:pt x="102" y="73166"/>
                      <a:pt x="1653" y="74716"/>
                      <a:pt x="3588" y="74788"/>
                    </a:cubicBezTo>
                    <a:cubicBezTo>
                      <a:pt x="20515" y="75926"/>
                      <a:pt x="36715" y="82093"/>
                      <a:pt x="50109" y="92496"/>
                    </a:cubicBezTo>
                    <a:cubicBezTo>
                      <a:pt x="56259" y="97766"/>
                      <a:pt x="60941" y="104534"/>
                      <a:pt x="63701" y="112145"/>
                    </a:cubicBezTo>
                    <a:cubicBezTo>
                      <a:pt x="65827" y="119337"/>
                      <a:pt x="66636" y="126853"/>
                      <a:pt x="66090" y="134333"/>
                    </a:cubicBezTo>
                    <a:cubicBezTo>
                      <a:pt x="66114" y="135238"/>
                      <a:pt x="66868" y="135952"/>
                      <a:pt x="67774" y="135928"/>
                    </a:cubicBezTo>
                    <a:cubicBezTo>
                      <a:pt x="68327" y="135914"/>
                      <a:pt x="68835" y="135623"/>
                      <a:pt x="69126" y="135154"/>
                    </a:cubicBezTo>
                    <a:lnTo>
                      <a:pt x="69220" y="134945"/>
                    </a:lnTo>
                    <a:cubicBezTo>
                      <a:pt x="70897" y="136040"/>
                      <a:pt x="73144" y="135569"/>
                      <a:pt x="74240" y="133894"/>
                    </a:cubicBezTo>
                    <a:cubicBezTo>
                      <a:pt x="74439" y="133590"/>
                      <a:pt x="74591" y="133257"/>
                      <a:pt x="74691" y="132908"/>
                    </a:cubicBezTo>
                    <a:cubicBezTo>
                      <a:pt x="82016" y="107206"/>
                      <a:pt x="93397" y="75980"/>
                      <a:pt x="123550" y="71073"/>
                    </a:cubicBezTo>
                    <a:cubicBezTo>
                      <a:pt x="127776" y="70386"/>
                      <a:pt x="126609" y="63871"/>
                      <a:pt x="122566" y="6380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542" name="Google Shape;1542;p23"/>
            <p:cNvGrpSpPr/>
            <p:nvPr/>
          </p:nvGrpSpPr>
          <p:grpSpPr>
            <a:xfrm>
              <a:off x="6751382" y="167263"/>
              <a:ext cx="770832" cy="372229"/>
              <a:chOff x="749957" y="2992438"/>
              <a:chExt cx="770832" cy="372229"/>
            </a:xfrm>
          </p:grpSpPr>
          <p:sp>
            <p:nvSpPr>
              <p:cNvPr id="1543" name="Google Shape;1543;p23"/>
              <p:cNvSpPr/>
              <p:nvPr/>
            </p:nvSpPr>
            <p:spPr>
              <a:xfrm>
                <a:off x="1307533" y="2992438"/>
                <a:ext cx="213256" cy="229698"/>
              </a:xfrm>
              <a:custGeom>
                <a:avLst/>
                <a:gdLst/>
                <a:ahLst/>
                <a:cxnLst/>
                <a:rect l="l" t="t" r="r" b="b"/>
                <a:pathLst>
                  <a:path w="213256" h="229698" extrusionOk="0">
                    <a:moveTo>
                      <a:pt x="207123" y="107819"/>
                    </a:moveTo>
                    <a:cubicBezTo>
                      <a:pt x="152750" y="105420"/>
                      <a:pt x="110085" y="60359"/>
                      <a:pt x="110705" y="5986"/>
                    </a:cubicBezTo>
                    <a:cubicBezTo>
                      <a:pt x="110976" y="-1642"/>
                      <a:pt x="100933" y="-1699"/>
                      <a:pt x="98423" y="4325"/>
                    </a:cubicBezTo>
                    <a:cubicBezTo>
                      <a:pt x="87978" y="29401"/>
                      <a:pt x="92536" y="58263"/>
                      <a:pt x="81212" y="82870"/>
                    </a:cubicBezTo>
                    <a:cubicBezTo>
                      <a:pt x="67932" y="111725"/>
                      <a:pt x="33769" y="113474"/>
                      <a:pt x="6046" y="113906"/>
                    </a:cubicBezTo>
                    <a:cubicBezTo>
                      <a:pt x="2597" y="114033"/>
                      <a:pt x="-96" y="116929"/>
                      <a:pt x="32" y="120375"/>
                    </a:cubicBezTo>
                    <a:cubicBezTo>
                      <a:pt x="153" y="123643"/>
                      <a:pt x="2776" y="126263"/>
                      <a:pt x="6046" y="126384"/>
                    </a:cubicBezTo>
                    <a:cubicBezTo>
                      <a:pt x="34653" y="128307"/>
                      <a:pt x="62033" y="138729"/>
                      <a:pt x="84668" y="156312"/>
                    </a:cubicBezTo>
                    <a:cubicBezTo>
                      <a:pt x="95063" y="165217"/>
                      <a:pt x="102976" y="176657"/>
                      <a:pt x="107640" y="189519"/>
                    </a:cubicBezTo>
                    <a:cubicBezTo>
                      <a:pt x="111233" y="201673"/>
                      <a:pt x="112601" y="214376"/>
                      <a:pt x="111678" y="227016"/>
                    </a:cubicBezTo>
                    <a:cubicBezTo>
                      <a:pt x="111718" y="228546"/>
                      <a:pt x="112992" y="229753"/>
                      <a:pt x="114523" y="229713"/>
                    </a:cubicBezTo>
                    <a:cubicBezTo>
                      <a:pt x="115457" y="229689"/>
                      <a:pt x="116315" y="229197"/>
                      <a:pt x="116808" y="228404"/>
                    </a:cubicBezTo>
                    <a:cubicBezTo>
                      <a:pt x="116869" y="228289"/>
                      <a:pt x="116907" y="228167"/>
                      <a:pt x="116967" y="228051"/>
                    </a:cubicBezTo>
                    <a:cubicBezTo>
                      <a:pt x="119801" y="229902"/>
                      <a:pt x="123599" y="229107"/>
                      <a:pt x="125451" y="226276"/>
                    </a:cubicBezTo>
                    <a:cubicBezTo>
                      <a:pt x="125788" y="225762"/>
                      <a:pt x="126045" y="225199"/>
                      <a:pt x="126214" y="224608"/>
                    </a:cubicBezTo>
                    <a:cubicBezTo>
                      <a:pt x="138593" y="181172"/>
                      <a:pt x="157826" y="128398"/>
                      <a:pt x="208788" y="120106"/>
                    </a:cubicBezTo>
                    <a:cubicBezTo>
                      <a:pt x="215929" y="118944"/>
                      <a:pt x="213957" y="107934"/>
                      <a:pt x="207123" y="10781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44" name="Google Shape;1544;p23"/>
              <p:cNvSpPr/>
              <p:nvPr/>
            </p:nvSpPr>
            <p:spPr>
              <a:xfrm>
                <a:off x="749957" y="3228754"/>
                <a:ext cx="126183" cy="135913"/>
              </a:xfrm>
              <a:custGeom>
                <a:avLst/>
                <a:gdLst/>
                <a:ahLst/>
                <a:cxnLst/>
                <a:rect l="l" t="t" r="r" b="b"/>
                <a:pathLst>
                  <a:path w="126183" h="135913" extrusionOk="0">
                    <a:moveTo>
                      <a:pt x="122566" y="63804"/>
                    </a:moveTo>
                    <a:cubicBezTo>
                      <a:pt x="90393" y="62384"/>
                      <a:pt x="65148" y="35721"/>
                      <a:pt x="65516" y="3549"/>
                    </a:cubicBezTo>
                    <a:cubicBezTo>
                      <a:pt x="65675" y="-965"/>
                      <a:pt x="59733" y="-999"/>
                      <a:pt x="58248" y="2566"/>
                    </a:cubicBezTo>
                    <a:cubicBezTo>
                      <a:pt x="52067" y="17403"/>
                      <a:pt x="54765" y="34481"/>
                      <a:pt x="48065" y="49040"/>
                    </a:cubicBezTo>
                    <a:cubicBezTo>
                      <a:pt x="40206" y="66115"/>
                      <a:pt x="19991" y="67149"/>
                      <a:pt x="3588" y="67405"/>
                    </a:cubicBezTo>
                    <a:cubicBezTo>
                      <a:pt x="1547" y="67481"/>
                      <a:pt x="-46" y="69195"/>
                      <a:pt x="30" y="71234"/>
                    </a:cubicBezTo>
                    <a:cubicBezTo>
                      <a:pt x="102" y="73167"/>
                      <a:pt x="1653" y="74716"/>
                      <a:pt x="3588" y="74788"/>
                    </a:cubicBezTo>
                    <a:cubicBezTo>
                      <a:pt x="20515" y="75926"/>
                      <a:pt x="36715" y="82093"/>
                      <a:pt x="50109" y="92497"/>
                    </a:cubicBezTo>
                    <a:cubicBezTo>
                      <a:pt x="56260" y="97766"/>
                      <a:pt x="60942" y="104535"/>
                      <a:pt x="63702" y="112146"/>
                    </a:cubicBezTo>
                    <a:cubicBezTo>
                      <a:pt x="65827" y="119337"/>
                      <a:pt x="66637" y="126853"/>
                      <a:pt x="66091" y="134332"/>
                    </a:cubicBezTo>
                    <a:cubicBezTo>
                      <a:pt x="66114" y="135238"/>
                      <a:pt x="66868" y="135952"/>
                      <a:pt x="67773" y="135929"/>
                    </a:cubicBezTo>
                    <a:cubicBezTo>
                      <a:pt x="68326" y="135914"/>
                      <a:pt x="68835" y="135623"/>
                      <a:pt x="69126" y="135153"/>
                    </a:cubicBezTo>
                    <a:lnTo>
                      <a:pt x="69220" y="134944"/>
                    </a:lnTo>
                    <a:cubicBezTo>
                      <a:pt x="70897" y="136039"/>
                      <a:pt x="73145" y="135569"/>
                      <a:pt x="74241" y="133894"/>
                    </a:cubicBezTo>
                    <a:cubicBezTo>
                      <a:pt x="74440" y="133590"/>
                      <a:pt x="74592" y="133257"/>
                      <a:pt x="74692" y="132908"/>
                    </a:cubicBezTo>
                    <a:cubicBezTo>
                      <a:pt x="82016" y="107207"/>
                      <a:pt x="93397" y="75979"/>
                      <a:pt x="123551" y="71073"/>
                    </a:cubicBezTo>
                    <a:cubicBezTo>
                      <a:pt x="127776" y="70386"/>
                      <a:pt x="126609" y="63872"/>
                      <a:pt x="122566" y="6380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1545" name="Google Shape;1545;p23"/>
          <p:cNvGrpSpPr/>
          <p:nvPr/>
        </p:nvGrpSpPr>
        <p:grpSpPr>
          <a:xfrm>
            <a:off x="-396191" y="3884117"/>
            <a:ext cx="1827234" cy="1488094"/>
            <a:chOff x="-396191" y="3884117"/>
            <a:chExt cx="1827234" cy="1488094"/>
          </a:xfrm>
        </p:grpSpPr>
        <p:grpSp>
          <p:nvGrpSpPr>
            <p:cNvPr id="1546" name="Google Shape;1546;p23"/>
            <p:cNvGrpSpPr/>
            <p:nvPr/>
          </p:nvGrpSpPr>
          <p:grpSpPr>
            <a:xfrm rot="168500" flipH="1">
              <a:off x="33849" y="3903025"/>
              <a:ext cx="806197" cy="1401960"/>
              <a:chOff x="3484347" y="4604001"/>
              <a:chExt cx="806115" cy="1401818"/>
            </a:xfrm>
          </p:grpSpPr>
          <p:sp>
            <p:nvSpPr>
              <p:cNvPr id="1547" name="Google Shape;1547;p23"/>
              <p:cNvSpPr/>
              <p:nvPr/>
            </p:nvSpPr>
            <p:spPr>
              <a:xfrm>
                <a:off x="4037609" y="4918083"/>
                <a:ext cx="114243" cy="196263"/>
              </a:xfrm>
              <a:custGeom>
                <a:avLst/>
                <a:gdLst/>
                <a:ahLst/>
                <a:cxnLst/>
                <a:rect l="l" t="t" r="r" b="b"/>
                <a:pathLst>
                  <a:path w="83086" h="142737" extrusionOk="0">
                    <a:moveTo>
                      <a:pt x="83277" y="54286"/>
                    </a:moveTo>
                    <a:cubicBezTo>
                      <a:pt x="83237" y="67076"/>
                      <a:pt x="82137" y="79839"/>
                      <a:pt x="79989" y="92447"/>
                    </a:cubicBezTo>
                    <a:lnTo>
                      <a:pt x="79550" y="92398"/>
                    </a:lnTo>
                    <a:cubicBezTo>
                      <a:pt x="49368" y="102433"/>
                      <a:pt x="22116" y="119725"/>
                      <a:pt x="190" y="142753"/>
                    </a:cubicBezTo>
                    <a:cubicBezTo>
                      <a:pt x="5717" y="109992"/>
                      <a:pt x="12374" y="77444"/>
                      <a:pt x="20163" y="45112"/>
                    </a:cubicBezTo>
                    <a:cubicBezTo>
                      <a:pt x="33894" y="25690"/>
                      <a:pt x="52613" y="10330"/>
                      <a:pt x="74347" y="647"/>
                    </a:cubicBezTo>
                    <a:lnTo>
                      <a:pt x="77438" y="16"/>
                    </a:lnTo>
                    <a:cubicBezTo>
                      <a:pt x="81188" y="17866"/>
                      <a:pt x="83144" y="36047"/>
                      <a:pt x="83277" y="5428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48" name="Google Shape;1548;p23"/>
              <p:cNvSpPr/>
              <p:nvPr/>
            </p:nvSpPr>
            <p:spPr>
              <a:xfrm>
                <a:off x="4065082" y="4811150"/>
                <a:ext cx="78752" cy="168900"/>
              </a:xfrm>
              <a:custGeom>
                <a:avLst/>
                <a:gdLst/>
                <a:ahLst/>
                <a:cxnLst/>
                <a:rect l="l" t="t" r="r" b="b"/>
                <a:pathLst>
                  <a:path w="57274" h="122836" extrusionOk="0">
                    <a:moveTo>
                      <a:pt x="35416" y="16"/>
                    </a:moveTo>
                    <a:cubicBezTo>
                      <a:pt x="44227" y="25493"/>
                      <a:pt x="51588" y="51448"/>
                      <a:pt x="57465" y="77756"/>
                    </a:cubicBezTo>
                    <a:lnTo>
                      <a:pt x="54374" y="78388"/>
                    </a:lnTo>
                    <a:cubicBezTo>
                      <a:pt x="32640" y="88070"/>
                      <a:pt x="13921" y="103431"/>
                      <a:pt x="190" y="122852"/>
                    </a:cubicBezTo>
                    <a:cubicBezTo>
                      <a:pt x="10061" y="81432"/>
                      <a:pt x="21741" y="40509"/>
                      <a:pt x="35231" y="8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49" name="Google Shape;1549;p23"/>
              <p:cNvSpPr/>
              <p:nvPr/>
            </p:nvSpPr>
            <p:spPr>
              <a:xfrm>
                <a:off x="4022785" y="5045158"/>
                <a:ext cx="124541" cy="172314"/>
              </a:xfrm>
              <a:custGeom>
                <a:avLst/>
                <a:gdLst/>
                <a:ahLst/>
                <a:cxnLst/>
                <a:rect l="l" t="t" r="r" b="b"/>
                <a:pathLst>
                  <a:path w="90575" h="125319" extrusionOk="0">
                    <a:moveTo>
                      <a:pt x="90326" y="16"/>
                    </a:moveTo>
                    <a:lnTo>
                      <a:pt x="90765" y="64"/>
                    </a:lnTo>
                    <a:cubicBezTo>
                      <a:pt x="84449" y="34139"/>
                      <a:pt x="73043" y="67070"/>
                      <a:pt x="56928" y="97756"/>
                    </a:cubicBezTo>
                    <a:lnTo>
                      <a:pt x="56344" y="97425"/>
                    </a:lnTo>
                    <a:cubicBezTo>
                      <a:pt x="35410" y="101379"/>
                      <a:pt x="15976" y="111038"/>
                      <a:pt x="190" y="125335"/>
                    </a:cubicBezTo>
                    <a:cubicBezTo>
                      <a:pt x="3168" y="100278"/>
                      <a:pt x="6760" y="75290"/>
                      <a:pt x="10966" y="50370"/>
                    </a:cubicBezTo>
                    <a:cubicBezTo>
                      <a:pt x="32892" y="27342"/>
                      <a:pt x="60145" y="10051"/>
                      <a:pt x="90326" y="1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50" name="Google Shape;1550;p23"/>
              <p:cNvSpPr/>
              <p:nvPr/>
            </p:nvSpPr>
            <p:spPr>
              <a:xfrm>
                <a:off x="3700198" y="5172341"/>
                <a:ext cx="121648" cy="162162"/>
              </a:xfrm>
              <a:custGeom>
                <a:avLst/>
                <a:gdLst/>
                <a:ahLst/>
                <a:cxnLst/>
                <a:rect l="l" t="t" r="r" b="b"/>
                <a:pathLst>
                  <a:path w="88471" h="117936" extrusionOk="0">
                    <a:moveTo>
                      <a:pt x="76752" y="58388"/>
                    </a:moveTo>
                    <a:cubicBezTo>
                      <a:pt x="75509" y="78937"/>
                      <a:pt x="79611" y="99458"/>
                      <a:pt x="88661" y="117952"/>
                    </a:cubicBezTo>
                    <a:cubicBezTo>
                      <a:pt x="66392" y="103393"/>
                      <a:pt x="43615" y="89400"/>
                      <a:pt x="20487" y="76165"/>
                    </a:cubicBezTo>
                    <a:cubicBezTo>
                      <a:pt x="22096" y="76079"/>
                      <a:pt x="23617" y="75983"/>
                      <a:pt x="25215" y="75983"/>
                    </a:cubicBezTo>
                    <a:cubicBezTo>
                      <a:pt x="13002" y="53873"/>
                      <a:pt x="4545" y="29890"/>
                      <a:pt x="190" y="5012"/>
                    </a:cubicBezTo>
                    <a:lnTo>
                      <a:pt x="2347" y="16"/>
                    </a:lnTo>
                    <a:cubicBezTo>
                      <a:pt x="20625" y="7886"/>
                      <a:pt x="37565" y="18552"/>
                      <a:pt x="52559" y="31630"/>
                    </a:cubicBezTo>
                    <a:cubicBezTo>
                      <a:pt x="61653" y="39580"/>
                      <a:pt x="70071" y="48269"/>
                      <a:pt x="77728" y="5760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51" name="Google Shape;1551;p23"/>
              <p:cNvSpPr/>
              <p:nvPr/>
            </p:nvSpPr>
            <p:spPr>
              <a:xfrm>
                <a:off x="3498389" y="5152703"/>
                <a:ext cx="236141" cy="124336"/>
              </a:xfrm>
              <a:custGeom>
                <a:avLst/>
                <a:gdLst/>
                <a:ahLst/>
                <a:cxnLst/>
                <a:rect l="l" t="t" r="r" b="b"/>
                <a:pathLst>
                  <a:path w="171739" h="90426" extrusionOk="0">
                    <a:moveTo>
                      <a:pt x="37650" y="3279"/>
                    </a:moveTo>
                    <a:cubicBezTo>
                      <a:pt x="54100" y="947"/>
                      <a:pt x="70702" y="-138"/>
                      <a:pt x="87315" y="33"/>
                    </a:cubicBezTo>
                    <a:cubicBezTo>
                      <a:pt x="108607" y="901"/>
                      <a:pt x="129548" y="5737"/>
                      <a:pt x="149061" y="14293"/>
                    </a:cubicBezTo>
                    <a:lnTo>
                      <a:pt x="146904" y="19289"/>
                    </a:lnTo>
                    <a:cubicBezTo>
                      <a:pt x="151259" y="44167"/>
                      <a:pt x="159716" y="68150"/>
                      <a:pt x="171929" y="90261"/>
                    </a:cubicBezTo>
                    <a:cubicBezTo>
                      <a:pt x="170331" y="90260"/>
                      <a:pt x="168810" y="90356"/>
                      <a:pt x="167201" y="90443"/>
                    </a:cubicBezTo>
                    <a:cubicBezTo>
                      <a:pt x="113427" y="59397"/>
                      <a:pt x="57642" y="31967"/>
                      <a:pt x="219" y="8333"/>
                    </a:cubicBezTo>
                    <a:lnTo>
                      <a:pt x="190" y="7798"/>
                    </a:lnTo>
                    <a:cubicBezTo>
                      <a:pt x="12709" y="6265"/>
                      <a:pt x="25131" y="4812"/>
                      <a:pt x="37650" y="327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52" name="Google Shape;1552;p23"/>
              <p:cNvSpPr/>
              <p:nvPr/>
            </p:nvSpPr>
            <p:spPr>
              <a:xfrm>
                <a:off x="3786508" y="5013744"/>
                <a:ext cx="52438" cy="141025"/>
              </a:xfrm>
              <a:custGeom>
                <a:avLst/>
                <a:gdLst/>
                <a:ahLst/>
                <a:cxnLst/>
                <a:rect l="l" t="t" r="r" b="b"/>
                <a:pathLst>
                  <a:path w="38137" h="102564" extrusionOk="0">
                    <a:moveTo>
                      <a:pt x="37590" y="16"/>
                    </a:moveTo>
                    <a:cubicBezTo>
                      <a:pt x="40126" y="34169"/>
                      <a:pt x="36109" y="68493"/>
                      <a:pt x="25755" y="101140"/>
                    </a:cubicBezTo>
                    <a:lnTo>
                      <a:pt x="22752" y="102580"/>
                    </a:lnTo>
                    <a:cubicBezTo>
                      <a:pt x="15166" y="86198"/>
                      <a:pt x="7669" y="69826"/>
                      <a:pt x="190" y="53278"/>
                    </a:cubicBezTo>
                    <a:cubicBezTo>
                      <a:pt x="2403" y="54147"/>
                      <a:pt x="4615" y="55015"/>
                      <a:pt x="6828" y="55883"/>
                    </a:cubicBezTo>
                    <a:cubicBezTo>
                      <a:pt x="12682" y="35515"/>
                      <a:pt x="22599" y="16541"/>
                      <a:pt x="35982" y="10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53" name="Google Shape;1553;p23"/>
              <p:cNvSpPr/>
              <p:nvPr/>
            </p:nvSpPr>
            <p:spPr>
              <a:xfrm>
                <a:off x="3750306" y="4893183"/>
                <a:ext cx="87614" cy="197332"/>
              </a:xfrm>
              <a:custGeom>
                <a:avLst/>
                <a:gdLst/>
                <a:ahLst/>
                <a:cxnLst/>
                <a:rect l="l" t="t" r="r" b="b"/>
                <a:pathLst>
                  <a:path w="63719" h="143514" extrusionOk="0">
                    <a:moveTo>
                      <a:pt x="63909" y="87663"/>
                    </a:moveTo>
                    <a:lnTo>
                      <a:pt x="62301" y="87750"/>
                    </a:lnTo>
                    <a:cubicBezTo>
                      <a:pt x="48918" y="104189"/>
                      <a:pt x="39001" y="123162"/>
                      <a:pt x="33147" y="143530"/>
                    </a:cubicBezTo>
                    <a:cubicBezTo>
                      <a:pt x="30935" y="142662"/>
                      <a:pt x="28722" y="141794"/>
                      <a:pt x="26509" y="140925"/>
                    </a:cubicBezTo>
                    <a:cubicBezTo>
                      <a:pt x="17610" y="121201"/>
                      <a:pt x="8837" y="101402"/>
                      <a:pt x="190" y="81528"/>
                    </a:cubicBezTo>
                    <a:cubicBezTo>
                      <a:pt x="9791" y="51676"/>
                      <a:pt x="25137" y="23986"/>
                      <a:pt x="45367" y="16"/>
                    </a:cubicBezTo>
                    <a:cubicBezTo>
                      <a:pt x="55547" y="28242"/>
                      <a:pt x="61787" y="57735"/>
                      <a:pt x="63909" y="8766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54" name="Google Shape;1554;p23"/>
              <p:cNvSpPr/>
              <p:nvPr/>
            </p:nvSpPr>
            <p:spPr>
              <a:xfrm>
                <a:off x="3594050" y="4615799"/>
                <a:ext cx="218314" cy="389359"/>
              </a:xfrm>
              <a:custGeom>
                <a:avLst/>
                <a:gdLst/>
                <a:ahLst/>
                <a:cxnLst/>
                <a:rect l="l" t="t" r="r" b="b"/>
                <a:pathLst>
                  <a:path w="158774" h="283170" extrusionOk="0">
                    <a:moveTo>
                      <a:pt x="144573" y="167489"/>
                    </a:moveTo>
                    <a:cubicBezTo>
                      <a:pt x="149987" y="178615"/>
                      <a:pt x="154791" y="190027"/>
                      <a:pt x="158964" y="201674"/>
                    </a:cubicBezTo>
                    <a:cubicBezTo>
                      <a:pt x="138735" y="225644"/>
                      <a:pt x="123388" y="253334"/>
                      <a:pt x="113787" y="283187"/>
                    </a:cubicBezTo>
                    <a:cubicBezTo>
                      <a:pt x="73038" y="189954"/>
                      <a:pt x="35172" y="95564"/>
                      <a:pt x="190" y="16"/>
                    </a:cubicBezTo>
                    <a:cubicBezTo>
                      <a:pt x="59597" y="44730"/>
                      <a:pt x="111989" y="100557"/>
                      <a:pt x="144573" y="1674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55" name="Google Shape;1555;p23"/>
              <p:cNvSpPr/>
              <p:nvPr/>
            </p:nvSpPr>
            <p:spPr>
              <a:xfrm>
                <a:off x="3944369" y="5040972"/>
                <a:ext cx="93203" cy="181625"/>
              </a:xfrm>
              <a:custGeom>
                <a:avLst/>
                <a:gdLst/>
                <a:ahLst/>
                <a:cxnLst/>
                <a:rect l="l" t="t" r="r" b="b"/>
                <a:pathLst>
                  <a:path w="67784" h="132091" extrusionOk="0">
                    <a:moveTo>
                      <a:pt x="66667" y="54776"/>
                    </a:moveTo>
                    <a:cubicBezTo>
                      <a:pt x="67077" y="54289"/>
                      <a:pt x="67575" y="53813"/>
                      <a:pt x="67975" y="53413"/>
                    </a:cubicBezTo>
                    <a:cubicBezTo>
                      <a:pt x="63768" y="78333"/>
                      <a:pt x="60175" y="103321"/>
                      <a:pt x="57198" y="128378"/>
                    </a:cubicBezTo>
                    <a:cubicBezTo>
                      <a:pt x="55822" y="129556"/>
                      <a:pt x="54525" y="130831"/>
                      <a:pt x="53227" y="132107"/>
                    </a:cubicBezTo>
                    <a:cubicBezTo>
                      <a:pt x="42595" y="111279"/>
                      <a:pt x="25441" y="94495"/>
                      <a:pt x="4381" y="84310"/>
                    </a:cubicBezTo>
                    <a:cubicBezTo>
                      <a:pt x="2133" y="72621"/>
                      <a:pt x="784" y="60778"/>
                      <a:pt x="344" y="48884"/>
                    </a:cubicBezTo>
                    <a:cubicBezTo>
                      <a:pt x="-267" y="32512"/>
                      <a:pt x="939" y="16122"/>
                      <a:pt x="3940" y="16"/>
                    </a:cubicBezTo>
                    <a:cubicBezTo>
                      <a:pt x="27559" y="14915"/>
                      <a:pt x="48720" y="33388"/>
                      <a:pt x="66667" y="5477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56" name="Google Shape;1556;p23"/>
              <p:cNvSpPr/>
              <p:nvPr/>
            </p:nvSpPr>
            <p:spPr>
              <a:xfrm>
                <a:off x="4000744" y="4804930"/>
                <a:ext cx="112750" cy="183392"/>
              </a:xfrm>
              <a:custGeom>
                <a:avLst/>
                <a:gdLst/>
                <a:ahLst/>
                <a:cxnLst/>
                <a:rect l="l" t="t" r="r" b="b"/>
                <a:pathLst>
                  <a:path w="82000" h="133376" extrusionOk="0">
                    <a:moveTo>
                      <a:pt x="12043" y="72610"/>
                    </a:moveTo>
                    <a:cubicBezTo>
                      <a:pt x="35183" y="48382"/>
                      <a:pt x="65836" y="30054"/>
                      <a:pt x="80652" y="16"/>
                    </a:cubicBezTo>
                    <a:cubicBezTo>
                      <a:pt x="81197" y="1497"/>
                      <a:pt x="81645" y="3056"/>
                      <a:pt x="82190" y="4537"/>
                    </a:cubicBezTo>
                    <a:lnTo>
                      <a:pt x="82005" y="4605"/>
                    </a:lnTo>
                    <a:cubicBezTo>
                      <a:pt x="68517" y="45001"/>
                      <a:pt x="56837" y="85924"/>
                      <a:pt x="46964" y="127373"/>
                    </a:cubicBezTo>
                    <a:cubicBezTo>
                      <a:pt x="45501" y="129341"/>
                      <a:pt x="44125" y="131318"/>
                      <a:pt x="42827" y="133392"/>
                    </a:cubicBezTo>
                    <a:cubicBezTo>
                      <a:pt x="30009" y="116539"/>
                      <a:pt x="15743" y="100838"/>
                      <a:pt x="190" y="86466"/>
                    </a:cubicBezTo>
                    <a:cubicBezTo>
                      <a:pt x="3868" y="81621"/>
                      <a:pt x="7825" y="76994"/>
                      <a:pt x="12043" y="726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57" name="Google Shape;1557;p23"/>
              <p:cNvSpPr/>
              <p:nvPr/>
            </p:nvSpPr>
            <p:spPr>
              <a:xfrm>
                <a:off x="3949529" y="4923845"/>
                <a:ext cx="115510" cy="192378"/>
              </a:xfrm>
              <a:custGeom>
                <a:avLst/>
                <a:gdLst/>
                <a:ahLst/>
                <a:cxnLst/>
                <a:rect l="l" t="t" r="r" b="b"/>
                <a:pathLst>
                  <a:path w="84007" h="139911" extrusionOk="0">
                    <a:moveTo>
                      <a:pt x="80060" y="46942"/>
                    </a:moveTo>
                    <a:cubicBezTo>
                      <a:pt x="81358" y="44868"/>
                      <a:pt x="82734" y="42891"/>
                      <a:pt x="84197" y="40923"/>
                    </a:cubicBezTo>
                    <a:cubicBezTo>
                      <a:pt x="76408" y="73256"/>
                      <a:pt x="69751" y="105803"/>
                      <a:pt x="64224" y="138564"/>
                    </a:cubicBezTo>
                    <a:cubicBezTo>
                      <a:pt x="63824" y="138964"/>
                      <a:pt x="63326" y="139440"/>
                      <a:pt x="62917" y="139927"/>
                    </a:cubicBezTo>
                    <a:cubicBezTo>
                      <a:pt x="44970" y="118540"/>
                      <a:pt x="23809" y="100066"/>
                      <a:pt x="190" y="85167"/>
                    </a:cubicBezTo>
                    <a:cubicBezTo>
                      <a:pt x="5662" y="54232"/>
                      <a:pt x="18425" y="25044"/>
                      <a:pt x="37424" y="16"/>
                    </a:cubicBezTo>
                    <a:cubicBezTo>
                      <a:pt x="52976" y="14387"/>
                      <a:pt x="67243" y="30089"/>
                      <a:pt x="80060" y="4694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58" name="Google Shape;1558;p23"/>
              <p:cNvSpPr/>
              <p:nvPr/>
            </p:nvSpPr>
            <p:spPr>
              <a:xfrm>
                <a:off x="3950134" y="5156920"/>
                <a:ext cx="72622" cy="152164"/>
              </a:xfrm>
              <a:custGeom>
                <a:avLst/>
                <a:gdLst/>
                <a:ahLst/>
                <a:cxnLst/>
                <a:rect l="l" t="t" r="r" b="b"/>
                <a:pathLst>
                  <a:path w="52816" h="110665" extrusionOk="0">
                    <a:moveTo>
                      <a:pt x="53007" y="44083"/>
                    </a:moveTo>
                    <a:cubicBezTo>
                      <a:pt x="50352" y="66247"/>
                      <a:pt x="48321" y="88392"/>
                      <a:pt x="46807" y="110682"/>
                    </a:cubicBezTo>
                    <a:cubicBezTo>
                      <a:pt x="23966" y="77308"/>
                      <a:pt x="8109" y="39666"/>
                      <a:pt x="190" y="16"/>
                    </a:cubicBezTo>
                    <a:cubicBezTo>
                      <a:pt x="21251" y="10201"/>
                      <a:pt x="38404" y="26985"/>
                      <a:pt x="49036" y="47812"/>
                    </a:cubicBezTo>
                    <a:cubicBezTo>
                      <a:pt x="50334" y="46537"/>
                      <a:pt x="51631" y="45262"/>
                      <a:pt x="53007" y="4408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59" name="Google Shape;1559;p23"/>
              <p:cNvSpPr/>
              <p:nvPr/>
            </p:nvSpPr>
            <p:spPr>
              <a:xfrm>
                <a:off x="4022785" y="5152168"/>
                <a:ext cx="81213" cy="143773"/>
              </a:xfrm>
              <a:custGeom>
                <a:avLst/>
                <a:gdLst/>
                <a:ahLst/>
                <a:cxnLst/>
                <a:rect l="l" t="t" r="r" b="b"/>
                <a:pathLst>
                  <a:path w="59064" h="104562" extrusionOk="0">
                    <a:moveTo>
                      <a:pt x="1709" y="37709"/>
                    </a:moveTo>
                    <a:cubicBezTo>
                      <a:pt x="1791" y="60031"/>
                      <a:pt x="1256" y="82262"/>
                      <a:pt x="190" y="104578"/>
                    </a:cubicBezTo>
                    <a:cubicBezTo>
                      <a:pt x="26726" y="74056"/>
                      <a:pt x="46817" y="38490"/>
                      <a:pt x="59255" y="16"/>
                    </a:cubicBezTo>
                    <a:cubicBezTo>
                      <a:pt x="37159" y="7708"/>
                      <a:pt x="18186" y="22406"/>
                      <a:pt x="5223" y="41871"/>
                    </a:cubicBezTo>
                    <a:cubicBezTo>
                      <a:pt x="4081" y="40454"/>
                      <a:pt x="2940" y="39038"/>
                      <a:pt x="1709" y="3770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60" name="Google Shape;1560;p23"/>
              <p:cNvSpPr/>
              <p:nvPr/>
            </p:nvSpPr>
            <p:spPr>
              <a:xfrm>
                <a:off x="3771445" y="5220073"/>
                <a:ext cx="90228" cy="139466"/>
              </a:xfrm>
              <a:custGeom>
                <a:avLst/>
                <a:gdLst/>
                <a:ahLst/>
                <a:cxnLst/>
                <a:rect l="l" t="t" r="r" b="b"/>
                <a:pathLst>
                  <a:path w="65620" h="101430" extrusionOk="0">
                    <a:moveTo>
                      <a:pt x="7557" y="68508"/>
                    </a:moveTo>
                    <a:cubicBezTo>
                      <a:pt x="27282" y="78985"/>
                      <a:pt x="46633" y="89962"/>
                      <a:pt x="65810" y="101447"/>
                    </a:cubicBezTo>
                    <a:cubicBezTo>
                      <a:pt x="51434" y="63652"/>
                      <a:pt x="29563" y="29152"/>
                      <a:pt x="1509" y="16"/>
                    </a:cubicBezTo>
                    <a:cubicBezTo>
                      <a:pt x="-2148" y="23110"/>
                      <a:pt x="1847" y="46765"/>
                      <a:pt x="12887" y="67380"/>
                    </a:cubicBezTo>
                    <a:cubicBezTo>
                      <a:pt x="11099" y="67716"/>
                      <a:pt x="9311" y="68052"/>
                      <a:pt x="7557" y="6850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61" name="Google Shape;1561;p23"/>
              <p:cNvSpPr/>
              <p:nvPr/>
            </p:nvSpPr>
            <p:spPr>
              <a:xfrm>
                <a:off x="3709824" y="5334565"/>
                <a:ext cx="159611" cy="48720"/>
              </a:xfrm>
              <a:custGeom>
                <a:avLst/>
                <a:gdLst/>
                <a:ahLst/>
                <a:cxnLst/>
                <a:rect l="l" t="t" r="r" b="b"/>
                <a:pathLst>
                  <a:path w="116081" h="35433" extrusionOk="0">
                    <a:moveTo>
                      <a:pt x="81663" y="16"/>
                    </a:moveTo>
                    <a:cubicBezTo>
                      <a:pt x="93339" y="7622"/>
                      <a:pt x="104820" y="15384"/>
                      <a:pt x="116272" y="23409"/>
                    </a:cubicBezTo>
                    <a:lnTo>
                      <a:pt x="116066" y="23652"/>
                    </a:lnTo>
                    <a:cubicBezTo>
                      <a:pt x="102759" y="21900"/>
                      <a:pt x="89809" y="27291"/>
                      <a:pt x="76889" y="30820"/>
                    </a:cubicBezTo>
                    <a:cubicBezTo>
                      <a:pt x="51685" y="37401"/>
                      <a:pt x="25160" y="36958"/>
                      <a:pt x="190" y="29539"/>
                    </a:cubicBezTo>
                    <a:lnTo>
                      <a:pt x="717" y="28000"/>
                    </a:lnTo>
                    <a:cubicBezTo>
                      <a:pt x="26376" y="15090"/>
                      <a:pt x="53789" y="6007"/>
                      <a:pt x="82083" y="1039"/>
                    </a:cubicBezTo>
                    <a:cubicBezTo>
                      <a:pt x="81907" y="714"/>
                      <a:pt x="81767" y="371"/>
                      <a:pt x="81664" y="1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62" name="Google Shape;1562;p23"/>
              <p:cNvSpPr/>
              <p:nvPr/>
            </p:nvSpPr>
            <p:spPr>
              <a:xfrm>
                <a:off x="3626302" y="5277086"/>
                <a:ext cx="196092" cy="98051"/>
              </a:xfrm>
              <a:custGeom>
                <a:avLst/>
                <a:gdLst/>
                <a:ahLst/>
                <a:cxnLst/>
                <a:rect l="l" t="t" r="r" b="b"/>
                <a:pathLst>
                  <a:path w="142612" h="71310" extrusionOk="0">
                    <a:moveTo>
                      <a:pt x="142383" y="41803"/>
                    </a:moveTo>
                    <a:cubicBezTo>
                      <a:pt x="142486" y="42158"/>
                      <a:pt x="142627" y="42501"/>
                      <a:pt x="142802" y="42826"/>
                    </a:cubicBezTo>
                    <a:cubicBezTo>
                      <a:pt x="114508" y="47794"/>
                      <a:pt x="87095" y="56877"/>
                      <a:pt x="61436" y="69787"/>
                    </a:cubicBezTo>
                    <a:lnTo>
                      <a:pt x="60909" y="71326"/>
                    </a:lnTo>
                    <a:cubicBezTo>
                      <a:pt x="47621" y="67432"/>
                      <a:pt x="34982" y="61594"/>
                      <a:pt x="23403" y="54002"/>
                    </a:cubicBezTo>
                    <a:cubicBezTo>
                      <a:pt x="15089" y="48467"/>
                      <a:pt x="7317" y="42161"/>
                      <a:pt x="190" y="35165"/>
                    </a:cubicBezTo>
                    <a:cubicBezTo>
                      <a:pt x="19357" y="14286"/>
                      <a:pt x="45903" y="1680"/>
                      <a:pt x="74208" y="16"/>
                    </a:cubicBezTo>
                    <a:cubicBezTo>
                      <a:pt x="97337" y="13251"/>
                      <a:pt x="120114" y="27244"/>
                      <a:pt x="142383" y="4180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63" name="Google Shape;1563;p23"/>
              <p:cNvSpPr/>
              <p:nvPr/>
            </p:nvSpPr>
            <p:spPr>
              <a:xfrm>
                <a:off x="3491952" y="5163407"/>
                <a:ext cx="236074" cy="161967"/>
              </a:xfrm>
              <a:custGeom>
                <a:avLst/>
                <a:gdLst/>
                <a:ahLst/>
                <a:cxnLst/>
                <a:rect l="l" t="t" r="r" b="b"/>
                <a:pathLst>
                  <a:path w="171690" h="117794" extrusionOk="0">
                    <a:moveTo>
                      <a:pt x="4899" y="551"/>
                    </a:moveTo>
                    <a:cubicBezTo>
                      <a:pt x="62322" y="24185"/>
                      <a:pt x="118107" y="51615"/>
                      <a:pt x="171881" y="82660"/>
                    </a:cubicBezTo>
                    <a:cubicBezTo>
                      <a:pt x="143576" y="84324"/>
                      <a:pt x="117029" y="96930"/>
                      <a:pt x="97862" y="117810"/>
                    </a:cubicBezTo>
                    <a:cubicBezTo>
                      <a:pt x="61691" y="82969"/>
                      <a:pt x="38574" y="33871"/>
                      <a:pt x="190" y="558"/>
                    </a:cubicBezTo>
                    <a:cubicBezTo>
                      <a:pt x="1721" y="374"/>
                      <a:pt x="3339" y="200"/>
                      <a:pt x="4870" y="1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64" name="Google Shape;1564;p23"/>
              <p:cNvSpPr/>
              <p:nvPr/>
            </p:nvSpPr>
            <p:spPr>
              <a:xfrm>
                <a:off x="3694750" y="5067242"/>
                <a:ext cx="127471" cy="97717"/>
              </a:xfrm>
              <a:custGeom>
                <a:avLst/>
                <a:gdLst/>
                <a:ahLst/>
                <a:cxnLst/>
                <a:rect l="l" t="t" r="r" b="b"/>
                <a:pathLst>
                  <a:path w="92706" h="71067" extrusionOk="0">
                    <a:moveTo>
                      <a:pt x="92897" y="71083"/>
                    </a:moveTo>
                    <a:cubicBezTo>
                      <a:pt x="58694" y="52035"/>
                      <a:pt x="27462" y="28093"/>
                      <a:pt x="190" y="16"/>
                    </a:cubicBezTo>
                    <a:cubicBezTo>
                      <a:pt x="23007" y="1536"/>
                      <a:pt x="45480" y="6377"/>
                      <a:pt x="66898" y="14385"/>
                    </a:cubicBezTo>
                    <a:cubicBezTo>
                      <a:pt x="74376" y="30933"/>
                      <a:pt x="81874" y="47305"/>
                      <a:pt x="89459" y="63687"/>
                    </a:cubicBezTo>
                    <a:cubicBezTo>
                      <a:pt x="90599" y="66211"/>
                      <a:pt x="91748" y="68647"/>
                      <a:pt x="92897" y="7108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65" name="Google Shape;1565;p23"/>
              <p:cNvSpPr/>
              <p:nvPr/>
            </p:nvSpPr>
            <p:spPr>
              <a:xfrm>
                <a:off x="3636502" y="4981616"/>
                <a:ext cx="149948" cy="105351"/>
              </a:xfrm>
              <a:custGeom>
                <a:avLst/>
                <a:gdLst/>
                <a:ahLst/>
                <a:cxnLst/>
                <a:rect l="l" t="t" r="r" b="b"/>
                <a:pathLst>
                  <a:path w="109053" h="76619" extrusionOk="0">
                    <a:moveTo>
                      <a:pt x="82924" y="17239"/>
                    </a:moveTo>
                    <a:cubicBezTo>
                      <a:pt x="91541" y="37109"/>
                      <a:pt x="100314" y="56908"/>
                      <a:pt x="109243" y="76636"/>
                    </a:cubicBezTo>
                    <a:cubicBezTo>
                      <a:pt x="87826" y="68627"/>
                      <a:pt x="65353" y="63787"/>
                      <a:pt x="42536" y="62266"/>
                    </a:cubicBezTo>
                    <a:cubicBezTo>
                      <a:pt x="25065" y="44005"/>
                      <a:pt x="10755" y="22968"/>
                      <a:pt x="190" y="16"/>
                    </a:cubicBezTo>
                    <a:cubicBezTo>
                      <a:pt x="28514" y="1112"/>
                      <a:pt x="56410" y="7292"/>
                      <a:pt x="82544" y="1826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66" name="Google Shape;1566;p23"/>
              <p:cNvSpPr/>
              <p:nvPr/>
            </p:nvSpPr>
            <p:spPr>
              <a:xfrm>
                <a:off x="3586958" y="4610367"/>
                <a:ext cx="163284" cy="396195"/>
              </a:xfrm>
              <a:custGeom>
                <a:avLst/>
                <a:gdLst/>
                <a:ahLst/>
                <a:cxnLst/>
                <a:rect l="l" t="t" r="r" b="b"/>
                <a:pathLst>
                  <a:path w="118752" h="288142" extrusionOk="0">
                    <a:moveTo>
                      <a:pt x="118943" y="287136"/>
                    </a:moveTo>
                    <a:lnTo>
                      <a:pt x="118562" y="288158"/>
                    </a:lnTo>
                    <a:cubicBezTo>
                      <a:pt x="92429" y="277189"/>
                      <a:pt x="64533" y="271008"/>
                      <a:pt x="36208" y="269912"/>
                    </a:cubicBezTo>
                    <a:cubicBezTo>
                      <a:pt x="33110" y="263134"/>
                      <a:pt x="30447" y="256165"/>
                      <a:pt x="28236" y="249048"/>
                    </a:cubicBezTo>
                    <a:cubicBezTo>
                      <a:pt x="21258" y="223625"/>
                      <a:pt x="17026" y="197529"/>
                      <a:pt x="15614" y="171205"/>
                    </a:cubicBezTo>
                    <a:cubicBezTo>
                      <a:pt x="10451" y="114081"/>
                      <a:pt x="5309" y="57018"/>
                      <a:pt x="190" y="16"/>
                    </a:cubicBezTo>
                    <a:cubicBezTo>
                      <a:pt x="1915" y="1274"/>
                      <a:pt x="3630" y="2619"/>
                      <a:pt x="5346" y="3965"/>
                    </a:cubicBezTo>
                    <a:cubicBezTo>
                      <a:pt x="40332" y="99483"/>
                      <a:pt x="78197" y="193873"/>
                      <a:pt x="118943" y="28713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67" name="Google Shape;1567;p23"/>
              <p:cNvSpPr/>
              <p:nvPr/>
            </p:nvSpPr>
            <p:spPr>
              <a:xfrm>
                <a:off x="4124065" y="4882373"/>
                <a:ext cx="19790" cy="44505"/>
              </a:xfrm>
              <a:custGeom>
                <a:avLst/>
                <a:gdLst/>
                <a:ahLst/>
                <a:cxnLst/>
                <a:rect l="l" t="t" r="r" b="b"/>
                <a:pathLst>
                  <a:path w="14393" h="32367" extrusionOk="0">
                    <a:moveTo>
                      <a:pt x="8301" y="16"/>
                    </a:moveTo>
                    <a:cubicBezTo>
                      <a:pt x="6138" y="10945"/>
                      <a:pt x="3296" y="21831"/>
                      <a:pt x="190" y="32383"/>
                    </a:cubicBezTo>
                    <a:cubicBezTo>
                      <a:pt x="3876" y="30296"/>
                      <a:pt x="7624" y="28324"/>
                      <a:pt x="11494" y="26608"/>
                    </a:cubicBezTo>
                    <a:lnTo>
                      <a:pt x="14584" y="25977"/>
                    </a:lnTo>
                    <a:cubicBezTo>
                      <a:pt x="12798" y="17267"/>
                      <a:pt x="10617" y="8626"/>
                      <a:pt x="8301" y="1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68" name="Google Shape;1568;p23"/>
              <p:cNvSpPr/>
              <p:nvPr/>
            </p:nvSpPr>
            <p:spPr>
              <a:xfrm>
                <a:off x="4022786" y="5045158"/>
                <a:ext cx="124539" cy="172314"/>
              </a:xfrm>
              <a:custGeom>
                <a:avLst/>
                <a:gdLst/>
                <a:ahLst/>
                <a:cxnLst/>
                <a:rect l="l" t="t" r="r" b="b"/>
                <a:pathLst>
                  <a:path w="90574" h="125319" extrusionOk="0">
                    <a:moveTo>
                      <a:pt x="90327" y="16"/>
                    </a:moveTo>
                    <a:cubicBezTo>
                      <a:pt x="69817" y="6849"/>
                      <a:pt x="50600" y="17075"/>
                      <a:pt x="33478" y="30267"/>
                    </a:cubicBezTo>
                    <a:cubicBezTo>
                      <a:pt x="24683" y="52065"/>
                      <a:pt x="15033" y="73546"/>
                      <a:pt x="4257" y="94353"/>
                    </a:cubicBezTo>
                    <a:cubicBezTo>
                      <a:pt x="2817" y="104671"/>
                      <a:pt x="1418" y="114994"/>
                      <a:pt x="190" y="125335"/>
                    </a:cubicBezTo>
                    <a:cubicBezTo>
                      <a:pt x="15976" y="111038"/>
                      <a:pt x="35409" y="101378"/>
                      <a:pt x="56343" y="97424"/>
                    </a:cubicBezTo>
                    <a:lnTo>
                      <a:pt x="56928" y="97756"/>
                    </a:lnTo>
                    <a:cubicBezTo>
                      <a:pt x="73042" y="67070"/>
                      <a:pt x="84448" y="34139"/>
                      <a:pt x="90765" y="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69" name="Google Shape;1569;p23"/>
              <p:cNvSpPr/>
              <p:nvPr/>
            </p:nvSpPr>
            <p:spPr>
              <a:xfrm>
                <a:off x="3700198" y="5172340"/>
                <a:ext cx="116331" cy="149296"/>
              </a:xfrm>
              <a:custGeom>
                <a:avLst/>
                <a:gdLst/>
                <a:ahLst/>
                <a:cxnLst/>
                <a:rect l="l" t="t" r="r" b="b"/>
                <a:pathLst>
                  <a:path w="84604" h="108579" extrusionOk="0">
                    <a:moveTo>
                      <a:pt x="84794" y="108595"/>
                    </a:moveTo>
                    <a:cubicBezTo>
                      <a:pt x="78544" y="92629"/>
                      <a:pt x="75801" y="75506"/>
                      <a:pt x="76752" y="58388"/>
                    </a:cubicBezTo>
                    <a:lnTo>
                      <a:pt x="77728" y="57610"/>
                    </a:lnTo>
                    <a:cubicBezTo>
                      <a:pt x="70070" y="48270"/>
                      <a:pt x="61653" y="39580"/>
                      <a:pt x="52559" y="31630"/>
                    </a:cubicBezTo>
                    <a:cubicBezTo>
                      <a:pt x="37565" y="18552"/>
                      <a:pt x="20624" y="7886"/>
                      <a:pt x="2346" y="16"/>
                    </a:cubicBezTo>
                    <a:lnTo>
                      <a:pt x="190" y="5013"/>
                    </a:lnTo>
                    <a:cubicBezTo>
                      <a:pt x="2949" y="20401"/>
                      <a:pt x="7284" y="35466"/>
                      <a:pt x="13127" y="49968"/>
                    </a:cubicBezTo>
                    <a:cubicBezTo>
                      <a:pt x="41056" y="63980"/>
                      <a:pt x="65532" y="84002"/>
                      <a:pt x="84794" y="10859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70" name="Google Shape;1570;p23"/>
              <p:cNvSpPr/>
              <p:nvPr/>
            </p:nvSpPr>
            <p:spPr>
              <a:xfrm>
                <a:off x="3498389" y="5152703"/>
                <a:ext cx="219520" cy="88314"/>
              </a:xfrm>
              <a:custGeom>
                <a:avLst/>
                <a:gdLst/>
                <a:ahLst/>
                <a:cxnLst/>
                <a:rect l="l" t="t" r="r" b="b"/>
                <a:pathLst>
                  <a:path w="159651" h="64228" extrusionOk="0">
                    <a:moveTo>
                      <a:pt x="59149" y="24209"/>
                    </a:moveTo>
                    <a:cubicBezTo>
                      <a:pt x="93851" y="34498"/>
                      <a:pt x="127552" y="47898"/>
                      <a:pt x="159841" y="64245"/>
                    </a:cubicBezTo>
                    <a:cubicBezTo>
                      <a:pt x="153998" y="49742"/>
                      <a:pt x="149663" y="34678"/>
                      <a:pt x="146904" y="19290"/>
                    </a:cubicBezTo>
                    <a:lnTo>
                      <a:pt x="149061" y="14292"/>
                    </a:lnTo>
                    <a:cubicBezTo>
                      <a:pt x="129548" y="5737"/>
                      <a:pt x="108607" y="901"/>
                      <a:pt x="87316" y="33"/>
                    </a:cubicBezTo>
                    <a:cubicBezTo>
                      <a:pt x="70703" y="-139"/>
                      <a:pt x="54100" y="946"/>
                      <a:pt x="37650" y="3279"/>
                    </a:cubicBezTo>
                    <a:cubicBezTo>
                      <a:pt x="25131" y="4811"/>
                      <a:pt x="12709" y="6266"/>
                      <a:pt x="190" y="7798"/>
                    </a:cubicBezTo>
                    <a:lnTo>
                      <a:pt x="219" y="8334"/>
                    </a:lnTo>
                    <a:cubicBezTo>
                      <a:pt x="11438" y="12952"/>
                      <a:pt x="22544" y="17836"/>
                      <a:pt x="33638" y="22744"/>
                    </a:cubicBezTo>
                    <a:cubicBezTo>
                      <a:pt x="42120" y="20944"/>
                      <a:pt x="50929" y="21450"/>
                      <a:pt x="59149" y="2420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71" name="Google Shape;1571;p23"/>
              <p:cNvSpPr/>
              <p:nvPr/>
            </p:nvSpPr>
            <p:spPr>
              <a:xfrm>
                <a:off x="3786508" y="5013744"/>
                <a:ext cx="52438" cy="141025"/>
              </a:xfrm>
              <a:custGeom>
                <a:avLst/>
                <a:gdLst/>
                <a:ahLst/>
                <a:cxnLst/>
                <a:rect l="l" t="t" r="r" b="b"/>
                <a:pathLst>
                  <a:path w="38137" h="102564" extrusionOk="0">
                    <a:moveTo>
                      <a:pt x="37590" y="16"/>
                    </a:moveTo>
                    <a:cubicBezTo>
                      <a:pt x="40126" y="34169"/>
                      <a:pt x="36109" y="68493"/>
                      <a:pt x="25755" y="101140"/>
                    </a:cubicBezTo>
                    <a:lnTo>
                      <a:pt x="22752" y="102580"/>
                    </a:lnTo>
                    <a:cubicBezTo>
                      <a:pt x="15166" y="86198"/>
                      <a:pt x="7669" y="69826"/>
                      <a:pt x="190" y="53278"/>
                    </a:cubicBezTo>
                    <a:cubicBezTo>
                      <a:pt x="2403" y="54147"/>
                      <a:pt x="4615" y="55015"/>
                      <a:pt x="6828" y="55883"/>
                    </a:cubicBezTo>
                    <a:cubicBezTo>
                      <a:pt x="12682" y="35515"/>
                      <a:pt x="22599" y="16541"/>
                      <a:pt x="35982" y="10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72" name="Google Shape;1572;p23"/>
              <p:cNvSpPr/>
              <p:nvPr/>
            </p:nvSpPr>
            <p:spPr>
              <a:xfrm>
                <a:off x="4009455" y="5174921"/>
                <a:ext cx="18917" cy="47728"/>
              </a:xfrm>
              <a:custGeom>
                <a:avLst/>
                <a:gdLst/>
                <a:ahLst/>
                <a:cxnLst/>
                <a:rect l="l" t="t" r="r" b="b"/>
                <a:pathLst>
                  <a:path w="13758" h="34711" extrusionOk="0">
                    <a:moveTo>
                      <a:pt x="190" y="24966"/>
                    </a:moveTo>
                    <a:cubicBezTo>
                      <a:pt x="2273" y="28113"/>
                      <a:pt x="4183" y="31372"/>
                      <a:pt x="5910" y="34727"/>
                    </a:cubicBezTo>
                    <a:cubicBezTo>
                      <a:pt x="7208" y="33451"/>
                      <a:pt x="8505" y="32175"/>
                      <a:pt x="9881" y="30998"/>
                    </a:cubicBezTo>
                    <a:cubicBezTo>
                      <a:pt x="11110" y="20657"/>
                      <a:pt x="12509" y="10334"/>
                      <a:pt x="13948" y="16"/>
                    </a:cubicBezTo>
                    <a:cubicBezTo>
                      <a:pt x="9572" y="8466"/>
                      <a:pt x="4950" y="16762"/>
                      <a:pt x="190" y="2496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73" name="Google Shape;1573;p23"/>
              <p:cNvSpPr/>
              <p:nvPr/>
            </p:nvSpPr>
            <p:spPr>
              <a:xfrm>
                <a:off x="3980221" y="5209240"/>
                <a:ext cx="42549" cy="99866"/>
              </a:xfrm>
              <a:custGeom>
                <a:avLst/>
                <a:gdLst/>
                <a:ahLst/>
                <a:cxnLst/>
                <a:rect l="l" t="t" r="r" b="b"/>
                <a:pathLst>
                  <a:path w="30945" h="72630" extrusionOk="0">
                    <a:moveTo>
                      <a:pt x="27164" y="9777"/>
                    </a:moveTo>
                    <a:cubicBezTo>
                      <a:pt x="25436" y="6422"/>
                      <a:pt x="23527" y="3163"/>
                      <a:pt x="21444" y="16"/>
                    </a:cubicBezTo>
                    <a:cubicBezTo>
                      <a:pt x="18389" y="5282"/>
                      <a:pt x="15329" y="10544"/>
                      <a:pt x="12104" y="15693"/>
                    </a:cubicBezTo>
                    <a:cubicBezTo>
                      <a:pt x="9000" y="20768"/>
                      <a:pt x="4957" y="25206"/>
                      <a:pt x="190" y="28768"/>
                    </a:cubicBezTo>
                    <a:cubicBezTo>
                      <a:pt x="7299" y="44007"/>
                      <a:pt x="15573" y="58676"/>
                      <a:pt x="24936" y="72646"/>
                    </a:cubicBezTo>
                    <a:cubicBezTo>
                      <a:pt x="26450" y="50355"/>
                      <a:pt x="28480" y="28211"/>
                      <a:pt x="31135" y="6048"/>
                    </a:cubicBezTo>
                    <a:cubicBezTo>
                      <a:pt x="29759" y="7226"/>
                      <a:pt x="28462" y="8501"/>
                      <a:pt x="27164" y="977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74" name="Google Shape;1574;p23"/>
              <p:cNvSpPr/>
              <p:nvPr/>
            </p:nvSpPr>
            <p:spPr>
              <a:xfrm>
                <a:off x="3827745" y="5338521"/>
                <a:ext cx="41737" cy="30667"/>
              </a:xfrm>
              <a:custGeom>
                <a:avLst/>
                <a:gdLst/>
                <a:ahLst/>
                <a:cxnLst/>
                <a:rect l="l" t="t" r="r" b="b"/>
                <a:pathLst>
                  <a:path w="30354" h="22303" extrusionOk="0">
                    <a:moveTo>
                      <a:pt x="190" y="16"/>
                    </a:moveTo>
                    <a:cubicBezTo>
                      <a:pt x="4383" y="7134"/>
                      <a:pt x="7964" y="14595"/>
                      <a:pt x="10895" y="22319"/>
                    </a:cubicBezTo>
                    <a:cubicBezTo>
                      <a:pt x="17226" y="20616"/>
                      <a:pt x="23817" y="20093"/>
                      <a:pt x="30339" y="20777"/>
                    </a:cubicBezTo>
                    <a:lnTo>
                      <a:pt x="30544" y="20533"/>
                    </a:lnTo>
                    <a:cubicBezTo>
                      <a:pt x="20499" y="13496"/>
                      <a:pt x="10390" y="6723"/>
                      <a:pt x="190" y="16"/>
                    </a:cubicBezTo>
                    <a:close/>
                  </a:path>
                </a:pathLst>
              </a:custGeom>
              <a:solidFill>
                <a:srgbClr val="71AB7B">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75" name="Google Shape;1575;p23"/>
              <p:cNvSpPr/>
              <p:nvPr/>
            </p:nvSpPr>
            <p:spPr>
              <a:xfrm>
                <a:off x="3491953" y="5163407"/>
                <a:ext cx="52425" cy="30800"/>
              </a:xfrm>
              <a:custGeom>
                <a:avLst/>
                <a:gdLst/>
                <a:ahLst/>
                <a:cxnLst/>
                <a:rect l="l" t="t" r="r" b="b"/>
                <a:pathLst>
                  <a:path w="38127" h="22400" extrusionOk="0">
                    <a:moveTo>
                      <a:pt x="38317" y="14961"/>
                    </a:moveTo>
                    <a:cubicBezTo>
                      <a:pt x="27223" y="10054"/>
                      <a:pt x="16117" y="5169"/>
                      <a:pt x="4898" y="551"/>
                    </a:cubicBezTo>
                    <a:lnTo>
                      <a:pt x="4869" y="16"/>
                    </a:lnTo>
                    <a:cubicBezTo>
                      <a:pt x="3338" y="199"/>
                      <a:pt x="1720" y="374"/>
                      <a:pt x="190" y="558"/>
                    </a:cubicBezTo>
                    <a:cubicBezTo>
                      <a:pt x="7829" y="7333"/>
                      <a:pt x="14982" y="14637"/>
                      <a:pt x="21595" y="22416"/>
                    </a:cubicBezTo>
                    <a:cubicBezTo>
                      <a:pt x="26615" y="18841"/>
                      <a:pt x="32301" y="16306"/>
                      <a:pt x="38317" y="14961"/>
                    </a:cubicBezTo>
                    <a:close/>
                  </a:path>
                </a:pathLst>
              </a:custGeom>
              <a:solidFill>
                <a:srgbClr val="71AB7B">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76" name="Google Shape;1576;p23"/>
              <p:cNvSpPr/>
              <p:nvPr/>
            </p:nvSpPr>
            <p:spPr>
              <a:xfrm>
                <a:off x="3718412" y="5074710"/>
                <a:ext cx="103819" cy="90254"/>
              </a:xfrm>
              <a:custGeom>
                <a:avLst/>
                <a:gdLst/>
                <a:ahLst/>
                <a:cxnLst/>
                <a:rect l="l" t="t" r="r" b="b"/>
                <a:pathLst>
                  <a:path w="75505" h="65639" extrusionOk="0">
                    <a:moveTo>
                      <a:pt x="190" y="11446"/>
                    </a:moveTo>
                    <a:cubicBezTo>
                      <a:pt x="23341" y="32168"/>
                      <a:pt x="48655" y="50342"/>
                      <a:pt x="75696" y="65655"/>
                    </a:cubicBezTo>
                    <a:cubicBezTo>
                      <a:pt x="74546" y="63219"/>
                      <a:pt x="73397" y="60782"/>
                      <a:pt x="72257" y="58258"/>
                    </a:cubicBezTo>
                    <a:cubicBezTo>
                      <a:pt x="64673" y="41877"/>
                      <a:pt x="57174" y="25504"/>
                      <a:pt x="49695" y="8956"/>
                    </a:cubicBezTo>
                    <a:cubicBezTo>
                      <a:pt x="39846" y="5314"/>
                      <a:pt x="29767" y="2327"/>
                      <a:pt x="19523" y="16"/>
                    </a:cubicBezTo>
                    <a:cubicBezTo>
                      <a:pt x="14102" y="5337"/>
                      <a:pt x="7467" y="9260"/>
                      <a:pt x="190" y="1144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77" name="Google Shape;1577;p23"/>
              <p:cNvSpPr/>
              <p:nvPr/>
            </p:nvSpPr>
            <p:spPr>
              <a:xfrm>
                <a:off x="3745005" y="5026612"/>
                <a:ext cx="41486" cy="60372"/>
              </a:xfrm>
              <a:custGeom>
                <a:avLst/>
                <a:gdLst/>
                <a:ahLst/>
                <a:cxnLst/>
                <a:rect l="l" t="t" r="r" b="b"/>
                <a:pathLst>
                  <a:path w="30172" h="43907" extrusionOk="0">
                    <a:moveTo>
                      <a:pt x="30362" y="43923"/>
                    </a:moveTo>
                    <a:cubicBezTo>
                      <a:pt x="23783" y="29342"/>
                      <a:pt x="17344" y="14677"/>
                      <a:pt x="10908" y="16"/>
                    </a:cubicBezTo>
                    <a:cubicBezTo>
                      <a:pt x="10973" y="2817"/>
                      <a:pt x="11017" y="5552"/>
                      <a:pt x="11036" y="8178"/>
                    </a:cubicBezTo>
                    <a:cubicBezTo>
                      <a:pt x="11234" y="18218"/>
                      <a:pt x="7315" y="27902"/>
                      <a:pt x="190" y="34982"/>
                    </a:cubicBezTo>
                    <a:cubicBezTo>
                      <a:pt x="10434" y="37293"/>
                      <a:pt x="20513" y="40280"/>
                      <a:pt x="30362" y="4392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78" name="Google Shape;1578;p23"/>
              <p:cNvSpPr/>
              <p:nvPr/>
            </p:nvSpPr>
            <p:spPr>
              <a:xfrm>
                <a:off x="3580591" y="4604001"/>
                <a:ext cx="709871" cy="1401818"/>
              </a:xfrm>
              <a:custGeom>
                <a:avLst/>
                <a:gdLst/>
                <a:ahLst/>
                <a:cxnLst/>
                <a:rect l="l" t="t" r="r" b="b"/>
                <a:pathLst>
                  <a:path w="516270" h="1019504" extrusionOk="0">
                    <a:moveTo>
                      <a:pt x="515434" y="1010234"/>
                    </a:moveTo>
                    <a:cubicBezTo>
                      <a:pt x="436259" y="886734"/>
                      <a:pt x="362295" y="760112"/>
                      <a:pt x="293542" y="630369"/>
                    </a:cubicBezTo>
                    <a:cubicBezTo>
                      <a:pt x="253650" y="554817"/>
                      <a:pt x="215638" y="478358"/>
                      <a:pt x="179507" y="400992"/>
                    </a:cubicBezTo>
                    <a:cubicBezTo>
                      <a:pt x="179659" y="400770"/>
                      <a:pt x="179790" y="400535"/>
                      <a:pt x="179899" y="400289"/>
                    </a:cubicBezTo>
                    <a:cubicBezTo>
                      <a:pt x="204206" y="324469"/>
                      <a:pt x="191904" y="240808"/>
                      <a:pt x="156769" y="170400"/>
                    </a:cubicBezTo>
                    <a:cubicBezTo>
                      <a:pt x="122601" y="101929"/>
                      <a:pt x="68135" y="45938"/>
                      <a:pt x="7178" y="635"/>
                    </a:cubicBezTo>
                    <a:cubicBezTo>
                      <a:pt x="4943" y="-647"/>
                      <a:pt x="2091" y="125"/>
                      <a:pt x="808" y="2359"/>
                    </a:cubicBezTo>
                    <a:cubicBezTo>
                      <a:pt x="409" y="3054"/>
                      <a:pt x="196" y="3841"/>
                      <a:pt x="190" y="4642"/>
                    </a:cubicBezTo>
                    <a:cubicBezTo>
                      <a:pt x="4416" y="51452"/>
                      <a:pt x="8642" y="98261"/>
                      <a:pt x="12870" y="145071"/>
                    </a:cubicBezTo>
                    <a:cubicBezTo>
                      <a:pt x="16562" y="185962"/>
                      <a:pt x="17699" y="228871"/>
                      <a:pt x="32972" y="267507"/>
                    </a:cubicBezTo>
                    <a:cubicBezTo>
                      <a:pt x="57324" y="329113"/>
                      <a:pt x="111450" y="376997"/>
                      <a:pt x="169247" y="407470"/>
                    </a:cubicBezTo>
                    <a:cubicBezTo>
                      <a:pt x="170138" y="409393"/>
                      <a:pt x="171002" y="411328"/>
                      <a:pt x="171895" y="413250"/>
                    </a:cubicBezTo>
                    <a:cubicBezTo>
                      <a:pt x="233703" y="546308"/>
                      <a:pt x="301270" y="676460"/>
                      <a:pt x="374595" y="803707"/>
                    </a:cubicBezTo>
                    <a:cubicBezTo>
                      <a:pt x="416122" y="875747"/>
                      <a:pt x="459436" y="946712"/>
                      <a:pt x="504535" y="1016600"/>
                    </a:cubicBezTo>
                    <a:cubicBezTo>
                      <a:pt x="508923" y="1023396"/>
                      <a:pt x="519835" y="1017100"/>
                      <a:pt x="515434" y="1010234"/>
                    </a:cubicBezTo>
                    <a:close/>
                    <a:moveTo>
                      <a:pt x="173558" y="388334"/>
                    </a:moveTo>
                    <a:cubicBezTo>
                      <a:pt x="168526" y="377510"/>
                      <a:pt x="163571" y="366649"/>
                      <a:pt x="158610" y="355792"/>
                    </a:cubicBezTo>
                    <a:cubicBezTo>
                      <a:pt x="158949" y="355456"/>
                      <a:pt x="159207" y="355047"/>
                      <a:pt x="159364" y="354597"/>
                    </a:cubicBezTo>
                    <a:cubicBezTo>
                      <a:pt x="164652" y="337779"/>
                      <a:pt x="172538" y="321891"/>
                      <a:pt x="182735" y="307507"/>
                    </a:cubicBezTo>
                    <a:cubicBezTo>
                      <a:pt x="183660" y="334753"/>
                      <a:pt x="180567" y="361987"/>
                      <a:pt x="173558" y="388334"/>
                    </a:cubicBezTo>
                    <a:close/>
                    <a:moveTo>
                      <a:pt x="88118" y="335217"/>
                    </a:moveTo>
                    <a:cubicBezTo>
                      <a:pt x="71544" y="318280"/>
                      <a:pt x="57771" y="298815"/>
                      <a:pt x="47318" y="277553"/>
                    </a:cubicBezTo>
                    <a:cubicBezTo>
                      <a:pt x="71688" y="280141"/>
                      <a:pt x="95635" y="285774"/>
                      <a:pt x="118600" y="294320"/>
                    </a:cubicBezTo>
                    <a:cubicBezTo>
                      <a:pt x="125927" y="311250"/>
                      <a:pt x="133352" y="328139"/>
                      <a:pt x="140873" y="344984"/>
                    </a:cubicBezTo>
                    <a:cubicBezTo>
                      <a:pt x="123864" y="339154"/>
                      <a:pt x="106088" y="335863"/>
                      <a:pt x="88118" y="335217"/>
                    </a:cubicBezTo>
                    <a:close/>
                    <a:moveTo>
                      <a:pt x="182314" y="297509"/>
                    </a:moveTo>
                    <a:cubicBezTo>
                      <a:pt x="170059" y="312534"/>
                      <a:pt x="160850" y="329801"/>
                      <a:pt x="155202" y="348345"/>
                    </a:cubicBezTo>
                    <a:cubicBezTo>
                      <a:pt x="146063" y="328267"/>
                      <a:pt x="137034" y="308136"/>
                      <a:pt x="128115" y="287955"/>
                    </a:cubicBezTo>
                    <a:cubicBezTo>
                      <a:pt x="136894" y="262676"/>
                      <a:pt x="149829" y="239036"/>
                      <a:pt x="166389" y="218009"/>
                    </a:cubicBezTo>
                    <a:cubicBezTo>
                      <a:pt x="175100" y="243713"/>
                      <a:pt x="180452" y="270434"/>
                      <a:pt x="182314" y="297509"/>
                    </a:cubicBezTo>
                    <a:close/>
                    <a:moveTo>
                      <a:pt x="147046" y="171870"/>
                    </a:moveTo>
                    <a:cubicBezTo>
                      <a:pt x="153560" y="184618"/>
                      <a:pt x="159255" y="197768"/>
                      <a:pt x="164100" y="211238"/>
                    </a:cubicBezTo>
                    <a:cubicBezTo>
                      <a:pt x="147323" y="231806"/>
                      <a:pt x="133951" y="254926"/>
                      <a:pt x="124492" y="279721"/>
                    </a:cubicBezTo>
                    <a:cubicBezTo>
                      <a:pt x="117717" y="264280"/>
                      <a:pt x="111006" y="248810"/>
                      <a:pt x="104356" y="233311"/>
                    </a:cubicBezTo>
                    <a:cubicBezTo>
                      <a:pt x="74163" y="162772"/>
                      <a:pt x="46962" y="91016"/>
                      <a:pt x="17393" y="20238"/>
                    </a:cubicBezTo>
                    <a:cubicBezTo>
                      <a:pt x="70992" y="60905"/>
                      <a:pt x="115210" y="112619"/>
                      <a:pt x="147046" y="171870"/>
                    </a:cubicBezTo>
                    <a:close/>
                    <a:moveTo>
                      <a:pt x="21272" y="136294"/>
                    </a:moveTo>
                    <a:cubicBezTo>
                      <a:pt x="17760" y="97085"/>
                      <a:pt x="14247" y="57875"/>
                      <a:pt x="10735" y="18665"/>
                    </a:cubicBezTo>
                    <a:cubicBezTo>
                      <a:pt x="31878" y="84598"/>
                      <a:pt x="58072" y="149173"/>
                      <a:pt x="84313" y="213169"/>
                    </a:cubicBezTo>
                    <a:cubicBezTo>
                      <a:pt x="94354" y="237653"/>
                      <a:pt x="104633" y="262037"/>
                      <a:pt x="115150" y="286320"/>
                    </a:cubicBezTo>
                    <a:cubicBezTo>
                      <a:pt x="92717" y="277523"/>
                      <a:pt x="68902" y="272769"/>
                      <a:pt x="44808" y="272278"/>
                    </a:cubicBezTo>
                    <a:cubicBezTo>
                      <a:pt x="42863" y="267894"/>
                      <a:pt x="41037" y="263427"/>
                      <a:pt x="39409" y="258823"/>
                    </a:cubicBezTo>
                    <a:cubicBezTo>
                      <a:pt x="25645" y="219896"/>
                      <a:pt x="24923" y="177041"/>
                      <a:pt x="21272" y="136294"/>
                    </a:cubicBezTo>
                    <a:close/>
                    <a:moveTo>
                      <a:pt x="92864" y="340006"/>
                    </a:moveTo>
                    <a:cubicBezTo>
                      <a:pt x="110269" y="342729"/>
                      <a:pt x="127424" y="346864"/>
                      <a:pt x="144157" y="352369"/>
                    </a:cubicBezTo>
                    <a:cubicBezTo>
                      <a:pt x="150807" y="367196"/>
                      <a:pt x="157533" y="381989"/>
                      <a:pt x="164336" y="396748"/>
                    </a:cubicBezTo>
                    <a:cubicBezTo>
                      <a:pt x="138769" y="380136"/>
                      <a:pt x="114838" y="361137"/>
                      <a:pt x="92864" y="34000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79" name="Google Shape;1579;p23"/>
              <p:cNvSpPr/>
              <p:nvPr/>
            </p:nvSpPr>
            <p:spPr>
              <a:xfrm>
                <a:off x="3484347" y="5145074"/>
                <a:ext cx="474511" cy="289409"/>
              </a:xfrm>
              <a:custGeom>
                <a:avLst/>
                <a:gdLst/>
                <a:ahLst/>
                <a:cxnLst/>
                <a:rect l="l" t="t" r="r" b="b"/>
                <a:pathLst>
                  <a:path w="345099" h="210479" extrusionOk="0">
                    <a:moveTo>
                      <a:pt x="343637" y="201281"/>
                    </a:moveTo>
                    <a:cubicBezTo>
                      <a:pt x="323447" y="185211"/>
                      <a:pt x="302472" y="170070"/>
                      <a:pt x="281143" y="155430"/>
                    </a:cubicBezTo>
                    <a:cubicBezTo>
                      <a:pt x="281699" y="154357"/>
                      <a:pt x="281768" y="153097"/>
                      <a:pt x="281331" y="151970"/>
                    </a:cubicBezTo>
                    <a:cubicBezTo>
                      <a:pt x="264322" y="98905"/>
                      <a:pt x="228737" y="53749"/>
                      <a:pt x="181105" y="24783"/>
                    </a:cubicBezTo>
                    <a:cubicBezTo>
                      <a:pt x="157724" y="11236"/>
                      <a:pt x="131648" y="2991"/>
                      <a:pt x="104724" y="633"/>
                    </a:cubicBezTo>
                    <a:cubicBezTo>
                      <a:pt x="71906" y="-2043"/>
                      <a:pt x="38199" y="4622"/>
                      <a:pt x="5681" y="8446"/>
                    </a:cubicBezTo>
                    <a:cubicBezTo>
                      <a:pt x="1489" y="8939"/>
                      <a:pt x="-2005" y="14229"/>
                      <a:pt x="1865" y="17652"/>
                    </a:cubicBezTo>
                    <a:cubicBezTo>
                      <a:pt x="44048" y="54954"/>
                      <a:pt x="66920" y="109357"/>
                      <a:pt x="110742" y="144996"/>
                    </a:cubicBezTo>
                    <a:cubicBezTo>
                      <a:pt x="132373" y="162721"/>
                      <a:pt x="158591" y="173953"/>
                      <a:pt x="186353" y="177388"/>
                    </a:cubicBezTo>
                    <a:cubicBezTo>
                      <a:pt x="200217" y="179137"/>
                      <a:pt x="214261" y="178855"/>
                      <a:pt x="228043" y="176550"/>
                    </a:cubicBezTo>
                    <a:cubicBezTo>
                      <a:pt x="244376" y="173770"/>
                      <a:pt x="259443" y="166720"/>
                      <a:pt x="275920" y="165066"/>
                    </a:cubicBezTo>
                    <a:cubicBezTo>
                      <a:pt x="296570" y="179568"/>
                      <a:pt x="317001" y="194414"/>
                      <a:pt x="337212" y="209604"/>
                    </a:cubicBezTo>
                    <a:cubicBezTo>
                      <a:pt x="341973" y="213194"/>
                      <a:pt x="348347" y="205030"/>
                      <a:pt x="343637" y="201281"/>
                    </a:cubicBezTo>
                    <a:close/>
                    <a:moveTo>
                      <a:pt x="246804" y="132689"/>
                    </a:moveTo>
                    <a:cubicBezTo>
                      <a:pt x="243152" y="124432"/>
                      <a:pt x="240441" y="115792"/>
                      <a:pt x="238722" y="106930"/>
                    </a:cubicBezTo>
                    <a:cubicBezTo>
                      <a:pt x="237751" y="101839"/>
                      <a:pt x="237125" y="96689"/>
                      <a:pt x="236848" y="91514"/>
                    </a:cubicBezTo>
                    <a:cubicBezTo>
                      <a:pt x="236811" y="90832"/>
                      <a:pt x="236845" y="90085"/>
                      <a:pt x="236858" y="89357"/>
                    </a:cubicBezTo>
                    <a:cubicBezTo>
                      <a:pt x="249897" y="107051"/>
                      <a:pt x="260593" y="126354"/>
                      <a:pt x="268680" y="146788"/>
                    </a:cubicBezTo>
                    <a:cubicBezTo>
                      <a:pt x="261464" y="141967"/>
                      <a:pt x="254117" y="137359"/>
                      <a:pt x="246804" y="132689"/>
                    </a:cubicBezTo>
                    <a:close/>
                    <a:moveTo>
                      <a:pt x="230182" y="80773"/>
                    </a:moveTo>
                    <a:cubicBezTo>
                      <a:pt x="229833" y="84610"/>
                      <a:pt x="229905" y="88473"/>
                      <a:pt x="230398" y="92294"/>
                    </a:cubicBezTo>
                    <a:cubicBezTo>
                      <a:pt x="230726" y="97788"/>
                      <a:pt x="231405" y="103256"/>
                      <a:pt x="232430" y="108664"/>
                    </a:cubicBezTo>
                    <a:cubicBezTo>
                      <a:pt x="233609" y="114787"/>
                      <a:pt x="235261" y="120810"/>
                      <a:pt x="237369" y="126678"/>
                    </a:cubicBezTo>
                    <a:cubicBezTo>
                      <a:pt x="220132" y="115879"/>
                      <a:pt x="202743" y="105346"/>
                      <a:pt x="185106" y="95330"/>
                    </a:cubicBezTo>
                    <a:cubicBezTo>
                      <a:pt x="185083" y="94955"/>
                      <a:pt x="184992" y="94587"/>
                      <a:pt x="184837" y="94245"/>
                    </a:cubicBezTo>
                    <a:cubicBezTo>
                      <a:pt x="173461" y="72462"/>
                      <a:pt x="164750" y="49390"/>
                      <a:pt x="158890" y="25527"/>
                    </a:cubicBezTo>
                    <a:cubicBezTo>
                      <a:pt x="163526" y="27579"/>
                      <a:pt x="168106" y="29760"/>
                      <a:pt x="172559" y="32195"/>
                    </a:cubicBezTo>
                    <a:cubicBezTo>
                      <a:pt x="194710" y="44539"/>
                      <a:pt x="214274" y="61032"/>
                      <a:pt x="230182" y="80773"/>
                    </a:cubicBezTo>
                    <a:close/>
                    <a:moveTo>
                      <a:pt x="93338" y="10820"/>
                    </a:moveTo>
                    <a:cubicBezTo>
                      <a:pt x="114821" y="11207"/>
                      <a:pt x="136026" y="15737"/>
                      <a:pt x="155789" y="24162"/>
                    </a:cubicBezTo>
                    <a:cubicBezTo>
                      <a:pt x="155651" y="24353"/>
                      <a:pt x="155576" y="24583"/>
                      <a:pt x="155576" y="24819"/>
                    </a:cubicBezTo>
                    <a:cubicBezTo>
                      <a:pt x="158200" y="47573"/>
                      <a:pt x="164971" y="69655"/>
                      <a:pt x="175553" y="89971"/>
                    </a:cubicBezTo>
                    <a:cubicBezTo>
                      <a:pt x="126326" y="62085"/>
                      <a:pt x="75181" y="37727"/>
                      <a:pt x="22501" y="17080"/>
                    </a:cubicBezTo>
                    <a:cubicBezTo>
                      <a:pt x="45932" y="13291"/>
                      <a:pt x="69606" y="11199"/>
                      <a:pt x="93338" y="10820"/>
                    </a:cubicBezTo>
                    <a:close/>
                    <a:moveTo>
                      <a:pt x="19267" y="19556"/>
                    </a:moveTo>
                    <a:cubicBezTo>
                      <a:pt x="69161" y="42662"/>
                      <a:pt x="118043" y="66876"/>
                      <a:pt x="165661" y="94330"/>
                    </a:cubicBezTo>
                    <a:cubicBezTo>
                      <a:pt x="142719" y="97819"/>
                      <a:pt x="121479" y="108500"/>
                      <a:pt x="105004" y="124832"/>
                    </a:cubicBezTo>
                    <a:cubicBezTo>
                      <a:pt x="72766" y="92931"/>
                      <a:pt x="51167" y="51811"/>
                      <a:pt x="19268" y="19556"/>
                    </a:cubicBezTo>
                    <a:close/>
                    <a:moveTo>
                      <a:pt x="109759" y="129520"/>
                    </a:moveTo>
                    <a:cubicBezTo>
                      <a:pt x="118443" y="121031"/>
                      <a:pt x="128453" y="114013"/>
                      <a:pt x="139396" y="108742"/>
                    </a:cubicBezTo>
                    <a:cubicBezTo>
                      <a:pt x="150547" y="103635"/>
                      <a:pt x="162502" y="100502"/>
                      <a:pt x="174727" y="99484"/>
                    </a:cubicBezTo>
                    <a:cubicBezTo>
                      <a:pt x="176275" y="100395"/>
                      <a:pt x="177855" y="101224"/>
                      <a:pt x="179401" y="102143"/>
                    </a:cubicBezTo>
                    <a:cubicBezTo>
                      <a:pt x="198516" y="113492"/>
                      <a:pt x="217184" y="125456"/>
                      <a:pt x="235678" y="137666"/>
                    </a:cubicBezTo>
                    <a:cubicBezTo>
                      <a:pt x="211485" y="142546"/>
                      <a:pt x="188089" y="150770"/>
                      <a:pt x="166166" y="162100"/>
                    </a:cubicBezTo>
                    <a:cubicBezTo>
                      <a:pt x="146181" y="156143"/>
                      <a:pt x="127761" y="145847"/>
                      <a:pt x="112222" y="131947"/>
                    </a:cubicBezTo>
                    <a:cubicBezTo>
                      <a:pt x="111358" y="131175"/>
                      <a:pt x="110607" y="130305"/>
                      <a:pt x="109759" y="129520"/>
                    </a:cubicBezTo>
                    <a:close/>
                    <a:moveTo>
                      <a:pt x="239446" y="163691"/>
                    </a:moveTo>
                    <a:cubicBezTo>
                      <a:pt x="224676" y="167320"/>
                      <a:pt x="209424" y="168587"/>
                      <a:pt x="194258" y="167445"/>
                    </a:cubicBezTo>
                    <a:cubicBezTo>
                      <a:pt x="187671" y="166899"/>
                      <a:pt x="181133" y="165870"/>
                      <a:pt x="174696" y="164367"/>
                    </a:cubicBezTo>
                    <a:cubicBezTo>
                      <a:pt x="196720" y="154671"/>
                      <a:pt x="219745" y="147428"/>
                      <a:pt x="243354" y="142767"/>
                    </a:cubicBezTo>
                    <a:cubicBezTo>
                      <a:pt x="250784" y="147735"/>
                      <a:pt x="258228" y="152687"/>
                      <a:pt x="265578" y="157772"/>
                    </a:cubicBezTo>
                    <a:cubicBezTo>
                      <a:pt x="256755" y="159215"/>
                      <a:pt x="248028" y="161192"/>
                      <a:pt x="239446" y="16369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80" name="Google Shape;1580;p23"/>
              <p:cNvSpPr/>
              <p:nvPr/>
            </p:nvSpPr>
            <p:spPr>
              <a:xfrm>
                <a:off x="3938187" y="4798147"/>
                <a:ext cx="219424" cy="729614"/>
              </a:xfrm>
              <a:custGeom>
                <a:avLst/>
                <a:gdLst/>
                <a:ahLst/>
                <a:cxnLst/>
                <a:rect l="l" t="t" r="r" b="b"/>
                <a:pathLst>
                  <a:path w="159581" h="530628" extrusionOk="0">
                    <a:moveTo>
                      <a:pt x="131016" y="3617"/>
                    </a:moveTo>
                    <a:cubicBezTo>
                      <a:pt x="130192" y="929"/>
                      <a:pt x="127344" y="-583"/>
                      <a:pt x="124654" y="240"/>
                    </a:cubicBezTo>
                    <a:cubicBezTo>
                      <a:pt x="123478" y="600"/>
                      <a:pt x="122472" y="1373"/>
                      <a:pt x="121822" y="2416"/>
                    </a:cubicBezTo>
                    <a:cubicBezTo>
                      <a:pt x="105209" y="34539"/>
                      <a:pt x="72610" y="52666"/>
                      <a:pt x="49282" y="79168"/>
                    </a:cubicBezTo>
                    <a:cubicBezTo>
                      <a:pt x="26884" y="105106"/>
                      <a:pt x="11539" y="136364"/>
                      <a:pt x="4719" y="169939"/>
                    </a:cubicBezTo>
                    <a:cubicBezTo>
                      <a:pt x="-8563" y="239188"/>
                      <a:pt x="7664" y="310835"/>
                      <a:pt x="49491" y="367620"/>
                    </a:cubicBezTo>
                    <a:cubicBezTo>
                      <a:pt x="44874" y="420087"/>
                      <a:pt x="44029" y="472817"/>
                      <a:pt x="46962" y="525404"/>
                    </a:cubicBezTo>
                    <a:cubicBezTo>
                      <a:pt x="47068" y="528402"/>
                      <a:pt x="49586" y="530746"/>
                      <a:pt x="52586" y="530640"/>
                    </a:cubicBezTo>
                    <a:cubicBezTo>
                      <a:pt x="55437" y="530540"/>
                      <a:pt x="57725" y="528253"/>
                      <a:pt x="57825" y="525404"/>
                    </a:cubicBezTo>
                    <a:cubicBezTo>
                      <a:pt x="57717" y="473844"/>
                      <a:pt x="58588" y="422646"/>
                      <a:pt x="61776" y="371528"/>
                    </a:cubicBezTo>
                    <a:cubicBezTo>
                      <a:pt x="63906" y="373317"/>
                      <a:pt x="67085" y="373041"/>
                      <a:pt x="68875" y="370911"/>
                    </a:cubicBezTo>
                    <a:cubicBezTo>
                      <a:pt x="69015" y="370745"/>
                      <a:pt x="69143" y="370570"/>
                      <a:pt x="69260" y="370387"/>
                    </a:cubicBezTo>
                    <a:cubicBezTo>
                      <a:pt x="103752" y="316973"/>
                      <a:pt x="138833" y="261283"/>
                      <a:pt x="153595" y="198670"/>
                    </a:cubicBezTo>
                    <a:cubicBezTo>
                      <a:pt x="169473" y="131318"/>
                      <a:pt x="152133" y="67658"/>
                      <a:pt x="131016" y="3617"/>
                    </a:cubicBezTo>
                    <a:close/>
                    <a:moveTo>
                      <a:pt x="147242" y="178471"/>
                    </a:moveTo>
                    <a:cubicBezTo>
                      <a:pt x="121972" y="186727"/>
                      <a:pt x="98873" y="200534"/>
                      <a:pt x="79642" y="218879"/>
                    </a:cubicBezTo>
                    <a:cubicBezTo>
                      <a:pt x="84409" y="191359"/>
                      <a:pt x="89865" y="163971"/>
                      <a:pt x="96008" y="136716"/>
                    </a:cubicBezTo>
                    <a:cubicBezTo>
                      <a:pt x="96553" y="134310"/>
                      <a:pt x="97192" y="131929"/>
                      <a:pt x="97756" y="129528"/>
                    </a:cubicBezTo>
                    <a:cubicBezTo>
                      <a:pt x="110434" y="113365"/>
                      <a:pt x="126662" y="100333"/>
                      <a:pt x="145186" y="91440"/>
                    </a:cubicBezTo>
                    <a:cubicBezTo>
                      <a:pt x="145859" y="94930"/>
                      <a:pt x="146690" y="98385"/>
                      <a:pt x="147249" y="101899"/>
                    </a:cubicBezTo>
                    <a:cubicBezTo>
                      <a:pt x="151293" y="127263"/>
                      <a:pt x="151291" y="153108"/>
                      <a:pt x="147242" y="178471"/>
                    </a:cubicBezTo>
                    <a:close/>
                    <a:moveTo>
                      <a:pt x="56595" y="300475"/>
                    </a:moveTo>
                    <a:cubicBezTo>
                      <a:pt x="46629" y="283302"/>
                      <a:pt x="31749" y="269503"/>
                      <a:pt x="13868" y="260853"/>
                    </a:cubicBezTo>
                    <a:cubicBezTo>
                      <a:pt x="8906" y="234891"/>
                      <a:pt x="8465" y="208268"/>
                      <a:pt x="12566" y="182156"/>
                    </a:cubicBezTo>
                    <a:cubicBezTo>
                      <a:pt x="21773" y="189108"/>
                      <a:pt x="31154" y="195786"/>
                      <a:pt x="39863" y="203416"/>
                    </a:cubicBezTo>
                    <a:cubicBezTo>
                      <a:pt x="49510" y="211950"/>
                      <a:pt x="58560" y="221134"/>
                      <a:pt x="66952" y="230904"/>
                    </a:cubicBezTo>
                    <a:cubicBezTo>
                      <a:pt x="65126" y="241485"/>
                      <a:pt x="63413" y="252086"/>
                      <a:pt x="61812" y="262707"/>
                    </a:cubicBezTo>
                    <a:cubicBezTo>
                      <a:pt x="59931" y="275235"/>
                      <a:pt x="58192" y="287824"/>
                      <a:pt x="56595" y="300475"/>
                    </a:cubicBezTo>
                    <a:close/>
                    <a:moveTo>
                      <a:pt x="144139" y="86133"/>
                    </a:moveTo>
                    <a:cubicBezTo>
                      <a:pt x="127555" y="93824"/>
                      <a:pt x="112700" y="104790"/>
                      <a:pt x="100469" y="118370"/>
                    </a:cubicBezTo>
                    <a:cubicBezTo>
                      <a:pt x="108542" y="85591"/>
                      <a:pt x="117812" y="53132"/>
                      <a:pt x="125897" y="20364"/>
                    </a:cubicBezTo>
                    <a:cubicBezTo>
                      <a:pt x="133165" y="41941"/>
                      <a:pt x="139255" y="63896"/>
                      <a:pt x="144139" y="86133"/>
                    </a:cubicBezTo>
                    <a:close/>
                    <a:moveTo>
                      <a:pt x="65804" y="76300"/>
                    </a:moveTo>
                    <a:cubicBezTo>
                      <a:pt x="84241" y="58221"/>
                      <a:pt x="105613" y="42927"/>
                      <a:pt x="121003" y="22307"/>
                    </a:cubicBezTo>
                    <a:cubicBezTo>
                      <a:pt x="107473" y="58183"/>
                      <a:pt x="96336" y="94915"/>
                      <a:pt x="87666" y="132263"/>
                    </a:cubicBezTo>
                    <a:cubicBezTo>
                      <a:pt x="87584" y="132591"/>
                      <a:pt x="87514" y="132923"/>
                      <a:pt x="87432" y="133251"/>
                    </a:cubicBezTo>
                    <a:cubicBezTo>
                      <a:pt x="76294" y="118978"/>
                      <a:pt x="63915" y="105717"/>
                      <a:pt x="50439" y="93622"/>
                    </a:cubicBezTo>
                    <a:cubicBezTo>
                      <a:pt x="55172" y="87515"/>
                      <a:pt x="60305" y="81728"/>
                      <a:pt x="65804" y="76300"/>
                    </a:cubicBezTo>
                    <a:close/>
                    <a:moveTo>
                      <a:pt x="48307" y="96352"/>
                    </a:moveTo>
                    <a:cubicBezTo>
                      <a:pt x="61689" y="109972"/>
                      <a:pt x="74264" y="124362"/>
                      <a:pt x="85969" y="139446"/>
                    </a:cubicBezTo>
                    <a:cubicBezTo>
                      <a:pt x="79182" y="167289"/>
                      <a:pt x="73289" y="195323"/>
                      <a:pt x="68290" y="223548"/>
                    </a:cubicBezTo>
                    <a:cubicBezTo>
                      <a:pt x="52706" y="205079"/>
                      <a:pt x="34146" y="189340"/>
                      <a:pt x="13374" y="176979"/>
                    </a:cubicBezTo>
                    <a:cubicBezTo>
                      <a:pt x="14192" y="172636"/>
                      <a:pt x="15150" y="168314"/>
                      <a:pt x="16249" y="164012"/>
                    </a:cubicBezTo>
                    <a:cubicBezTo>
                      <a:pt x="22394" y="139577"/>
                      <a:pt x="33286" y="116587"/>
                      <a:pt x="48307" y="96352"/>
                    </a:cubicBezTo>
                    <a:close/>
                    <a:moveTo>
                      <a:pt x="15571" y="269594"/>
                    </a:moveTo>
                    <a:cubicBezTo>
                      <a:pt x="15406" y="268851"/>
                      <a:pt x="15293" y="268099"/>
                      <a:pt x="15135" y="267355"/>
                    </a:cubicBezTo>
                    <a:cubicBezTo>
                      <a:pt x="31902" y="277968"/>
                      <a:pt x="45655" y="292712"/>
                      <a:pt x="55074" y="310169"/>
                    </a:cubicBezTo>
                    <a:cubicBezTo>
                      <a:pt x="55148" y="310313"/>
                      <a:pt x="55287" y="310381"/>
                      <a:pt x="55381" y="310503"/>
                    </a:cubicBezTo>
                    <a:cubicBezTo>
                      <a:pt x="53499" y="325938"/>
                      <a:pt x="51792" y="341420"/>
                      <a:pt x="50387" y="356956"/>
                    </a:cubicBezTo>
                    <a:cubicBezTo>
                      <a:pt x="34895" y="329536"/>
                      <a:pt x="23184" y="300150"/>
                      <a:pt x="15571" y="269594"/>
                    </a:cubicBezTo>
                    <a:close/>
                    <a:moveTo>
                      <a:pt x="62302" y="362571"/>
                    </a:moveTo>
                    <a:cubicBezTo>
                      <a:pt x="63627" y="343058"/>
                      <a:pt x="65361" y="323549"/>
                      <a:pt x="67504" y="304044"/>
                    </a:cubicBezTo>
                    <a:cubicBezTo>
                      <a:pt x="80158" y="293686"/>
                      <a:pt x="94844" y="286093"/>
                      <a:pt x="110614" y="281754"/>
                    </a:cubicBezTo>
                    <a:cubicBezTo>
                      <a:pt x="96108" y="309616"/>
                      <a:pt x="79210" y="336362"/>
                      <a:pt x="62302" y="362571"/>
                    </a:cubicBezTo>
                    <a:close/>
                    <a:moveTo>
                      <a:pt x="114124" y="274772"/>
                    </a:moveTo>
                    <a:cubicBezTo>
                      <a:pt x="97579" y="278329"/>
                      <a:pt x="81988" y="285388"/>
                      <a:pt x="68403" y="295473"/>
                    </a:cubicBezTo>
                    <a:cubicBezTo>
                      <a:pt x="69636" y="284824"/>
                      <a:pt x="71005" y="274171"/>
                      <a:pt x="72512" y="263515"/>
                    </a:cubicBezTo>
                    <a:cubicBezTo>
                      <a:pt x="74168" y="251879"/>
                      <a:pt x="75972" y="240265"/>
                      <a:pt x="77925" y="228673"/>
                    </a:cubicBezTo>
                    <a:cubicBezTo>
                      <a:pt x="97627" y="209762"/>
                      <a:pt x="120801" y="194834"/>
                      <a:pt x="146171" y="184710"/>
                    </a:cubicBezTo>
                    <a:cubicBezTo>
                      <a:pt x="145246" y="189697"/>
                      <a:pt x="144219" y="194675"/>
                      <a:pt x="142980" y="199630"/>
                    </a:cubicBezTo>
                    <a:cubicBezTo>
                      <a:pt x="136156" y="225662"/>
                      <a:pt x="126479" y="250862"/>
                      <a:pt x="114124" y="2747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581" name="Google Shape;1581;p23"/>
            <p:cNvGrpSpPr/>
            <p:nvPr/>
          </p:nvGrpSpPr>
          <p:grpSpPr>
            <a:xfrm rot="-628100">
              <a:off x="-71568" y="4733703"/>
              <a:ext cx="1472605" cy="465482"/>
              <a:chOff x="-214172" y="5156855"/>
              <a:chExt cx="1683830" cy="532260"/>
            </a:xfrm>
          </p:grpSpPr>
          <p:sp>
            <p:nvSpPr>
              <p:cNvPr id="1582" name="Google Shape;1582;p23"/>
              <p:cNvSpPr/>
              <p:nvPr/>
            </p:nvSpPr>
            <p:spPr>
              <a:xfrm>
                <a:off x="-192913" y="5502826"/>
                <a:ext cx="278733" cy="128253"/>
              </a:xfrm>
              <a:custGeom>
                <a:avLst/>
                <a:gdLst/>
                <a:ahLst/>
                <a:cxnLst/>
                <a:rect l="l" t="t" r="r" b="b"/>
                <a:pathLst>
                  <a:path w="162290" h="74674" extrusionOk="0">
                    <a:moveTo>
                      <a:pt x="162290" y="74674"/>
                    </a:moveTo>
                    <a:cubicBezTo>
                      <a:pt x="107397" y="62823"/>
                      <a:pt x="53215" y="47891"/>
                      <a:pt x="0" y="29949"/>
                    </a:cubicBezTo>
                    <a:lnTo>
                      <a:pt x="1690" y="24834"/>
                    </a:lnTo>
                    <a:cubicBezTo>
                      <a:pt x="2904" y="23712"/>
                      <a:pt x="4166" y="22541"/>
                      <a:pt x="5379" y="21417"/>
                    </a:cubicBezTo>
                    <a:lnTo>
                      <a:pt x="6112" y="22243"/>
                    </a:lnTo>
                    <a:cubicBezTo>
                      <a:pt x="36023" y="14520"/>
                      <a:pt x="66016" y="7106"/>
                      <a:pt x="96091" y="0"/>
                    </a:cubicBezTo>
                    <a:cubicBezTo>
                      <a:pt x="117280" y="11147"/>
                      <a:pt x="135854" y="26675"/>
                      <a:pt x="150580" y="45553"/>
                    </a:cubicBezTo>
                    <a:cubicBezTo>
                      <a:pt x="157902" y="53508"/>
                      <a:pt x="162067" y="63864"/>
                      <a:pt x="162290" y="7467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83" name="Google Shape;1583;p23"/>
              <p:cNvSpPr/>
              <p:nvPr/>
            </p:nvSpPr>
            <p:spPr>
              <a:xfrm>
                <a:off x="-27886" y="5447725"/>
                <a:ext cx="450507" cy="222397"/>
              </a:xfrm>
              <a:custGeom>
                <a:avLst/>
                <a:gdLst/>
                <a:ahLst/>
                <a:cxnLst/>
                <a:rect l="l" t="t" r="r" b="b"/>
                <a:pathLst>
                  <a:path w="262304" h="129489" extrusionOk="0">
                    <a:moveTo>
                      <a:pt x="262304" y="129490"/>
                    </a:moveTo>
                    <a:cubicBezTo>
                      <a:pt x="196336" y="128562"/>
                      <a:pt x="130631" y="120946"/>
                      <a:pt x="66199" y="106758"/>
                    </a:cubicBezTo>
                    <a:cubicBezTo>
                      <a:pt x="65975" y="95948"/>
                      <a:pt x="61811" y="85592"/>
                      <a:pt x="54488" y="77636"/>
                    </a:cubicBezTo>
                    <a:cubicBezTo>
                      <a:pt x="39763" y="58759"/>
                      <a:pt x="21189" y="43230"/>
                      <a:pt x="0" y="32084"/>
                    </a:cubicBezTo>
                    <a:cubicBezTo>
                      <a:pt x="48736" y="20562"/>
                      <a:pt x="97653" y="9868"/>
                      <a:pt x="146751" y="0"/>
                    </a:cubicBezTo>
                    <a:cubicBezTo>
                      <a:pt x="145828" y="928"/>
                      <a:pt x="144809" y="1758"/>
                      <a:pt x="143837" y="2636"/>
                    </a:cubicBezTo>
                    <a:cubicBezTo>
                      <a:pt x="170611" y="18208"/>
                      <a:pt x="195670" y="36558"/>
                      <a:pt x="218597" y="57382"/>
                    </a:cubicBezTo>
                    <a:cubicBezTo>
                      <a:pt x="239638" y="76845"/>
                      <a:pt x="254783" y="101832"/>
                      <a:pt x="262304" y="12949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84" name="Google Shape;1584;p23"/>
              <p:cNvSpPr/>
              <p:nvPr/>
            </p:nvSpPr>
            <p:spPr>
              <a:xfrm>
                <a:off x="219141" y="5386277"/>
                <a:ext cx="567629" cy="283951"/>
              </a:xfrm>
              <a:custGeom>
                <a:avLst/>
                <a:gdLst/>
                <a:ahLst/>
                <a:cxnLst/>
                <a:rect l="l" t="t" r="r" b="b"/>
                <a:pathLst>
                  <a:path w="330497" h="165328" extrusionOk="0">
                    <a:moveTo>
                      <a:pt x="330497" y="137827"/>
                    </a:moveTo>
                    <a:cubicBezTo>
                      <a:pt x="272942" y="153562"/>
                      <a:pt x="213768" y="162623"/>
                      <a:pt x="154141" y="164832"/>
                    </a:cubicBezTo>
                    <a:cubicBezTo>
                      <a:pt x="142267" y="165253"/>
                      <a:pt x="130343" y="165432"/>
                      <a:pt x="118467" y="165269"/>
                    </a:cubicBezTo>
                    <a:cubicBezTo>
                      <a:pt x="110946" y="137611"/>
                      <a:pt x="95801" y="112625"/>
                      <a:pt x="74760" y="93162"/>
                    </a:cubicBezTo>
                    <a:cubicBezTo>
                      <a:pt x="51832" y="72337"/>
                      <a:pt x="26774" y="53987"/>
                      <a:pt x="0" y="38416"/>
                    </a:cubicBezTo>
                    <a:cubicBezTo>
                      <a:pt x="972" y="37538"/>
                      <a:pt x="1991" y="36707"/>
                      <a:pt x="2913" y="35780"/>
                    </a:cubicBezTo>
                    <a:cubicBezTo>
                      <a:pt x="69215" y="22410"/>
                      <a:pt x="135796" y="10484"/>
                      <a:pt x="202656" y="0"/>
                    </a:cubicBezTo>
                    <a:cubicBezTo>
                      <a:pt x="202209" y="433"/>
                      <a:pt x="201739" y="840"/>
                      <a:pt x="201248" y="1220"/>
                    </a:cubicBezTo>
                    <a:cubicBezTo>
                      <a:pt x="258731" y="30404"/>
                      <a:pt x="304359" y="78562"/>
                      <a:pt x="330399" y="13753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85" name="Google Shape;1585;p23"/>
              <p:cNvSpPr/>
              <p:nvPr/>
            </p:nvSpPr>
            <p:spPr>
              <a:xfrm>
                <a:off x="564763" y="5342510"/>
                <a:ext cx="505051" cy="280487"/>
              </a:xfrm>
              <a:custGeom>
                <a:avLst/>
                <a:gdLst/>
                <a:ahLst/>
                <a:cxnLst/>
                <a:rect l="l" t="t" r="r" b="b"/>
                <a:pathLst>
                  <a:path w="294062" h="163311" extrusionOk="0">
                    <a:moveTo>
                      <a:pt x="129250" y="163312"/>
                    </a:moveTo>
                    <a:lnTo>
                      <a:pt x="129152" y="163020"/>
                    </a:lnTo>
                    <a:cubicBezTo>
                      <a:pt x="103111" y="104047"/>
                      <a:pt x="57484" y="55888"/>
                      <a:pt x="0" y="26705"/>
                    </a:cubicBezTo>
                    <a:cubicBezTo>
                      <a:pt x="491" y="26325"/>
                      <a:pt x="962" y="25917"/>
                      <a:pt x="1408" y="25485"/>
                    </a:cubicBezTo>
                    <a:cubicBezTo>
                      <a:pt x="64653" y="15676"/>
                      <a:pt x="128080" y="7181"/>
                      <a:pt x="191688" y="0"/>
                    </a:cubicBezTo>
                    <a:cubicBezTo>
                      <a:pt x="231621" y="26514"/>
                      <a:pt x="272436" y="55362"/>
                      <a:pt x="294063" y="97744"/>
                    </a:cubicBezTo>
                    <a:cubicBezTo>
                      <a:pt x="286190" y="101951"/>
                      <a:pt x="278219" y="106060"/>
                      <a:pt x="270248" y="109976"/>
                    </a:cubicBezTo>
                    <a:cubicBezTo>
                      <a:pt x="225094" y="132294"/>
                      <a:pt x="177871" y="150157"/>
                      <a:pt x="129250" y="16331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86" name="Google Shape;1586;p23"/>
              <p:cNvSpPr/>
              <p:nvPr/>
            </p:nvSpPr>
            <p:spPr>
              <a:xfrm>
                <a:off x="893968" y="5319612"/>
                <a:ext cx="346775" cy="190773"/>
              </a:xfrm>
              <a:custGeom>
                <a:avLst/>
                <a:gdLst/>
                <a:ahLst/>
                <a:cxnLst/>
                <a:rect l="l" t="t" r="r" b="b"/>
                <a:pathLst>
                  <a:path w="201907" h="111076" extrusionOk="0">
                    <a:moveTo>
                      <a:pt x="102375" y="111076"/>
                    </a:moveTo>
                    <a:cubicBezTo>
                      <a:pt x="80749" y="68695"/>
                      <a:pt x="39933" y="39847"/>
                      <a:pt x="0" y="13333"/>
                    </a:cubicBezTo>
                    <a:cubicBezTo>
                      <a:pt x="24863" y="10491"/>
                      <a:pt x="49823" y="7843"/>
                      <a:pt x="74736" y="5440"/>
                    </a:cubicBezTo>
                    <a:cubicBezTo>
                      <a:pt x="97070" y="3286"/>
                      <a:pt x="119550" y="1278"/>
                      <a:pt x="142081" y="0"/>
                    </a:cubicBezTo>
                    <a:cubicBezTo>
                      <a:pt x="140914" y="685"/>
                      <a:pt x="139699" y="1418"/>
                      <a:pt x="138533" y="2103"/>
                    </a:cubicBezTo>
                    <a:cubicBezTo>
                      <a:pt x="162579" y="16878"/>
                      <a:pt x="183983" y="35574"/>
                      <a:pt x="201857" y="57415"/>
                    </a:cubicBezTo>
                    <a:lnTo>
                      <a:pt x="201907" y="57561"/>
                    </a:lnTo>
                    <a:cubicBezTo>
                      <a:pt x="168418" y="74346"/>
                      <a:pt x="135570" y="93513"/>
                      <a:pt x="102375" y="11107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87" name="Google Shape;1587;p23"/>
              <p:cNvSpPr/>
              <p:nvPr/>
            </p:nvSpPr>
            <p:spPr>
              <a:xfrm>
                <a:off x="1131884" y="5316612"/>
                <a:ext cx="320128" cy="101860"/>
              </a:xfrm>
              <a:custGeom>
                <a:avLst/>
                <a:gdLst/>
                <a:ahLst/>
                <a:cxnLst/>
                <a:rect l="l" t="t" r="r" b="b"/>
                <a:pathLst>
                  <a:path w="186392" h="59307" extrusionOk="0">
                    <a:moveTo>
                      <a:pt x="186393" y="16631"/>
                    </a:moveTo>
                    <a:cubicBezTo>
                      <a:pt x="143401" y="24315"/>
                      <a:pt x="101887" y="38717"/>
                      <a:pt x="63374" y="59308"/>
                    </a:cubicBezTo>
                    <a:lnTo>
                      <a:pt x="63324" y="59162"/>
                    </a:lnTo>
                    <a:cubicBezTo>
                      <a:pt x="45450" y="37321"/>
                      <a:pt x="24046" y="18625"/>
                      <a:pt x="0" y="3850"/>
                    </a:cubicBezTo>
                    <a:cubicBezTo>
                      <a:pt x="1166" y="3165"/>
                      <a:pt x="2381" y="2432"/>
                      <a:pt x="3548" y="1747"/>
                    </a:cubicBezTo>
                    <a:cubicBezTo>
                      <a:pt x="65057" y="-1924"/>
                      <a:pt x="126725" y="-777"/>
                      <a:pt x="186096" y="1468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88" name="Google Shape;1588;p23"/>
              <p:cNvSpPr/>
              <p:nvPr/>
            </p:nvSpPr>
            <p:spPr>
              <a:xfrm>
                <a:off x="1137978" y="5235630"/>
                <a:ext cx="328158" cy="109549"/>
              </a:xfrm>
              <a:custGeom>
                <a:avLst/>
                <a:gdLst/>
                <a:ahLst/>
                <a:cxnLst/>
                <a:rect l="l" t="t" r="r" b="b"/>
                <a:pathLst>
                  <a:path w="191067" h="63784" extrusionOk="0">
                    <a:moveTo>
                      <a:pt x="182548" y="61838"/>
                    </a:moveTo>
                    <a:cubicBezTo>
                      <a:pt x="123177" y="46377"/>
                      <a:pt x="61509" y="45230"/>
                      <a:pt x="0" y="48901"/>
                    </a:cubicBezTo>
                    <a:cubicBezTo>
                      <a:pt x="19769" y="36537"/>
                      <a:pt x="36560" y="19954"/>
                      <a:pt x="49170" y="341"/>
                    </a:cubicBezTo>
                    <a:lnTo>
                      <a:pt x="49316" y="0"/>
                    </a:lnTo>
                    <a:cubicBezTo>
                      <a:pt x="98457" y="16309"/>
                      <a:pt x="145925" y="37285"/>
                      <a:pt x="191068" y="62643"/>
                    </a:cubicBezTo>
                    <a:cubicBezTo>
                      <a:pt x="188294" y="62991"/>
                      <a:pt x="185570" y="63388"/>
                      <a:pt x="182845" y="6378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89" name="Google Shape;1589;p23"/>
              <p:cNvSpPr/>
              <p:nvPr/>
            </p:nvSpPr>
            <p:spPr>
              <a:xfrm>
                <a:off x="885509" y="5183367"/>
                <a:ext cx="337181" cy="159150"/>
              </a:xfrm>
              <a:custGeom>
                <a:avLst/>
                <a:gdLst/>
                <a:ahLst/>
                <a:cxnLst/>
                <a:rect l="l" t="t" r="r" b="b"/>
                <a:pathLst>
                  <a:path w="196321" h="92664" extrusionOk="0">
                    <a:moveTo>
                      <a:pt x="4925" y="92665"/>
                    </a:moveTo>
                    <a:cubicBezTo>
                      <a:pt x="3267" y="91501"/>
                      <a:pt x="1658" y="90386"/>
                      <a:pt x="0" y="89319"/>
                    </a:cubicBezTo>
                    <a:cubicBezTo>
                      <a:pt x="33220" y="69880"/>
                      <a:pt x="59288" y="40248"/>
                      <a:pt x="74333" y="4821"/>
                    </a:cubicBezTo>
                    <a:lnTo>
                      <a:pt x="75147" y="0"/>
                    </a:lnTo>
                    <a:cubicBezTo>
                      <a:pt x="116254" y="7044"/>
                      <a:pt x="156764" y="17217"/>
                      <a:pt x="196321" y="30430"/>
                    </a:cubicBezTo>
                    <a:lnTo>
                      <a:pt x="196176" y="30772"/>
                    </a:lnTo>
                    <a:cubicBezTo>
                      <a:pt x="183565" y="50385"/>
                      <a:pt x="166774" y="66967"/>
                      <a:pt x="147005" y="79332"/>
                    </a:cubicBezTo>
                    <a:cubicBezTo>
                      <a:pt x="124474" y="80610"/>
                      <a:pt x="101994" y="82618"/>
                      <a:pt x="79660" y="84772"/>
                    </a:cubicBezTo>
                    <a:cubicBezTo>
                      <a:pt x="54747" y="87175"/>
                      <a:pt x="29787" y="89823"/>
                      <a:pt x="4925" y="9266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90" name="Google Shape;1590;p23"/>
              <p:cNvSpPr/>
              <p:nvPr/>
            </p:nvSpPr>
            <p:spPr>
              <a:xfrm>
                <a:off x="567181" y="5162575"/>
                <a:ext cx="447412" cy="223715"/>
              </a:xfrm>
              <a:custGeom>
                <a:avLst/>
                <a:gdLst/>
                <a:ahLst/>
                <a:cxnLst/>
                <a:rect l="l" t="t" r="r" b="b"/>
                <a:pathLst>
                  <a:path w="260502" h="130256" extrusionOk="0">
                    <a:moveTo>
                      <a:pt x="0" y="130257"/>
                    </a:moveTo>
                    <a:cubicBezTo>
                      <a:pt x="41806" y="95576"/>
                      <a:pt x="76640" y="53265"/>
                      <a:pt x="102647" y="5577"/>
                    </a:cubicBezTo>
                    <a:lnTo>
                      <a:pt x="102487" y="175"/>
                    </a:lnTo>
                    <a:cubicBezTo>
                      <a:pt x="155419" y="-915"/>
                      <a:pt x="208334" y="3081"/>
                      <a:pt x="260502" y="12108"/>
                    </a:cubicBezTo>
                    <a:lnTo>
                      <a:pt x="259689" y="16928"/>
                    </a:lnTo>
                    <a:cubicBezTo>
                      <a:pt x="244643" y="52356"/>
                      <a:pt x="218575" y="81988"/>
                      <a:pt x="185355" y="101427"/>
                    </a:cubicBezTo>
                    <a:cubicBezTo>
                      <a:pt x="187013" y="102494"/>
                      <a:pt x="188622" y="103608"/>
                      <a:pt x="190280" y="104772"/>
                    </a:cubicBezTo>
                    <a:cubicBezTo>
                      <a:pt x="126688" y="111905"/>
                      <a:pt x="63261" y="120400"/>
                      <a:pt x="0" y="13025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91" name="Google Shape;1591;p23"/>
              <p:cNvSpPr/>
              <p:nvPr/>
            </p:nvSpPr>
            <p:spPr>
              <a:xfrm>
                <a:off x="224144" y="5162875"/>
                <a:ext cx="519353" cy="284866"/>
              </a:xfrm>
              <a:custGeom>
                <a:avLst/>
                <a:gdLst/>
                <a:ahLst/>
                <a:cxnLst/>
                <a:rect l="l" t="t" r="r" b="b"/>
                <a:pathLst>
                  <a:path w="302389" h="165861" extrusionOk="0">
                    <a:moveTo>
                      <a:pt x="0" y="165861"/>
                    </a:moveTo>
                    <a:cubicBezTo>
                      <a:pt x="41310" y="129348"/>
                      <a:pt x="73320" y="83512"/>
                      <a:pt x="93376" y="32154"/>
                    </a:cubicBezTo>
                    <a:cubicBezTo>
                      <a:pt x="135380" y="19895"/>
                      <a:pt x="178311" y="11071"/>
                      <a:pt x="221745" y="5767"/>
                    </a:cubicBezTo>
                    <a:cubicBezTo>
                      <a:pt x="248456" y="2531"/>
                      <a:pt x="275284" y="608"/>
                      <a:pt x="302229" y="0"/>
                    </a:cubicBezTo>
                    <a:lnTo>
                      <a:pt x="302390" y="5402"/>
                    </a:lnTo>
                    <a:cubicBezTo>
                      <a:pt x="276382" y="53090"/>
                      <a:pt x="241549" y="95401"/>
                      <a:pt x="199742" y="130082"/>
                    </a:cubicBezTo>
                    <a:cubicBezTo>
                      <a:pt x="132946" y="140532"/>
                      <a:pt x="66366" y="152459"/>
                      <a:pt x="0" y="16586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92" name="Google Shape;1592;p23"/>
              <p:cNvSpPr/>
              <p:nvPr/>
            </p:nvSpPr>
            <p:spPr>
              <a:xfrm>
                <a:off x="-30313" y="5218097"/>
                <a:ext cx="414845" cy="284744"/>
              </a:xfrm>
              <a:custGeom>
                <a:avLst/>
                <a:gdLst/>
                <a:ahLst/>
                <a:cxnLst/>
                <a:rect l="l" t="t" r="r" b="b"/>
                <a:pathLst>
                  <a:path w="241540" h="165790" extrusionOk="0">
                    <a:moveTo>
                      <a:pt x="0" y="165064"/>
                    </a:moveTo>
                    <a:cubicBezTo>
                      <a:pt x="25455" y="139523"/>
                      <a:pt x="46728" y="110130"/>
                      <a:pt x="63035" y="77968"/>
                    </a:cubicBezTo>
                    <a:lnTo>
                      <a:pt x="62008" y="76170"/>
                    </a:lnTo>
                    <a:cubicBezTo>
                      <a:pt x="118674" y="43860"/>
                      <a:pt x="178928" y="18296"/>
                      <a:pt x="241540" y="0"/>
                    </a:cubicBezTo>
                    <a:cubicBezTo>
                      <a:pt x="221485" y="51357"/>
                      <a:pt x="189475" y="97193"/>
                      <a:pt x="148164" y="133707"/>
                    </a:cubicBezTo>
                    <a:cubicBezTo>
                      <a:pt x="99082" y="143526"/>
                      <a:pt x="50166" y="154221"/>
                      <a:pt x="1413" y="165791"/>
                    </a:cubicBezTo>
                    <a:cubicBezTo>
                      <a:pt x="974" y="165548"/>
                      <a:pt x="438" y="165307"/>
                      <a:pt x="0" y="1650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93" name="Google Shape;1593;p23"/>
              <p:cNvSpPr/>
              <p:nvPr/>
            </p:nvSpPr>
            <p:spPr>
              <a:xfrm>
                <a:off x="-183673" y="5348909"/>
                <a:ext cx="261630" cy="192125"/>
              </a:xfrm>
              <a:custGeom>
                <a:avLst/>
                <a:gdLst/>
                <a:ahLst/>
                <a:cxnLst/>
                <a:rect l="l" t="t" r="r" b="b"/>
                <a:pathLst>
                  <a:path w="152332" h="111863" extrusionOk="0">
                    <a:moveTo>
                      <a:pt x="89298" y="88894"/>
                    </a:moveTo>
                    <a:cubicBezTo>
                      <a:pt x="89736" y="89137"/>
                      <a:pt x="90273" y="89378"/>
                      <a:pt x="90712" y="89621"/>
                    </a:cubicBezTo>
                    <a:cubicBezTo>
                      <a:pt x="60653" y="96711"/>
                      <a:pt x="30660" y="104125"/>
                      <a:pt x="732" y="111864"/>
                    </a:cubicBezTo>
                    <a:lnTo>
                      <a:pt x="0" y="111038"/>
                    </a:lnTo>
                    <a:cubicBezTo>
                      <a:pt x="46025" y="68363"/>
                      <a:pt x="96792" y="31107"/>
                      <a:pt x="151306" y="0"/>
                    </a:cubicBezTo>
                    <a:lnTo>
                      <a:pt x="152333" y="1798"/>
                    </a:lnTo>
                    <a:cubicBezTo>
                      <a:pt x="136026" y="33961"/>
                      <a:pt x="114754" y="63353"/>
                      <a:pt x="89298" y="8889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94" name="Google Shape;1594;p23"/>
              <p:cNvSpPr/>
              <p:nvPr/>
            </p:nvSpPr>
            <p:spPr>
              <a:xfrm>
                <a:off x="-214172" y="5156855"/>
                <a:ext cx="1683830" cy="532260"/>
              </a:xfrm>
              <a:custGeom>
                <a:avLst/>
                <a:gdLst/>
                <a:ahLst/>
                <a:cxnLst/>
                <a:rect l="l" t="t" r="r" b="b"/>
                <a:pathLst>
                  <a:path w="980396" h="309904" extrusionOk="0">
                    <a:moveTo>
                      <a:pt x="977854" y="105867"/>
                    </a:moveTo>
                    <a:cubicBezTo>
                      <a:pt x="854794" y="37216"/>
                      <a:pt x="716371" y="799"/>
                      <a:pt x="575459" y="3"/>
                    </a:cubicBezTo>
                    <a:cubicBezTo>
                      <a:pt x="441018" y="-345"/>
                      <a:pt x="308546" y="32296"/>
                      <a:pt x="189656" y="95063"/>
                    </a:cubicBezTo>
                    <a:cubicBezTo>
                      <a:pt x="123272" y="129522"/>
                      <a:pt x="62484" y="173828"/>
                      <a:pt x="9356" y="226475"/>
                    </a:cubicBezTo>
                    <a:cubicBezTo>
                      <a:pt x="8862" y="226933"/>
                      <a:pt x="8629" y="227608"/>
                      <a:pt x="8737" y="228273"/>
                    </a:cubicBezTo>
                    <a:cubicBezTo>
                      <a:pt x="7659" y="227908"/>
                      <a:pt x="6573" y="227572"/>
                      <a:pt x="5496" y="227205"/>
                    </a:cubicBezTo>
                    <a:cubicBezTo>
                      <a:pt x="-22" y="225387"/>
                      <a:pt x="-2352" y="234032"/>
                      <a:pt x="3105" y="235877"/>
                    </a:cubicBezTo>
                    <a:cubicBezTo>
                      <a:pt x="57403" y="254473"/>
                      <a:pt x="112717" y="269958"/>
                      <a:pt x="168778" y="282257"/>
                    </a:cubicBezTo>
                    <a:lnTo>
                      <a:pt x="168764" y="282339"/>
                    </a:lnTo>
                    <a:cubicBezTo>
                      <a:pt x="168180" y="284759"/>
                      <a:pt x="171894" y="285790"/>
                      <a:pt x="172498" y="283368"/>
                    </a:cubicBezTo>
                    <a:cubicBezTo>
                      <a:pt x="172522" y="283271"/>
                      <a:pt x="172514" y="283178"/>
                      <a:pt x="172537" y="283081"/>
                    </a:cubicBezTo>
                    <a:cubicBezTo>
                      <a:pt x="236253" y="296980"/>
                      <a:pt x="301193" y="304511"/>
                      <a:pt x="366399" y="305564"/>
                    </a:cubicBezTo>
                    <a:cubicBezTo>
                      <a:pt x="366598" y="306518"/>
                      <a:pt x="366883" y="307423"/>
                      <a:pt x="367062" y="308389"/>
                    </a:cubicBezTo>
                    <a:cubicBezTo>
                      <a:pt x="367554" y="311043"/>
                      <a:pt x="371584" y="309915"/>
                      <a:pt x="371107" y="307274"/>
                    </a:cubicBezTo>
                    <a:cubicBezTo>
                      <a:pt x="371003" y="306701"/>
                      <a:pt x="370832" y="306167"/>
                      <a:pt x="370721" y="305598"/>
                    </a:cubicBezTo>
                    <a:cubicBezTo>
                      <a:pt x="382753" y="305656"/>
                      <a:pt x="394792" y="305547"/>
                      <a:pt x="406838" y="305060"/>
                    </a:cubicBezTo>
                    <a:cubicBezTo>
                      <a:pt x="472337" y="302358"/>
                      <a:pt x="537240" y="291479"/>
                      <a:pt x="600039" y="272675"/>
                    </a:cubicBezTo>
                    <a:cubicBezTo>
                      <a:pt x="661884" y="253280"/>
                      <a:pt x="721487" y="227352"/>
                      <a:pt x="777839" y="195331"/>
                    </a:cubicBezTo>
                    <a:cubicBezTo>
                      <a:pt x="840091" y="161134"/>
                      <a:pt x="903628" y="124530"/>
                      <a:pt x="975280" y="115374"/>
                    </a:cubicBezTo>
                    <a:cubicBezTo>
                      <a:pt x="979900" y="114783"/>
                      <a:pt x="982720" y="108589"/>
                      <a:pt x="977854" y="105867"/>
                    </a:cubicBezTo>
                    <a:close/>
                    <a:moveTo>
                      <a:pt x="842875" y="149115"/>
                    </a:moveTo>
                    <a:cubicBezTo>
                      <a:pt x="826440" y="129835"/>
                      <a:pt x="807221" y="113113"/>
                      <a:pt x="785854" y="99501"/>
                    </a:cubicBezTo>
                    <a:cubicBezTo>
                      <a:pt x="811431" y="97944"/>
                      <a:pt x="837043" y="97440"/>
                      <a:pt x="862690" y="97990"/>
                    </a:cubicBezTo>
                    <a:cubicBezTo>
                      <a:pt x="893564" y="99218"/>
                      <a:pt x="924302" y="102768"/>
                      <a:pt x="954643" y="108609"/>
                    </a:cubicBezTo>
                    <a:cubicBezTo>
                      <a:pt x="915763" y="117120"/>
                      <a:pt x="878181" y="130741"/>
                      <a:pt x="842875" y="149115"/>
                    </a:cubicBezTo>
                    <a:close/>
                    <a:moveTo>
                      <a:pt x="784999" y="93288"/>
                    </a:moveTo>
                    <a:cubicBezTo>
                      <a:pt x="736967" y="95929"/>
                      <a:pt x="688994" y="100840"/>
                      <a:pt x="641168" y="106437"/>
                    </a:cubicBezTo>
                    <a:cubicBezTo>
                      <a:pt x="673613" y="87052"/>
                      <a:pt x="698830" y="57589"/>
                      <a:pt x="712973" y="22539"/>
                    </a:cubicBezTo>
                    <a:cubicBezTo>
                      <a:pt x="752267" y="29362"/>
                      <a:pt x="791009" y="39047"/>
                      <a:pt x="828892" y="51515"/>
                    </a:cubicBezTo>
                    <a:cubicBezTo>
                      <a:pt x="822661" y="59422"/>
                      <a:pt x="816130" y="67087"/>
                      <a:pt x="809144" y="74337"/>
                    </a:cubicBezTo>
                    <a:cubicBezTo>
                      <a:pt x="801726" y="81418"/>
                      <a:pt x="793640" y="87764"/>
                      <a:pt x="784999" y="93288"/>
                    </a:cubicBezTo>
                    <a:close/>
                    <a:moveTo>
                      <a:pt x="793909" y="92825"/>
                    </a:moveTo>
                    <a:cubicBezTo>
                      <a:pt x="809178" y="82101"/>
                      <a:pt x="822123" y="68404"/>
                      <a:pt x="831970" y="52555"/>
                    </a:cubicBezTo>
                    <a:cubicBezTo>
                      <a:pt x="874028" y="66567"/>
                      <a:pt x="914877" y="83974"/>
                      <a:pt x="954117" y="104602"/>
                    </a:cubicBezTo>
                    <a:cubicBezTo>
                      <a:pt x="902440" y="90930"/>
                      <a:pt x="846970" y="90242"/>
                      <a:pt x="793909" y="92825"/>
                    </a:cubicBezTo>
                    <a:close/>
                    <a:moveTo>
                      <a:pt x="709792" y="21962"/>
                    </a:moveTo>
                    <a:cubicBezTo>
                      <a:pt x="693819" y="56141"/>
                      <a:pt x="668220" y="84917"/>
                      <a:pt x="636133" y="104761"/>
                    </a:cubicBezTo>
                    <a:cubicBezTo>
                      <a:pt x="635355" y="105275"/>
                      <a:pt x="635038" y="106260"/>
                      <a:pt x="635370" y="107132"/>
                    </a:cubicBezTo>
                    <a:cubicBezTo>
                      <a:pt x="623153" y="108575"/>
                      <a:pt x="610944" y="110039"/>
                      <a:pt x="598742" y="111523"/>
                    </a:cubicBezTo>
                    <a:cubicBezTo>
                      <a:pt x="552633" y="117172"/>
                      <a:pt x="506633" y="123531"/>
                      <a:pt x="460740" y="130601"/>
                    </a:cubicBezTo>
                    <a:cubicBezTo>
                      <a:pt x="479339" y="114431"/>
                      <a:pt x="496529" y="96710"/>
                      <a:pt x="512125" y="77628"/>
                    </a:cubicBezTo>
                    <a:cubicBezTo>
                      <a:pt x="520523" y="67278"/>
                      <a:pt x="528473" y="56567"/>
                      <a:pt x="535839" y="45459"/>
                    </a:cubicBezTo>
                    <a:cubicBezTo>
                      <a:pt x="543828" y="34877"/>
                      <a:pt x="550303" y="23235"/>
                      <a:pt x="555080" y="10866"/>
                    </a:cubicBezTo>
                    <a:cubicBezTo>
                      <a:pt x="555106" y="10782"/>
                      <a:pt x="555002" y="10740"/>
                      <a:pt x="554991" y="10661"/>
                    </a:cubicBezTo>
                    <a:cubicBezTo>
                      <a:pt x="606833" y="9519"/>
                      <a:pt x="658666" y="13303"/>
                      <a:pt x="709792" y="21962"/>
                    </a:cubicBezTo>
                    <a:close/>
                    <a:moveTo>
                      <a:pt x="553693" y="10680"/>
                    </a:moveTo>
                    <a:cubicBezTo>
                      <a:pt x="546274" y="20730"/>
                      <a:pt x="539411" y="31178"/>
                      <a:pt x="533133" y="41977"/>
                    </a:cubicBezTo>
                    <a:cubicBezTo>
                      <a:pt x="524974" y="54084"/>
                      <a:pt x="516262" y="65829"/>
                      <a:pt x="506943" y="77069"/>
                    </a:cubicBezTo>
                    <a:cubicBezTo>
                      <a:pt x="490388" y="96936"/>
                      <a:pt x="472101" y="115293"/>
                      <a:pt x="452297" y="131923"/>
                    </a:cubicBezTo>
                    <a:cubicBezTo>
                      <a:pt x="388320" y="141892"/>
                      <a:pt x="324552" y="153241"/>
                      <a:pt x="260995" y="165969"/>
                    </a:cubicBezTo>
                    <a:cubicBezTo>
                      <a:pt x="298197" y="132281"/>
                      <a:pt x="326779" y="90163"/>
                      <a:pt x="344345" y="43149"/>
                    </a:cubicBezTo>
                    <a:cubicBezTo>
                      <a:pt x="347101" y="42311"/>
                      <a:pt x="349835" y="41414"/>
                      <a:pt x="352600" y="40603"/>
                    </a:cubicBezTo>
                    <a:cubicBezTo>
                      <a:pt x="418127" y="22311"/>
                      <a:pt x="485679" y="12259"/>
                      <a:pt x="553693" y="10680"/>
                    </a:cubicBezTo>
                    <a:close/>
                    <a:moveTo>
                      <a:pt x="341465" y="44037"/>
                    </a:moveTo>
                    <a:cubicBezTo>
                      <a:pt x="330913" y="66398"/>
                      <a:pt x="318740" y="87958"/>
                      <a:pt x="305044" y="108544"/>
                    </a:cubicBezTo>
                    <a:cubicBezTo>
                      <a:pt x="289804" y="130174"/>
                      <a:pt x="272173" y="150017"/>
                      <a:pt x="252485" y="167696"/>
                    </a:cubicBezTo>
                    <a:cubicBezTo>
                      <a:pt x="243562" y="169499"/>
                      <a:pt x="234633" y="171270"/>
                      <a:pt x="225718" y="173127"/>
                    </a:cubicBezTo>
                    <a:cubicBezTo>
                      <a:pt x="187078" y="181172"/>
                      <a:pt x="148569" y="189779"/>
                      <a:pt x="110191" y="198947"/>
                    </a:cubicBezTo>
                    <a:cubicBezTo>
                      <a:pt x="133162" y="175804"/>
                      <a:pt x="152073" y="148958"/>
                      <a:pt x="166129" y="119535"/>
                    </a:cubicBezTo>
                    <a:cubicBezTo>
                      <a:pt x="221676" y="88111"/>
                      <a:pt x="280465" y="62797"/>
                      <a:pt x="341465" y="44037"/>
                    </a:cubicBezTo>
                    <a:close/>
                    <a:moveTo>
                      <a:pt x="22681" y="220762"/>
                    </a:moveTo>
                    <a:cubicBezTo>
                      <a:pt x="65706" y="183484"/>
                      <a:pt x="112234" y="150453"/>
                      <a:pt x="161614" y="122127"/>
                    </a:cubicBezTo>
                    <a:cubicBezTo>
                      <a:pt x="154054" y="134701"/>
                      <a:pt x="146713" y="147350"/>
                      <a:pt x="138106" y="159298"/>
                    </a:cubicBezTo>
                    <a:cubicBezTo>
                      <a:pt x="127449" y="173992"/>
                      <a:pt x="115671" y="187840"/>
                      <a:pt x="102878" y="200718"/>
                    </a:cubicBezTo>
                    <a:cubicBezTo>
                      <a:pt x="76086" y="207144"/>
                      <a:pt x="49353" y="213825"/>
                      <a:pt x="22681" y="220762"/>
                    </a:cubicBezTo>
                    <a:close/>
                    <a:moveTo>
                      <a:pt x="14470" y="227894"/>
                    </a:moveTo>
                    <a:cubicBezTo>
                      <a:pt x="14963" y="228132"/>
                      <a:pt x="15517" y="228211"/>
                      <a:pt x="16056" y="228120"/>
                    </a:cubicBezTo>
                    <a:cubicBezTo>
                      <a:pt x="46172" y="220604"/>
                      <a:pt x="76360" y="213329"/>
                      <a:pt x="106619" y="206295"/>
                    </a:cubicBezTo>
                    <a:cubicBezTo>
                      <a:pt x="120468" y="213859"/>
                      <a:pt x="133199" y="223311"/>
                      <a:pt x="144446" y="234380"/>
                    </a:cubicBezTo>
                    <a:cubicBezTo>
                      <a:pt x="154318" y="244212"/>
                      <a:pt x="167311" y="257648"/>
                      <a:pt x="169245" y="272385"/>
                    </a:cubicBezTo>
                    <a:cubicBezTo>
                      <a:pt x="116257" y="261067"/>
                      <a:pt x="63950" y="246762"/>
                      <a:pt x="12577" y="229539"/>
                    </a:cubicBezTo>
                    <a:cubicBezTo>
                      <a:pt x="13201" y="228982"/>
                      <a:pt x="13845" y="228450"/>
                      <a:pt x="14470" y="227894"/>
                    </a:cubicBezTo>
                    <a:close/>
                    <a:moveTo>
                      <a:pt x="229560" y="283948"/>
                    </a:moveTo>
                    <a:cubicBezTo>
                      <a:pt x="210673" y="280754"/>
                      <a:pt x="191862" y="277183"/>
                      <a:pt x="173126" y="273235"/>
                    </a:cubicBezTo>
                    <a:cubicBezTo>
                      <a:pt x="171903" y="259658"/>
                      <a:pt x="162146" y="247597"/>
                      <a:pt x="153102" y="237659"/>
                    </a:cubicBezTo>
                    <a:cubicBezTo>
                      <a:pt x="141208" y="224765"/>
                      <a:pt x="127421" y="213756"/>
                      <a:pt x="112214" y="205010"/>
                    </a:cubicBezTo>
                    <a:cubicBezTo>
                      <a:pt x="157281" y="194586"/>
                      <a:pt x="202492" y="184741"/>
                      <a:pt x="247846" y="175474"/>
                    </a:cubicBezTo>
                    <a:cubicBezTo>
                      <a:pt x="247917" y="175537"/>
                      <a:pt x="247992" y="175594"/>
                      <a:pt x="248071" y="175647"/>
                    </a:cubicBezTo>
                    <a:cubicBezTo>
                      <a:pt x="294992" y="205311"/>
                      <a:pt x="347104" y="239727"/>
                      <a:pt x="363772" y="295109"/>
                    </a:cubicBezTo>
                    <a:cubicBezTo>
                      <a:pt x="318819" y="294749"/>
                      <a:pt x="273956" y="291019"/>
                      <a:pt x="229560" y="283948"/>
                    </a:cubicBezTo>
                    <a:close/>
                    <a:moveTo>
                      <a:pt x="368274" y="295114"/>
                    </a:moveTo>
                    <a:cubicBezTo>
                      <a:pt x="352428" y="239215"/>
                      <a:pt x="301384" y="204122"/>
                      <a:pt x="254086" y="174232"/>
                    </a:cubicBezTo>
                    <a:cubicBezTo>
                      <a:pt x="319088" y="161075"/>
                      <a:pt x="384345" y="149278"/>
                      <a:pt x="449859" y="138841"/>
                    </a:cubicBezTo>
                    <a:cubicBezTo>
                      <a:pt x="477941" y="153261"/>
                      <a:pt x="503406" y="172288"/>
                      <a:pt x="525194" y="195131"/>
                    </a:cubicBezTo>
                    <a:cubicBezTo>
                      <a:pt x="545299" y="217290"/>
                      <a:pt x="562256" y="242112"/>
                      <a:pt x="575587" y="268897"/>
                    </a:cubicBezTo>
                    <a:cubicBezTo>
                      <a:pt x="507923" y="286645"/>
                      <a:pt x="438226" y="295459"/>
                      <a:pt x="368274" y="295114"/>
                    </a:cubicBezTo>
                    <a:close/>
                    <a:moveTo>
                      <a:pt x="579251" y="267956"/>
                    </a:moveTo>
                    <a:cubicBezTo>
                      <a:pt x="556778" y="212499"/>
                      <a:pt x="509530" y="165788"/>
                      <a:pt x="457346" y="137663"/>
                    </a:cubicBezTo>
                    <a:cubicBezTo>
                      <a:pt x="518986" y="127989"/>
                      <a:pt x="580806" y="119680"/>
                      <a:pt x="642807" y="112738"/>
                    </a:cubicBezTo>
                    <a:cubicBezTo>
                      <a:pt x="679934" y="137470"/>
                      <a:pt x="717870" y="164243"/>
                      <a:pt x="740549" y="203335"/>
                    </a:cubicBezTo>
                    <a:cubicBezTo>
                      <a:pt x="705262" y="222131"/>
                      <a:pt x="668680" y="238387"/>
                      <a:pt x="631080" y="251979"/>
                    </a:cubicBezTo>
                    <a:cubicBezTo>
                      <a:pt x="613942" y="257963"/>
                      <a:pt x="596666" y="263289"/>
                      <a:pt x="579251" y="267956"/>
                    </a:cubicBezTo>
                    <a:close/>
                    <a:moveTo>
                      <a:pt x="742919" y="202113"/>
                    </a:moveTo>
                    <a:cubicBezTo>
                      <a:pt x="721347" y="163401"/>
                      <a:pt x="685485" y="136475"/>
                      <a:pt x="649113" y="112037"/>
                    </a:cubicBezTo>
                    <a:cubicBezTo>
                      <a:pt x="686203" y="107971"/>
                      <a:pt x="723341" y="104421"/>
                      <a:pt x="760530" y="101387"/>
                    </a:cubicBezTo>
                    <a:cubicBezTo>
                      <a:pt x="766661" y="100846"/>
                      <a:pt x="772801" y="100436"/>
                      <a:pt x="778940" y="100016"/>
                    </a:cubicBezTo>
                    <a:cubicBezTo>
                      <a:pt x="779089" y="100229"/>
                      <a:pt x="779274" y="100414"/>
                      <a:pt x="779487" y="100563"/>
                    </a:cubicBezTo>
                    <a:cubicBezTo>
                      <a:pt x="801575" y="114429"/>
                      <a:pt x="821434" y="131564"/>
                      <a:pt x="838387" y="151383"/>
                    </a:cubicBezTo>
                    <a:cubicBezTo>
                      <a:pt x="827681" y="156767"/>
                      <a:pt x="817059" y="162310"/>
                      <a:pt x="806523" y="168013"/>
                    </a:cubicBezTo>
                    <a:cubicBezTo>
                      <a:pt x="785298" y="179512"/>
                      <a:pt x="764203" y="191045"/>
                      <a:pt x="742919" y="20211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595" name="Google Shape;1595;p23"/>
            <p:cNvGrpSpPr/>
            <p:nvPr/>
          </p:nvGrpSpPr>
          <p:grpSpPr>
            <a:xfrm rot="-1409475">
              <a:off x="-309988" y="4663970"/>
              <a:ext cx="736671" cy="585689"/>
              <a:chOff x="969638" y="5223655"/>
              <a:chExt cx="736688" cy="585703"/>
            </a:xfrm>
          </p:grpSpPr>
          <p:sp>
            <p:nvSpPr>
              <p:cNvPr id="1596" name="Google Shape;1596;p23"/>
              <p:cNvSpPr/>
              <p:nvPr/>
            </p:nvSpPr>
            <p:spPr>
              <a:xfrm rot="-1596821" flipH="1">
                <a:off x="1058432" y="5563427"/>
                <a:ext cx="179241" cy="189847"/>
              </a:xfrm>
              <a:custGeom>
                <a:avLst/>
                <a:gdLst/>
                <a:ahLst/>
                <a:cxnLst/>
                <a:rect l="l" t="t" r="r" b="b"/>
                <a:pathLst>
                  <a:path w="136093" h="144146" extrusionOk="0">
                    <a:moveTo>
                      <a:pt x="136094" y="143067"/>
                    </a:moveTo>
                    <a:cubicBezTo>
                      <a:pt x="99855" y="88789"/>
                      <a:pt x="55346" y="40517"/>
                      <a:pt x="4182" y="0"/>
                    </a:cubicBezTo>
                    <a:lnTo>
                      <a:pt x="0" y="5317"/>
                    </a:lnTo>
                    <a:cubicBezTo>
                      <a:pt x="14712" y="39165"/>
                      <a:pt x="33198" y="71245"/>
                      <a:pt x="55106" y="100948"/>
                    </a:cubicBezTo>
                    <a:lnTo>
                      <a:pt x="54977" y="100996"/>
                    </a:lnTo>
                    <a:cubicBezTo>
                      <a:pt x="81680" y="115169"/>
                      <a:pt x="108223" y="129698"/>
                      <a:pt x="134588" y="14414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97" name="Google Shape;1597;p23"/>
              <p:cNvSpPr/>
              <p:nvPr/>
            </p:nvSpPr>
            <p:spPr>
              <a:xfrm rot="-1596821" flipH="1">
                <a:off x="1125659" y="5453894"/>
                <a:ext cx="183632" cy="200585"/>
              </a:xfrm>
              <a:custGeom>
                <a:avLst/>
                <a:gdLst/>
                <a:ahLst/>
                <a:cxnLst/>
                <a:rect l="l" t="t" r="r" b="b"/>
                <a:pathLst>
                  <a:path w="139427" h="152299" extrusionOk="0">
                    <a:moveTo>
                      <a:pt x="0" y="3254"/>
                    </a:moveTo>
                    <a:cubicBezTo>
                      <a:pt x="12220" y="39116"/>
                      <a:pt x="29451" y="73069"/>
                      <a:pt x="51181" y="104105"/>
                    </a:cubicBezTo>
                    <a:cubicBezTo>
                      <a:pt x="49667" y="104379"/>
                      <a:pt x="48112" y="104741"/>
                      <a:pt x="46598" y="105015"/>
                    </a:cubicBezTo>
                    <a:cubicBezTo>
                      <a:pt x="77796" y="120003"/>
                      <a:pt x="108705" y="135982"/>
                      <a:pt x="139299" y="152300"/>
                    </a:cubicBezTo>
                    <a:lnTo>
                      <a:pt x="139428" y="152252"/>
                    </a:lnTo>
                    <a:cubicBezTo>
                      <a:pt x="117519" y="122549"/>
                      <a:pt x="99034" y="90469"/>
                      <a:pt x="84322" y="56620"/>
                    </a:cubicBezTo>
                    <a:lnTo>
                      <a:pt x="88504" y="51304"/>
                    </a:lnTo>
                    <a:cubicBezTo>
                      <a:pt x="80231" y="44922"/>
                      <a:pt x="71620" y="38815"/>
                      <a:pt x="62824" y="32997"/>
                    </a:cubicBezTo>
                    <a:cubicBezTo>
                      <a:pt x="43381" y="20192"/>
                      <a:pt x="22834" y="9149"/>
                      <a:pt x="1426"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98" name="Google Shape;1598;p23"/>
              <p:cNvSpPr/>
              <p:nvPr/>
            </p:nvSpPr>
            <p:spPr>
              <a:xfrm rot="-1596821" flipH="1">
                <a:off x="1207464" y="5371251"/>
                <a:ext cx="192823" cy="172109"/>
              </a:xfrm>
              <a:custGeom>
                <a:avLst/>
                <a:gdLst/>
                <a:ahLst/>
                <a:cxnLst/>
                <a:rect l="l" t="t" r="r" b="b"/>
                <a:pathLst>
                  <a:path w="146406" h="130678" extrusionOk="0">
                    <a:moveTo>
                      <a:pt x="0" y="0"/>
                    </a:moveTo>
                    <a:cubicBezTo>
                      <a:pt x="8739" y="32739"/>
                      <a:pt x="25576" y="62753"/>
                      <a:pt x="48960" y="87277"/>
                    </a:cubicBezTo>
                    <a:cubicBezTo>
                      <a:pt x="47994" y="87639"/>
                      <a:pt x="47027" y="88001"/>
                      <a:pt x="46084" y="88428"/>
                    </a:cubicBezTo>
                    <a:cubicBezTo>
                      <a:pt x="78378" y="101242"/>
                      <a:pt x="110270" y="115529"/>
                      <a:pt x="141823" y="130678"/>
                    </a:cubicBezTo>
                    <a:cubicBezTo>
                      <a:pt x="143338" y="130404"/>
                      <a:pt x="144892" y="130042"/>
                      <a:pt x="146407" y="129768"/>
                    </a:cubicBezTo>
                    <a:cubicBezTo>
                      <a:pt x="124677" y="98733"/>
                      <a:pt x="107446" y="64780"/>
                      <a:pt x="95225" y="28918"/>
                    </a:cubicBezTo>
                    <a:lnTo>
                      <a:pt x="96651" y="25663"/>
                    </a:lnTo>
                    <a:cubicBezTo>
                      <a:pt x="65904" y="12308"/>
                      <a:pt x="33322" y="3657"/>
                      <a:pt x="0"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99" name="Google Shape;1599;p23"/>
              <p:cNvSpPr/>
              <p:nvPr/>
            </p:nvSpPr>
            <p:spPr>
              <a:xfrm rot="-1596821" flipH="1">
                <a:off x="1309885" y="5317969"/>
                <a:ext cx="178519" cy="118664"/>
              </a:xfrm>
              <a:custGeom>
                <a:avLst/>
                <a:gdLst/>
                <a:ahLst/>
                <a:cxnLst/>
                <a:rect l="l" t="t" r="r" b="b"/>
                <a:pathLst>
                  <a:path w="135545" h="90099" extrusionOk="0">
                    <a:moveTo>
                      <a:pt x="379" y="7597"/>
                    </a:moveTo>
                    <a:cubicBezTo>
                      <a:pt x="5741" y="25993"/>
                      <a:pt x="16161" y="42513"/>
                      <a:pt x="30453" y="55276"/>
                    </a:cubicBezTo>
                    <a:cubicBezTo>
                      <a:pt x="65113" y="65082"/>
                      <a:pt x="99232" y="76706"/>
                      <a:pt x="132670" y="90100"/>
                    </a:cubicBezTo>
                    <a:cubicBezTo>
                      <a:pt x="133612" y="89673"/>
                      <a:pt x="134579" y="89311"/>
                      <a:pt x="135546" y="88948"/>
                    </a:cubicBezTo>
                    <a:cubicBezTo>
                      <a:pt x="112161" y="64425"/>
                      <a:pt x="95324" y="34411"/>
                      <a:pt x="86585" y="1672"/>
                    </a:cubicBezTo>
                    <a:cubicBezTo>
                      <a:pt x="65977" y="-587"/>
                      <a:pt x="45181" y="-557"/>
                      <a:pt x="24579" y="1760"/>
                    </a:cubicBezTo>
                    <a:cubicBezTo>
                      <a:pt x="16338" y="2718"/>
                      <a:pt x="8153" y="4022"/>
                      <a:pt x="0" y="560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00" name="Google Shape;1600;p23"/>
              <p:cNvSpPr/>
              <p:nvPr/>
            </p:nvSpPr>
            <p:spPr>
              <a:xfrm rot="-1596821" flipH="1">
                <a:off x="1426194" y="5271088"/>
                <a:ext cx="153660" cy="65415"/>
              </a:xfrm>
              <a:custGeom>
                <a:avLst/>
                <a:gdLst/>
                <a:ahLst/>
                <a:cxnLst/>
                <a:rect l="l" t="t" r="r" b="b"/>
                <a:pathLst>
                  <a:path w="116670" h="49668" extrusionOk="0">
                    <a:moveTo>
                      <a:pt x="0" y="25115"/>
                    </a:moveTo>
                    <a:lnTo>
                      <a:pt x="410" y="26210"/>
                    </a:lnTo>
                    <a:cubicBezTo>
                      <a:pt x="39711" y="31018"/>
                      <a:pt x="78581" y="38861"/>
                      <a:pt x="116671" y="49669"/>
                    </a:cubicBezTo>
                    <a:cubicBezTo>
                      <a:pt x="102379" y="36905"/>
                      <a:pt x="91959" y="20385"/>
                      <a:pt x="86596" y="1990"/>
                    </a:cubicBezTo>
                    <a:lnTo>
                      <a:pt x="86218" y="0"/>
                    </a:lnTo>
                    <a:cubicBezTo>
                      <a:pt x="56940" y="6398"/>
                      <a:pt x="28134" y="14789"/>
                      <a:pt x="0" y="2511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01" name="Google Shape;1601;p23"/>
              <p:cNvSpPr/>
              <p:nvPr/>
            </p:nvSpPr>
            <p:spPr>
              <a:xfrm rot="-1596821" flipH="1">
                <a:off x="1440721" y="5299409"/>
                <a:ext cx="160673" cy="72379"/>
              </a:xfrm>
              <a:custGeom>
                <a:avLst/>
                <a:gdLst/>
                <a:ahLst/>
                <a:cxnLst/>
                <a:rect l="l" t="t" r="r" b="b"/>
                <a:pathLst>
                  <a:path w="121995" h="54956" extrusionOk="0">
                    <a:moveTo>
                      <a:pt x="4519" y="1095"/>
                    </a:moveTo>
                    <a:lnTo>
                      <a:pt x="4109" y="0"/>
                    </a:lnTo>
                    <a:cubicBezTo>
                      <a:pt x="2731" y="443"/>
                      <a:pt x="1378" y="950"/>
                      <a:pt x="0" y="1393"/>
                    </a:cubicBezTo>
                    <a:cubicBezTo>
                      <a:pt x="18453" y="19247"/>
                      <a:pt x="36907" y="37102"/>
                      <a:pt x="55361" y="54956"/>
                    </a:cubicBezTo>
                    <a:lnTo>
                      <a:pt x="57125" y="53192"/>
                    </a:lnTo>
                    <a:cubicBezTo>
                      <a:pt x="76552" y="39515"/>
                      <a:pt x="98664" y="30125"/>
                      <a:pt x="121996" y="25642"/>
                    </a:cubicBezTo>
                    <a:cubicBezTo>
                      <a:pt x="121570" y="25303"/>
                      <a:pt x="121164" y="24939"/>
                      <a:pt x="120779" y="24554"/>
                    </a:cubicBezTo>
                    <a:cubicBezTo>
                      <a:pt x="82689" y="13746"/>
                      <a:pt x="43820" y="5903"/>
                      <a:pt x="4519" y="109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02" name="Google Shape;1602;p23"/>
              <p:cNvSpPr/>
              <p:nvPr/>
            </p:nvSpPr>
            <p:spPr>
              <a:xfrm rot="-1596821" flipH="1">
                <a:off x="1343470" y="5371878"/>
                <a:ext cx="220781" cy="118513"/>
              </a:xfrm>
              <a:custGeom>
                <a:avLst/>
                <a:gdLst/>
                <a:ahLst/>
                <a:cxnLst/>
                <a:rect l="l" t="t" r="r" b="b"/>
                <a:pathLst>
                  <a:path w="167634" h="89984" extrusionOk="0">
                    <a:moveTo>
                      <a:pt x="0" y="30402"/>
                    </a:moveTo>
                    <a:cubicBezTo>
                      <a:pt x="6798" y="36968"/>
                      <a:pt x="13596" y="43535"/>
                      <a:pt x="20395" y="50102"/>
                    </a:cubicBezTo>
                    <a:cubicBezTo>
                      <a:pt x="34330" y="63549"/>
                      <a:pt x="48312" y="77125"/>
                      <a:pt x="62836" y="89985"/>
                    </a:cubicBezTo>
                    <a:lnTo>
                      <a:pt x="65970" y="86384"/>
                    </a:lnTo>
                    <a:cubicBezTo>
                      <a:pt x="97964" y="65692"/>
                      <a:pt x="132038" y="48411"/>
                      <a:pt x="167635" y="34824"/>
                    </a:cubicBezTo>
                    <a:cubicBezTo>
                      <a:pt x="134197" y="21430"/>
                      <a:pt x="100078" y="9806"/>
                      <a:pt x="65418" y="0"/>
                    </a:cubicBezTo>
                    <a:cubicBezTo>
                      <a:pt x="65802" y="386"/>
                      <a:pt x="66209" y="749"/>
                      <a:pt x="66634" y="1088"/>
                    </a:cubicBezTo>
                    <a:cubicBezTo>
                      <a:pt x="43303" y="5571"/>
                      <a:pt x="21191" y="14962"/>
                      <a:pt x="1764" y="2863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03" name="Google Shape;1603;p23"/>
              <p:cNvSpPr/>
              <p:nvPr/>
            </p:nvSpPr>
            <p:spPr>
              <a:xfrm rot="-1596821" flipH="1">
                <a:off x="1253458" y="5458459"/>
                <a:ext cx="264116" cy="138315"/>
              </a:xfrm>
              <a:custGeom>
                <a:avLst/>
                <a:gdLst/>
                <a:ahLst/>
                <a:cxnLst/>
                <a:rect l="l" t="t" r="r" b="b"/>
                <a:pathLst>
                  <a:path w="200537" h="105019" extrusionOk="0">
                    <a:moveTo>
                      <a:pt x="67059" y="104633"/>
                    </a:moveTo>
                    <a:cubicBezTo>
                      <a:pt x="67324" y="104754"/>
                      <a:pt x="67526" y="104900"/>
                      <a:pt x="67792" y="105020"/>
                    </a:cubicBezTo>
                    <a:lnTo>
                      <a:pt x="70588" y="99929"/>
                    </a:lnTo>
                    <a:cubicBezTo>
                      <a:pt x="109297" y="71659"/>
                      <a:pt x="153605" y="51993"/>
                      <a:pt x="200538" y="42250"/>
                    </a:cubicBezTo>
                    <a:cubicBezTo>
                      <a:pt x="168984" y="27101"/>
                      <a:pt x="137093" y="12814"/>
                      <a:pt x="104799" y="0"/>
                    </a:cubicBezTo>
                    <a:cubicBezTo>
                      <a:pt x="69202" y="13587"/>
                      <a:pt x="35128" y="30868"/>
                      <a:pt x="3134" y="51560"/>
                    </a:cubicBezTo>
                    <a:lnTo>
                      <a:pt x="0" y="55161"/>
                    </a:lnTo>
                    <a:cubicBezTo>
                      <a:pt x="20576" y="73933"/>
                      <a:pt x="43050" y="90513"/>
                      <a:pt x="67059" y="10463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04" name="Google Shape;1604;p23"/>
              <p:cNvSpPr/>
              <p:nvPr/>
            </p:nvSpPr>
            <p:spPr>
              <a:xfrm rot="-1596821" flipH="1">
                <a:off x="1165962" y="5555752"/>
                <a:ext cx="296922" cy="131348"/>
              </a:xfrm>
              <a:custGeom>
                <a:avLst/>
                <a:gdLst/>
                <a:ahLst/>
                <a:cxnLst/>
                <a:rect l="l" t="t" r="r" b="b"/>
                <a:pathLst>
                  <a:path w="225446" h="99729" extrusionOk="0">
                    <a:moveTo>
                      <a:pt x="2796" y="57679"/>
                    </a:moveTo>
                    <a:lnTo>
                      <a:pt x="0" y="62769"/>
                    </a:lnTo>
                    <a:cubicBezTo>
                      <a:pt x="34956" y="82034"/>
                      <a:pt x="73215" y="94571"/>
                      <a:pt x="112793" y="99730"/>
                    </a:cubicBezTo>
                    <a:lnTo>
                      <a:pt x="113560" y="94517"/>
                    </a:lnTo>
                    <a:cubicBezTo>
                      <a:pt x="147859" y="72450"/>
                      <a:pt x="185710" y="56472"/>
                      <a:pt x="225447" y="47285"/>
                    </a:cubicBezTo>
                    <a:cubicBezTo>
                      <a:pt x="194852" y="30967"/>
                      <a:pt x="163944" y="14988"/>
                      <a:pt x="132746" y="0"/>
                    </a:cubicBezTo>
                    <a:cubicBezTo>
                      <a:pt x="85813" y="9743"/>
                      <a:pt x="41506" y="29409"/>
                      <a:pt x="2796" y="5767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05" name="Google Shape;1605;p23"/>
              <p:cNvSpPr/>
              <p:nvPr/>
            </p:nvSpPr>
            <p:spPr>
              <a:xfrm rot="-1596821" flipH="1">
                <a:off x="1089852" y="5670932"/>
                <a:ext cx="253219" cy="74784"/>
              </a:xfrm>
              <a:custGeom>
                <a:avLst/>
                <a:gdLst/>
                <a:ahLst/>
                <a:cxnLst/>
                <a:rect l="l" t="t" r="r" b="b"/>
                <a:pathLst>
                  <a:path w="192263" h="56782" extrusionOk="0">
                    <a:moveTo>
                      <a:pt x="766" y="47232"/>
                    </a:moveTo>
                    <a:lnTo>
                      <a:pt x="0" y="52445"/>
                    </a:lnTo>
                    <a:cubicBezTo>
                      <a:pt x="62997" y="61468"/>
                      <a:pt x="129402" y="55467"/>
                      <a:pt x="192264" y="43150"/>
                    </a:cubicBezTo>
                    <a:cubicBezTo>
                      <a:pt x="165899" y="28703"/>
                      <a:pt x="139356" y="14174"/>
                      <a:pt x="112654" y="0"/>
                    </a:cubicBezTo>
                    <a:cubicBezTo>
                      <a:pt x="72917" y="9187"/>
                      <a:pt x="35066" y="25166"/>
                      <a:pt x="766" y="4723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06" name="Google Shape;1606;p23"/>
              <p:cNvSpPr/>
              <p:nvPr/>
            </p:nvSpPr>
            <p:spPr>
              <a:xfrm rot="-1596821" flipH="1">
                <a:off x="1007020" y="5354782"/>
                <a:ext cx="661924" cy="323449"/>
              </a:xfrm>
              <a:custGeom>
                <a:avLst/>
                <a:gdLst/>
                <a:ahLst/>
                <a:cxnLst/>
                <a:rect l="l" t="t" r="r" b="b"/>
                <a:pathLst>
                  <a:path w="502583" h="245587" extrusionOk="0">
                    <a:moveTo>
                      <a:pt x="502177" y="229102"/>
                    </a:moveTo>
                    <a:cubicBezTo>
                      <a:pt x="501327" y="227808"/>
                      <a:pt x="500440" y="226522"/>
                      <a:pt x="499580" y="225231"/>
                    </a:cubicBezTo>
                    <a:cubicBezTo>
                      <a:pt x="499349" y="224662"/>
                      <a:pt x="499003" y="224147"/>
                      <a:pt x="498564" y="223718"/>
                    </a:cubicBezTo>
                    <a:cubicBezTo>
                      <a:pt x="417542" y="102792"/>
                      <a:pt x="290523" y="-7539"/>
                      <a:pt x="136113" y="404"/>
                    </a:cubicBezTo>
                    <a:cubicBezTo>
                      <a:pt x="90231" y="2765"/>
                      <a:pt x="46456" y="17168"/>
                      <a:pt x="3292" y="31843"/>
                    </a:cubicBezTo>
                    <a:cubicBezTo>
                      <a:pt x="859" y="32562"/>
                      <a:pt x="-530" y="35118"/>
                      <a:pt x="190" y="37550"/>
                    </a:cubicBezTo>
                    <a:cubicBezTo>
                      <a:pt x="399" y="38258"/>
                      <a:pt x="776" y="38905"/>
                      <a:pt x="1288" y="39436"/>
                    </a:cubicBezTo>
                    <a:cubicBezTo>
                      <a:pt x="30586" y="67948"/>
                      <a:pt x="59753" y="96604"/>
                      <a:pt x="89240" y="124921"/>
                    </a:cubicBezTo>
                    <a:cubicBezTo>
                      <a:pt x="115493" y="151448"/>
                      <a:pt x="144357" y="175256"/>
                      <a:pt x="175392" y="195985"/>
                    </a:cubicBezTo>
                    <a:cubicBezTo>
                      <a:pt x="235550" y="233978"/>
                      <a:pt x="307348" y="246942"/>
                      <a:pt x="377649" y="245478"/>
                    </a:cubicBezTo>
                    <a:cubicBezTo>
                      <a:pt x="417728" y="244970"/>
                      <a:pt x="457639" y="240204"/>
                      <a:pt x="496710" y="231260"/>
                    </a:cubicBezTo>
                    <a:cubicBezTo>
                      <a:pt x="497021" y="231137"/>
                      <a:pt x="497316" y="230979"/>
                      <a:pt x="497590" y="230788"/>
                    </a:cubicBezTo>
                    <a:cubicBezTo>
                      <a:pt x="497757" y="231023"/>
                      <a:pt x="497936" y="231249"/>
                      <a:pt x="498102" y="231484"/>
                    </a:cubicBezTo>
                    <a:cubicBezTo>
                      <a:pt x="499846" y="233903"/>
                      <a:pt x="503870" y="231678"/>
                      <a:pt x="502177" y="229102"/>
                    </a:cubicBezTo>
                    <a:close/>
                    <a:moveTo>
                      <a:pt x="419317" y="136112"/>
                    </a:moveTo>
                    <a:cubicBezTo>
                      <a:pt x="444096" y="161981"/>
                      <a:pt x="467170" y="189432"/>
                      <a:pt x="488393" y="218290"/>
                    </a:cubicBezTo>
                    <a:cubicBezTo>
                      <a:pt x="464694" y="206402"/>
                      <a:pt x="441273" y="193979"/>
                      <a:pt x="417884" y="181492"/>
                    </a:cubicBezTo>
                    <a:cubicBezTo>
                      <a:pt x="407147" y="166911"/>
                      <a:pt x="397209" y="151758"/>
                      <a:pt x="388114" y="136099"/>
                    </a:cubicBezTo>
                    <a:cubicBezTo>
                      <a:pt x="383606" y="128309"/>
                      <a:pt x="379292" y="120411"/>
                      <a:pt x="375171" y="112405"/>
                    </a:cubicBezTo>
                    <a:cubicBezTo>
                      <a:pt x="371411" y="103776"/>
                      <a:pt x="366994" y="95447"/>
                      <a:pt x="361959" y="87494"/>
                    </a:cubicBezTo>
                    <a:cubicBezTo>
                      <a:pt x="361601" y="86926"/>
                      <a:pt x="360850" y="86755"/>
                      <a:pt x="360282" y="87113"/>
                    </a:cubicBezTo>
                    <a:cubicBezTo>
                      <a:pt x="359840" y="87391"/>
                      <a:pt x="359625" y="87919"/>
                      <a:pt x="359747" y="88427"/>
                    </a:cubicBezTo>
                    <a:lnTo>
                      <a:pt x="359747" y="88427"/>
                    </a:lnTo>
                    <a:cubicBezTo>
                      <a:pt x="361971" y="96906"/>
                      <a:pt x="365272" y="105065"/>
                      <a:pt x="369571" y="112705"/>
                    </a:cubicBezTo>
                    <a:cubicBezTo>
                      <a:pt x="373734" y="121169"/>
                      <a:pt x="378150" y="129502"/>
                      <a:pt x="382822" y="137702"/>
                    </a:cubicBezTo>
                    <a:cubicBezTo>
                      <a:pt x="390336" y="150809"/>
                      <a:pt x="398599" y="163458"/>
                      <a:pt x="407267" y="175827"/>
                    </a:cubicBezTo>
                    <a:cubicBezTo>
                      <a:pt x="381820" y="162250"/>
                      <a:pt x="356309" y="148789"/>
                      <a:pt x="330400" y="136075"/>
                    </a:cubicBezTo>
                    <a:cubicBezTo>
                      <a:pt x="330507" y="135646"/>
                      <a:pt x="330505" y="135196"/>
                      <a:pt x="330393" y="134767"/>
                    </a:cubicBezTo>
                    <a:cubicBezTo>
                      <a:pt x="330332" y="134553"/>
                      <a:pt x="330245" y="134346"/>
                      <a:pt x="330134" y="134153"/>
                    </a:cubicBezTo>
                    <a:cubicBezTo>
                      <a:pt x="309702" y="103444"/>
                      <a:pt x="292582" y="70657"/>
                      <a:pt x="279059" y="36340"/>
                    </a:cubicBezTo>
                    <a:cubicBezTo>
                      <a:pt x="331771" y="60306"/>
                      <a:pt x="379387" y="94178"/>
                      <a:pt x="419316" y="136112"/>
                    </a:cubicBezTo>
                    <a:close/>
                    <a:moveTo>
                      <a:pt x="275132" y="34628"/>
                    </a:moveTo>
                    <a:cubicBezTo>
                      <a:pt x="275126" y="34804"/>
                      <a:pt x="275021" y="34925"/>
                      <a:pt x="275077" y="35130"/>
                    </a:cubicBezTo>
                    <a:lnTo>
                      <a:pt x="275077" y="35130"/>
                    </a:lnTo>
                    <a:cubicBezTo>
                      <a:pt x="285475" y="69749"/>
                      <a:pt x="301359" y="102477"/>
                      <a:pt x="322123" y="132066"/>
                    </a:cubicBezTo>
                    <a:cubicBezTo>
                      <a:pt x="318962" y="130542"/>
                      <a:pt x="315824" y="128975"/>
                      <a:pt x="312649" y="127478"/>
                    </a:cubicBezTo>
                    <a:cubicBezTo>
                      <a:pt x="286808" y="114897"/>
                      <a:pt x="260526" y="103325"/>
                      <a:pt x="233805" y="92761"/>
                    </a:cubicBezTo>
                    <a:cubicBezTo>
                      <a:pt x="233809" y="92513"/>
                      <a:pt x="233786" y="92266"/>
                      <a:pt x="233736" y="92023"/>
                    </a:cubicBezTo>
                    <a:cubicBezTo>
                      <a:pt x="233571" y="91474"/>
                      <a:pt x="233278" y="90972"/>
                      <a:pt x="232883" y="90557"/>
                    </a:cubicBezTo>
                    <a:cubicBezTo>
                      <a:pt x="221151" y="78225"/>
                      <a:pt x="210987" y="64492"/>
                      <a:pt x="202621" y="49670"/>
                    </a:cubicBezTo>
                    <a:cubicBezTo>
                      <a:pt x="198766" y="42844"/>
                      <a:pt x="195266" y="35769"/>
                      <a:pt x="192100" y="28598"/>
                    </a:cubicBezTo>
                    <a:cubicBezTo>
                      <a:pt x="189467" y="22634"/>
                      <a:pt x="187436" y="16351"/>
                      <a:pt x="184937" y="10314"/>
                    </a:cubicBezTo>
                    <a:cubicBezTo>
                      <a:pt x="201166" y="12157"/>
                      <a:pt x="217215" y="15334"/>
                      <a:pt x="232922" y="19810"/>
                    </a:cubicBezTo>
                    <a:cubicBezTo>
                      <a:pt x="247296" y="23838"/>
                      <a:pt x="261395" y="28787"/>
                      <a:pt x="275132" y="34628"/>
                    </a:cubicBezTo>
                    <a:close/>
                    <a:moveTo>
                      <a:pt x="180670" y="9818"/>
                    </a:moveTo>
                    <a:cubicBezTo>
                      <a:pt x="183331" y="25107"/>
                      <a:pt x="188815" y="39767"/>
                      <a:pt x="196840" y="53049"/>
                    </a:cubicBezTo>
                    <a:cubicBezTo>
                      <a:pt x="203595" y="65341"/>
                      <a:pt x="211582" y="76914"/>
                      <a:pt x="220678" y="87591"/>
                    </a:cubicBezTo>
                    <a:cubicBezTo>
                      <a:pt x="189654" y="75709"/>
                      <a:pt x="158142" y="65191"/>
                      <a:pt x="126143" y="56038"/>
                    </a:cubicBezTo>
                    <a:cubicBezTo>
                      <a:pt x="113755" y="44034"/>
                      <a:pt x="104108" y="29494"/>
                      <a:pt x="97863" y="13415"/>
                    </a:cubicBezTo>
                    <a:cubicBezTo>
                      <a:pt x="106084" y="11824"/>
                      <a:pt x="114353" y="10472"/>
                      <a:pt x="122711" y="9605"/>
                    </a:cubicBezTo>
                    <a:cubicBezTo>
                      <a:pt x="141992" y="7791"/>
                      <a:pt x="161403" y="7862"/>
                      <a:pt x="180670" y="9818"/>
                    </a:cubicBezTo>
                    <a:close/>
                    <a:moveTo>
                      <a:pt x="13781" y="38868"/>
                    </a:moveTo>
                    <a:cubicBezTo>
                      <a:pt x="47589" y="44405"/>
                      <a:pt x="81040" y="51608"/>
                      <a:pt x="114134" y="60477"/>
                    </a:cubicBezTo>
                    <a:cubicBezTo>
                      <a:pt x="106328" y="62591"/>
                      <a:pt x="98708" y="65342"/>
                      <a:pt x="91352" y="68701"/>
                    </a:cubicBezTo>
                    <a:cubicBezTo>
                      <a:pt x="85880" y="71245"/>
                      <a:pt x="80667" y="74199"/>
                      <a:pt x="75454" y="77225"/>
                    </a:cubicBezTo>
                    <a:cubicBezTo>
                      <a:pt x="70834" y="79601"/>
                      <a:pt x="66507" y="82505"/>
                      <a:pt x="62557" y="85879"/>
                    </a:cubicBezTo>
                    <a:cubicBezTo>
                      <a:pt x="46296" y="70211"/>
                      <a:pt x="30037" y="54541"/>
                      <a:pt x="13782" y="38868"/>
                    </a:cubicBezTo>
                    <a:close/>
                    <a:moveTo>
                      <a:pt x="21374" y="35193"/>
                    </a:moveTo>
                    <a:cubicBezTo>
                      <a:pt x="45117" y="26633"/>
                      <a:pt x="69382" y="19596"/>
                      <a:pt x="94022" y="14126"/>
                    </a:cubicBezTo>
                    <a:cubicBezTo>
                      <a:pt x="97667" y="28517"/>
                      <a:pt x="104725" y="41819"/>
                      <a:pt x="114598" y="52906"/>
                    </a:cubicBezTo>
                    <a:cubicBezTo>
                      <a:pt x="84013" y="44665"/>
                      <a:pt x="52850" y="38744"/>
                      <a:pt x="21375" y="35193"/>
                    </a:cubicBezTo>
                    <a:close/>
                    <a:moveTo>
                      <a:pt x="64439" y="87683"/>
                    </a:moveTo>
                    <a:cubicBezTo>
                      <a:pt x="68797" y="85391"/>
                      <a:pt x="72892" y="82621"/>
                      <a:pt x="77241" y="80284"/>
                    </a:cubicBezTo>
                    <a:cubicBezTo>
                      <a:pt x="82617" y="77480"/>
                      <a:pt x="88169" y="75027"/>
                      <a:pt x="93862" y="72942"/>
                    </a:cubicBezTo>
                    <a:cubicBezTo>
                      <a:pt x="104195" y="69000"/>
                      <a:pt x="114826" y="65886"/>
                      <a:pt x="125653" y="63631"/>
                    </a:cubicBezTo>
                    <a:cubicBezTo>
                      <a:pt x="152097" y="71042"/>
                      <a:pt x="178234" y="79482"/>
                      <a:pt x="204064" y="88953"/>
                    </a:cubicBezTo>
                    <a:cubicBezTo>
                      <a:pt x="208564" y="90691"/>
                      <a:pt x="212994" y="92597"/>
                      <a:pt x="217478" y="94374"/>
                    </a:cubicBezTo>
                    <a:cubicBezTo>
                      <a:pt x="184713" y="107174"/>
                      <a:pt x="153498" y="123630"/>
                      <a:pt x="124425" y="143430"/>
                    </a:cubicBezTo>
                    <a:cubicBezTo>
                      <a:pt x="124165" y="143623"/>
                      <a:pt x="123939" y="143857"/>
                      <a:pt x="123755" y="144124"/>
                    </a:cubicBezTo>
                    <a:cubicBezTo>
                      <a:pt x="116437" y="137642"/>
                      <a:pt x="109309" y="130948"/>
                      <a:pt x="102371" y="124041"/>
                    </a:cubicBezTo>
                    <a:cubicBezTo>
                      <a:pt x="89669" y="111984"/>
                      <a:pt x="77025" y="99865"/>
                      <a:pt x="64439" y="87683"/>
                    </a:cubicBezTo>
                    <a:close/>
                    <a:moveTo>
                      <a:pt x="127999" y="147691"/>
                    </a:moveTo>
                    <a:cubicBezTo>
                      <a:pt x="144253" y="138132"/>
                      <a:pt x="160228" y="128387"/>
                      <a:pt x="177166" y="120030"/>
                    </a:cubicBezTo>
                    <a:cubicBezTo>
                      <a:pt x="193479" y="111980"/>
                      <a:pt x="210172" y="104865"/>
                      <a:pt x="227111" y="98266"/>
                    </a:cubicBezTo>
                    <a:cubicBezTo>
                      <a:pt x="256280" y="110033"/>
                      <a:pt x="285096" y="122604"/>
                      <a:pt x="313561" y="135980"/>
                    </a:cubicBezTo>
                    <a:cubicBezTo>
                      <a:pt x="269767" y="146501"/>
                      <a:pt x="228479" y="165559"/>
                      <a:pt x="192061" y="192061"/>
                    </a:cubicBezTo>
                    <a:cubicBezTo>
                      <a:pt x="191470" y="192479"/>
                      <a:pt x="191098" y="193141"/>
                      <a:pt x="191050" y="193864"/>
                    </a:cubicBezTo>
                    <a:cubicBezTo>
                      <a:pt x="190440" y="193521"/>
                      <a:pt x="189814" y="193208"/>
                      <a:pt x="189207" y="192861"/>
                    </a:cubicBezTo>
                    <a:cubicBezTo>
                      <a:pt x="167639" y="179452"/>
                      <a:pt x="147171" y="164348"/>
                      <a:pt x="127999" y="147691"/>
                    </a:cubicBezTo>
                    <a:close/>
                    <a:moveTo>
                      <a:pt x="194869" y="195943"/>
                    </a:moveTo>
                    <a:cubicBezTo>
                      <a:pt x="232730" y="168714"/>
                      <a:pt x="275793" y="149574"/>
                      <a:pt x="321374" y="139716"/>
                    </a:cubicBezTo>
                    <a:cubicBezTo>
                      <a:pt x="345174" y="151069"/>
                      <a:pt x="368792" y="162806"/>
                      <a:pt x="392037" y="175279"/>
                    </a:cubicBezTo>
                    <a:cubicBezTo>
                      <a:pt x="397001" y="177879"/>
                      <a:pt x="401974" y="180486"/>
                      <a:pt x="406954" y="183100"/>
                    </a:cubicBezTo>
                    <a:cubicBezTo>
                      <a:pt x="369879" y="192326"/>
                      <a:pt x="334610" y="207692"/>
                      <a:pt x="302607" y="228559"/>
                    </a:cubicBezTo>
                    <a:cubicBezTo>
                      <a:pt x="301815" y="229067"/>
                      <a:pt x="301348" y="229953"/>
                      <a:pt x="301376" y="230894"/>
                    </a:cubicBezTo>
                    <a:cubicBezTo>
                      <a:pt x="295849" y="230074"/>
                      <a:pt x="290320" y="229171"/>
                      <a:pt x="284784" y="228079"/>
                    </a:cubicBezTo>
                    <a:cubicBezTo>
                      <a:pt x="253323" y="222110"/>
                      <a:pt x="222986" y="211267"/>
                      <a:pt x="194869" y="195943"/>
                    </a:cubicBezTo>
                    <a:close/>
                    <a:moveTo>
                      <a:pt x="308010" y="231820"/>
                    </a:moveTo>
                    <a:cubicBezTo>
                      <a:pt x="341011" y="211606"/>
                      <a:pt x="376877" y="196496"/>
                      <a:pt x="414394" y="187001"/>
                    </a:cubicBezTo>
                    <a:cubicBezTo>
                      <a:pt x="437234" y="199010"/>
                      <a:pt x="459996" y="211308"/>
                      <a:pt x="482214" y="224353"/>
                    </a:cubicBezTo>
                    <a:cubicBezTo>
                      <a:pt x="424112" y="232848"/>
                      <a:pt x="366296" y="239380"/>
                      <a:pt x="308010" y="23182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Tree>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5530137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2"/>
        <p:cNvGrpSpPr/>
        <p:nvPr/>
      </p:nvGrpSpPr>
      <p:grpSpPr>
        <a:xfrm>
          <a:off x="0" y="0"/>
          <a:ext cx="0" cy="0"/>
          <a:chOff x="0" y="0"/>
          <a:chExt cx="0" cy="0"/>
        </a:xfrm>
      </p:grpSpPr>
      <p:sp>
        <p:nvSpPr>
          <p:cNvPr id="13" name="Google Shape;13;p20"/>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20"/>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15" name="Google Shape;15;p2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572295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75"/>
        <p:cNvGrpSpPr/>
        <p:nvPr/>
      </p:nvGrpSpPr>
      <p:grpSpPr>
        <a:xfrm>
          <a:off x="0" y="0"/>
          <a:ext cx="0" cy="0"/>
          <a:chOff x="0" y="0"/>
          <a:chExt cx="0" cy="0"/>
        </a:xfrm>
      </p:grpSpPr>
      <p:grpSp>
        <p:nvGrpSpPr>
          <p:cNvPr id="276" name="Google Shape;276;p5"/>
          <p:cNvGrpSpPr/>
          <p:nvPr/>
        </p:nvGrpSpPr>
        <p:grpSpPr>
          <a:xfrm>
            <a:off x="-396191" y="-1211244"/>
            <a:ext cx="9609944" cy="6765008"/>
            <a:chOff x="-396191" y="-1211244"/>
            <a:chExt cx="9609944" cy="6765008"/>
          </a:xfrm>
        </p:grpSpPr>
        <p:sp>
          <p:nvSpPr>
            <p:cNvPr id="277" name="Google Shape;277;p5"/>
            <p:cNvSpPr/>
            <p:nvPr/>
          </p:nvSpPr>
          <p:spPr>
            <a:xfrm rot="10800000">
              <a:off x="-396191" y="-1211244"/>
              <a:ext cx="3047683" cy="2313454"/>
            </a:xfrm>
            <a:custGeom>
              <a:avLst/>
              <a:gdLst/>
              <a:ahLst/>
              <a:cxnLst/>
              <a:rect l="l" t="t" r="r" b="b"/>
              <a:pathLst>
                <a:path w="3047683" h="2313454" extrusionOk="0">
                  <a:moveTo>
                    <a:pt x="2643224" y="18843"/>
                  </a:moveTo>
                  <a:cubicBezTo>
                    <a:pt x="2552762" y="42901"/>
                    <a:pt x="2468544" y="86138"/>
                    <a:pt x="2396299" y="145614"/>
                  </a:cubicBezTo>
                  <a:cubicBezTo>
                    <a:pt x="2309891" y="215639"/>
                    <a:pt x="2243347" y="302693"/>
                    <a:pt x="2184049" y="396040"/>
                  </a:cubicBezTo>
                  <a:cubicBezTo>
                    <a:pt x="2127546" y="484987"/>
                    <a:pt x="2074763" y="576262"/>
                    <a:pt x="2003589" y="654675"/>
                  </a:cubicBezTo>
                  <a:cubicBezTo>
                    <a:pt x="1962247" y="700221"/>
                    <a:pt x="1913465" y="744078"/>
                    <a:pt x="1850065" y="752175"/>
                  </a:cubicBezTo>
                  <a:cubicBezTo>
                    <a:pt x="1783252" y="760710"/>
                    <a:pt x="1713314" y="737810"/>
                    <a:pt x="1649126" y="722531"/>
                  </a:cubicBezTo>
                  <a:cubicBezTo>
                    <a:pt x="1562516" y="701915"/>
                    <a:pt x="1470528" y="688707"/>
                    <a:pt x="1381689" y="701839"/>
                  </a:cubicBezTo>
                  <a:cubicBezTo>
                    <a:pt x="1317499" y="710990"/>
                    <a:pt x="1257043" y="737529"/>
                    <a:pt x="1206880" y="778575"/>
                  </a:cubicBezTo>
                  <a:cubicBezTo>
                    <a:pt x="1155326" y="821002"/>
                    <a:pt x="1114976" y="875297"/>
                    <a:pt x="1078281" y="930571"/>
                  </a:cubicBezTo>
                  <a:cubicBezTo>
                    <a:pt x="1033397" y="998183"/>
                    <a:pt x="992308" y="1068361"/>
                    <a:pt x="949757" y="1137441"/>
                  </a:cubicBezTo>
                  <a:cubicBezTo>
                    <a:pt x="906751" y="1209357"/>
                    <a:pt x="841212" y="1265102"/>
                    <a:pt x="763290" y="1296043"/>
                  </a:cubicBezTo>
                  <a:cubicBezTo>
                    <a:pt x="690062" y="1324778"/>
                    <a:pt x="611144" y="1333692"/>
                    <a:pt x="534801" y="1350646"/>
                  </a:cubicBezTo>
                  <a:cubicBezTo>
                    <a:pt x="448602" y="1369789"/>
                    <a:pt x="362086" y="1401228"/>
                    <a:pt x="295524" y="1461290"/>
                  </a:cubicBezTo>
                  <a:cubicBezTo>
                    <a:pt x="168004" y="1576355"/>
                    <a:pt x="96013" y="1749801"/>
                    <a:pt x="51839" y="1912049"/>
                  </a:cubicBezTo>
                  <a:cubicBezTo>
                    <a:pt x="16758" y="2040897"/>
                    <a:pt x="-4345" y="2178402"/>
                    <a:pt x="794" y="2313471"/>
                  </a:cubicBezTo>
                  <a:lnTo>
                    <a:pt x="3047711" y="2313471"/>
                  </a:lnTo>
                  <a:lnTo>
                    <a:pt x="3047711" y="44890"/>
                  </a:lnTo>
                  <a:cubicBezTo>
                    <a:pt x="2917836" y="-68"/>
                    <a:pt x="2778005" y="-15777"/>
                    <a:pt x="2643224" y="18843"/>
                  </a:cubicBezTo>
                  <a:close/>
                </a:path>
              </a:pathLst>
            </a:custGeom>
            <a:solidFill>
              <a:srgbClr val="FFFFFF">
                <a:alpha val="59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8" name="Google Shape;278;p5"/>
            <p:cNvSpPr/>
            <p:nvPr/>
          </p:nvSpPr>
          <p:spPr>
            <a:xfrm rot="10800000">
              <a:off x="7415512" y="4017374"/>
              <a:ext cx="1798241" cy="1536390"/>
            </a:xfrm>
            <a:custGeom>
              <a:avLst/>
              <a:gdLst/>
              <a:ahLst/>
              <a:cxnLst/>
              <a:rect l="l" t="t" r="r" b="b"/>
              <a:pathLst>
                <a:path w="1798241" h="1536390" extrusionOk="0">
                  <a:moveTo>
                    <a:pt x="1608" y="1474223"/>
                  </a:moveTo>
                  <a:cubicBezTo>
                    <a:pt x="54416" y="1511072"/>
                    <a:pt x="116499" y="1532405"/>
                    <a:pt x="180822" y="1535805"/>
                  </a:cubicBezTo>
                  <a:cubicBezTo>
                    <a:pt x="229694" y="1538652"/>
                    <a:pt x="278627" y="1531364"/>
                    <a:pt x="324543" y="1514400"/>
                  </a:cubicBezTo>
                  <a:cubicBezTo>
                    <a:pt x="394477" y="1486854"/>
                    <a:pt x="438033" y="1427945"/>
                    <a:pt x="468525" y="1361746"/>
                  </a:cubicBezTo>
                  <a:cubicBezTo>
                    <a:pt x="499757" y="1293938"/>
                    <a:pt x="520588" y="1221496"/>
                    <a:pt x="558298" y="1156684"/>
                  </a:cubicBezTo>
                  <a:cubicBezTo>
                    <a:pt x="577205" y="1123341"/>
                    <a:pt x="601393" y="1093278"/>
                    <a:pt x="629922" y="1067663"/>
                  </a:cubicBezTo>
                  <a:cubicBezTo>
                    <a:pt x="675520" y="1028895"/>
                    <a:pt x="731454" y="1004269"/>
                    <a:pt x="790861" y="996806"/>
                  </a:cubicBezTo>
                  <a:cubicBezTo>
                    <a:pt x="853772" y="987956"/>
                    <a:pt x="917234" y="994498"/>
                    <a:pt x="980224" y="998780"/>
                  </a:cubicBezTo>
                  <a:cubicBezTo>
                    <a:pt x="1043608" y="1003088"/>
                    <a:pt x="1105471" y="1002525"/>
                    <a:pt x="1167474" y="987172"/>
                  </a:cubicBezTo>
                  <a:cubicBezTo>
                    <a:pt x="1284483" y="958197"/>
                    <a:pt x="1389169" y="891037"/>
                    <a:pt x="1474645" y="807336"/>
                  </a:cubicBezTo>
                  <a:cubicBezTo>
                    <a:pt x="1558829" y="725388"/>
                    <a:pt x="1625789" y="627472"/>
                    <a:pt x="1671598" y="519330"/>
                  </a:cubicBezTo>
                  <a:cubicBezTo>
                    <a:pt x="1711616" y="420433"/>
                    <a:pt x="1742463" y="318075"/>
                    <a:pt x="1763751" y="213544"/>
                  </a:cubicBezTo>
                  <a:cubicBezTo>
                    <a:pt x="1778949" y="143013"/>
                    <a:pt x="1790471" y="71741"/>
                    <a:pt x="1798269" y="16"/>
                  </a:cubicBezTo>
                  <a:lnTo>
                    <a:pt x="27" y="16"/>
                  </a:lnTo>
                  <a:lnTo>
                    <a:pt x="27" y="1473057"/>
                  </a:lnTo>
                  <a:cubicBezTo>
                    <a:pt x="565" y="1473431"/>
                    <a:pt x="1069" y="1473852"/>
                    <a:pt x="1608" y="1474223"/>
                  </a:cubicBezTo>
                  <a:close/>
                </a:path>
              </a:pathLst>
            </a:custGeom>
            <a:solidFill>
              <a:srgbClr val="FFFFFF">
                <a:alpha val="59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79" name="Google Shape;279;p5"/>
          <p:cNvGrpSpPr/>
          <p:nvPr/>
        </p:nvGrpSpPr>
        <p:grpSpPr>
          <a:xfrm>
            <a:off x="-514505" y="685048"/>
            <a:ext cx="10104960" cy="2212276"/>
            <a:chOff x="-514505" y="685048"/>
            <a:chExt cx="10104960" cy="2212276"/>
          </a:xfrm>
        </p:grpSpPr>
        <p:grpSp>
          <p:nvGrpSpPr>
            <p:cNvPr id="280" name="Google Shape;280;p5"/>
            <p:cNvGrpSpPr/>
            <p:nvPr/>
          </p:nvGrpSpPr>
          <p:grpSpPr>
            <a:xfrm>
              <a:off x="-514505" y="2453746"/>
              <a:ext cx="1145683" cy="443578"/>
              <a:chOff x="-269530" y="2387071"/>
              <a:chExt cx="1145683" cy="443578"/>
            </a:xfrm>
          </p:grpSpPr>
          <p:sp>
            <p:nvSpPr>
              <p:cNvPr id="281" name="Google Shape;281;p5"/>
              <p:cNvSpPr/>
              <p:nvPr/>
            </p:nvSpPr>
            <p:spPr>
              <a:xfrm>
                <a:off x="-260954" y="2393198"/>
                <a:ext cx="1130586" cy="431009"/>
              </a:xfrm>
              <a:custGeom>
                <a:avLst/>
                <a:gdLst/>
                <a:ahLst/>
                <a:cxnLst/>
                <a:rect l="l" t="t" r="r" b="b"/>
                <a:pathLst>
                  <a:path w="1130586" h="431009" extrusionOk="0">
                    <a:moveTo>
                      <a:pt x="1130776" y="423438"/>
                    </a:moveTo>
                    <a:lnTo>
                      <a:pt x="1129363" y="430585"/>
                    </a:lnTo>
                    <a:cubicBezTo>
                      <a:pt x="753002" y="425820"/>
                      <a:pt x="376611" y="425967"/>
                      <a:pt x="190" y="431026"/>
                    </a:cubicBezTo>
                    <a:lnTo>
                      <a:pt x="190" y="427849"/>
                    </a:lnTo>
                    <a:cubicBezTo>
                      <a:pt x="49839" y="363156"/>
                      <a:pt x="135596" y="337882"/>
                      <a:pt x="212429" y="365298"/>
                    </a:cubicBezTo>
                    <a:cubicBezTo>
                      <a:pt x="204659" y="335919"/>
                      <a:pt x="187002" y="309893"/>
                      <a:pt x="179057" y="280514"/>
                    </a:cubicBezTo>
                    <a:cubicBezTo>
                      <a:pt x="171199" y="251135"/>
                      <a:pt x="177026" y="213728"/>
                      <a:pt x="204218" y="200141"/>
                    </a:cubicBezTo>
                    <a:cubicBezTo>
                      <a:pt x="233264" y="185584"/>
                      <a:pt x="268049" y="206317"/>
                      <a:pt x="288619" y="231373"/>
                    </a:cubicBezTo>
                    <a:cubicBezTo>
                      <a:pt x="309101" y="256517"/>
                      <a:pt x="324198" y="287572"/>
                      <a:pt x="351920" y="304423"/>
                    </a:cubicBezTo>
                    <a:cubicBezTo>
                      <a:pt x="331349" y="251312"/>
                      <a:pt x="312015" y="195818"/>
                      <a:pt x="315723" y="139001"/>
                    </a:cubicBezTo>
                    <a:cubicBezTo>
                      <a:pt x="319343" y="82273"/>
                      <a:pt x="351567" y="23603"/>
                      <a:pt x="405598" y="5605"/>
                    </a:cubicBezTo>
                    <a:cubicBezTo>
                      <a:pt x="451241" y="-9481"/>
                      <a:pt x="502977" y="7458"/>
                      <a:pt x="539615" y="38601"/>
                    </a:cubicBezTo>
                    <a:cubicBezTo>
                      <a:pt x="576254" y="69745"/>
                      <a:pt x="600179" y="113063"/>
                      <a:pt x="620043" y="156823"/>
                    </a:cubicBezTo>
                    <a:cubicBezTo>
                      <a:pt x="648153" y="218727"/>
                      <a:pt x="669723" y="283393"/>
                      <a:pt x="684404" y="349771"/>
                    </a:cubicBezTo>
                    <a:cubicBezTo>
                      <a:pt x="698529" y="299747"/>
                      <a:pt x="724839" y="239578"/>
                      <a:pt x="776751" y="237725"/>
                    </a:cubicBezTo>
                    <a:cubicBezTo>
                      <a:pt x="820099" y="236225"/>
                      <a:pt x="854000" y="290660"/>
                      <a:pt x="833518" y="328773"/>
                    </a:cubicBezTo>
                    <a:cubicBezTo>
                      <a:pt x="909090" y="262480"/>
                      <a:pt x="1024131" y="269960"/>
                      <a:pt x="1090469" y="345479"/>
                    </a:cubicBezTo>
                    <a:cubicBezTo>
                      <a:pt x="1110068" y="367790"/>
                      <a:pt x="1123906" y="394555"/>
                      <a:pt x="1130776" y="42343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2" name="Google Shape;282;p5"/>
              <p:cNvSpPr/>
              <p:nvPr/>
            </p:nvSpPr>
            <p:spPr>
              <a:xfrm>
                <a:off x="-269530" y="2387071"/>
                <a:ext cx="1145683" cy="443578"/>
              </a:xfrm>
              <a:custGeom>
                <a:avLst/>
                <a:gdLst/>
                <a:ahLst/>
                <a:cxnLst/>
                <a:rect l="l" t="t" r="r" b="b"/>
                <a:pathLst>
                  <a:path w="1145683" h="443578" extrusionOk="0">
                    <a:moveTo>
                      <a:pt x="1145642" y="427875"/>
                    </a:moveTo>
                    <a:cubicBezTo>
                      <a:pt x="1121548" y="326817"/>
                      <a:pt x="1020036" y="264411"/>
                      <a:pt x="918908" y="288488"/>
                    </a:cubicBezTo>
                    <a:cubicBezTo>
                      <a:pt x="895467" y="294069"/>
                      <a:pt x="873317" y="304095"/>
                      <a:pt x="853659" y="318023"/>
                    </a:cubicBezTo>
                    <a:cubicBezTo>
                      <a:pt x="858804" y="276909"/>
                      <a:pt x="823891" y="232928"/>
                      <a:pt x="779796" y="237809"/>
                    </a:cubicBezTo>
                    <a:cubicBezTo>
                      <a:pt x="732932" y="242998"/>
                      <a:pt x="708345" y="289308"/>
                      <a:pt x="693859" y="331404"/>
                    </a:cubicBezTo>
                    <a:cubicBezTo>
                      <a:pt x="680270" y="276510"/>
                      <a:pt x="662023" y="222874"/>
                      <a:pt x="639316" y="171077"/>
                    </a:cubicBezTo>
                    <a:cubicBezTo>
                      <a:pt x="617256" y="120793"/>
                      <a:pt x="590392" y="69194"/>
                      <a:pt x="546013" y="34960"/>
                    </a:cubicBezTo>
                    <a:cubicBezTo>
                      <a:pt x="506006" y="4099"/>
                      <a:pt x="450409" y="-11342"/>
                      <a:pt x="402391" y="9697"/>
                    </a:cubicBezTo>
                    <a:cubicBezTo>
                      <a:pt x="359747" y="28381"/>
                      <a:pt x="332419" y="71499"/>
                      <a:pt x="322360" y="115673"/>
                    </a:cubicBezTo>
                    <a:cubicBezTo>
                      <a:pt x="308850" y="175002"/>
                      <a:pt x="325950" y="235316"/>
                      <a:pt x="346682" y="291306"/>
                    </a:cubicBezTo>
                    <a:cubicBezTo>
                      <a:pt x="327073" y="271739"/>
                      <a:pt x="314359" y="245857"/>
                      <a:pt x="294927" y="225836"/>
                    </a:cubicBezTo>
                    <a:cubicBezTo>
                      <a:pt x="274510" y="204801"/>
                      <a:pt x="242124" y="186802"/>
                      <a:pt x="212667" y="199635"/>
                    </a:cubicBezTo>
                    <a:cubicBezTo>
                      <a:pt x="185923" y="211286"/>
                      <a:pt x="176512" y="242359"/>
                      <a:pt x="178691" y="269441"/>
                    </a:cubicBezTo>
                    <a:cubicBezTo>
                      <a:pt x="181374" y="302813"/>
                      <a:pt x="200767" y="331465"/>
                      <a:pt x="211883" y="362481"/>
                    </a:cubicBezTo>
                    <a:cubicBezTo>
                      <a:pt x="135193" y="340385"/>
                      <a:pt x="52814" y="367899"/>
                      <a:pt x="4832" y="431636"/>
                    </a:cubicBezTo>
                    <a:cubicBezTo>
                      <a:pt x="4408" y="432203"/>
                      <a:pt x="4130" y="432866"/>
                      <a:pt x="4024" y="433567"/>
                    </a:cubicBezTo>
                    <a:lnTo>
                      <a:pt x="3687" y="433580"/>
                    </a:lnTo>
                    <a:cubicBezTo>
                      <a:pt x="1687" y="433649"/>
                      <a:pt x="122" y="435326"/>
                      <a:pt x="192" y="437325"/>
                    </a:cubicBezTo>
                    <a:cubicBezTo>
                      <a:pt x="259" y="439225"/>
                      <a:pt x="1785" y="440750"/>
                      <a:pt x="3687" y="440817"/>
                    </a:cubicBezTo>
                    <a:cubicBezTo>
                      <a:pt x="77642" y="442524"/>
                      <a:pt x="151732" y="440915"/>
                      <a:pt x="225701" y="440577"/>
                    </a:cubicBezTo>
                    <a:cubicBezTo>
                      <a:pt x="298975" y="440241"/>
                      <a:pt x="372250" y="439991"/>
                      <a:pt x="445526" y="439825"/>
                    </a:cubicBezTo>
                    <a:cubicBezTo>
                      <a:pt x="592812" y="439615"/>
                      <a:pt x="740096" y="439947"/>
                      <a:pt x="887379" y="440821"/>
                    </a:cubicBezTo>
                    <a:cubicBezTo>
                      <a:pt x="929146" y="441102"/>
                      <a:pt x="970912" y="441444"/>
                      <a:pt x="1012678" y="441845"/>
                    </a:cubicBezTo>
                    <a:cubicBezTo>
                      <a:pt x="1054167" y="442243"/>
                      <a:pt x="1096596" y="445312"/>
                      <a:pt x="1137972" y="442248"/>
                    </a:cubicBezTo>
                    <a:cubicBezTo>
                      <a:pt x="1140952" y="442207"/>
                      <a:pt x="1143334" y="439760"/>
                      <a:pt x="1143293" y="436783"/>
                    </a:cubicBezTo>
                    <a:cubicBezTo>
                      <a:pt x="1143284" y="436092"/>
                      <a:pt x="1143142" y="435409"/>
                      <a:pt x="1142874" y="434772"/>
                    </a:cubicBezTo>
                    <a:cubicBezTo>
                      <a:pt x="1145260" y="433370"/>
                      <a:pt x="1146398" y="430536"/>
                      <a:pt x="1145642" y="427875"/>
                    </a:cubicBezTo>
                    <a:close/>
                    <a:moveTo>
                      <a:pt x="1028065" y="428995"/>
                    </a:moveTo>
                    <a:cubicBezTo>
                      <a:pt x="990695" y="428612"/>
                      <a:pt x="953326" y="428278"/>
                      <a:pt x="915956" y="427993"/>
                    </a:cubicBezTo>
                    <a:cubicBezTo>
                      <a:pt x="842682" y="427432"/>
                      <a:pt x="769407" y="427066"/>
                      <a:pt x="696130" y="426893"/>
                    </a:cubicBezTo>
                    <a:cubicBezTo>
                      <a:pt x="548846" y="426631"/>
                      <a:pt x="401562" y="427219"/>
                      <a:pt x="254277" y="428658"/>
                    </a:cubicBezTo>
                    <a:cubicBezTo>
                      <a:pt x="174713" y="429565"/>
                      <a:pt x="94937" y="429547"/>
                      <a:pt x="15426" y="433132"/>
                    </a:cubicBezTo>
                    <a:cubicBezTo>
                      <a:pt x="64847" y="373412"/>
                      <a:pt x="146395" y="351002"/>
                      <a:pt x="219423" y="377074"/>
                    </a:cubicBezTo>
                    <a:cubicBezTo>
                      <a:pt x="223706" y="378687"/>
                      <a:pt x="227660" y="373891"/>
                      <a:pt x="226583" y="369919"/>
                    </a:cubicBezTo>
                    <a:cubicBezTo>
                      <a:pt x="217882" y="337845"/>
                      <a:pt x="197043" y="309513"/>
                      <a:pt x="191580" y="276559"/>
                    </a:cubicBezTo>
                    <a:cubicBezTo>
                      <a:pt x="187349" y="251037"/>
                      <a:pt x="194250" y="216070"/>
                      <a:pt x="223308" y="208794"/>
                    </a:cubicBezTo>
                    <a:cubicBezTo>
                      <a:pt x="254742" y="200921"/>
                      <a:pt x="283192" y="228412"/>
                      <a:pt x="300115" y="251294"/>
                    </a:cubicBezTo>
                    <a:cubicBezTo>
                      <a:pt x="317386" y="274649"/>
                      <a:pt x="332316" y="299906"/>
                      <a:pt x="357416" y="315839"/>
                    </a:cubicBezTo>
                    <a:cubicBezTo>
                      <a:pt x="361682" y="318547"/>
                      <a:pt x="368411" y="313970"/>
                      <a:pt x="366450" y="308898"/>
                    </a:cubicBezTo>
                    <a:cubicBezTo>
                      <a:pt x="345961" y="255891"/>
                      <a:pt x="325966" y="199809"/>
                      <a:pt x="330695" y="142060"/>
                    </a:cubicBezTo>
                    <a:cubicBezTo>
                      <a:pt x="334322" y="97772"/>
                      <a:pt x="356192" y="51095"/>
                      <a:pt x="395151" y="27438"/>
                    </a:cubicBezTo>
                    <a:cubicBezTo>
                      <a:pt x="439118" y="741"/>
                      <a:pt x="494411" y="12794"/>
                      <a:pt x="534146" y="41655"/>
                    </a:cubicBezTo>
                    <a:cubicBezTo>
                      <a:pt x="577371" y="73051"/>
                      <a:pt x="603349" y="122404"/>
                      <a:pt x="624730" y="170026"/>
                    </a:cubicBezTo>
                    <a:cubicBezTo>
                      <a:pt x="651666" y="230310"/>
                      <a:pt x="672432" y="293162"/>
                      <a:pt x="686710" y="357623"/>
                    </a:cubicBezTo>
                    <a:cubicBezTo>
                      <a:pt x="687765" y="361078"/>
                      <a:pt x="691423" y="363024"/>
                      <a:pt x="694880" y="361970"/>
                    </a:cubicBezTo>
                    <a:cubicBezTo>
                      <a:pt x="696964" y="361335"/>
                      <a:pt x="698595" y="359705"/>
                      <a:pt x="699230" y="357623"/>
                    </a:cubicBezTo>
                    <a:cubicBezTo>
                      <a:pt x="710125" y="319503"/>
                      <a:pt x="728231" y="265346"/>
                      <a:pt x="770980" y="252720"/>
                    </a:cubicBezTo>
                    <a:cubicBezTo>
                      <a:pt x="814686" y="239811"/>
                      <a:pt x="857019" y="290851"/>
                      <a:pt x="836461" y="331670"/>
                    </a:cubicBezTo>
                    <a:cubicBezTo>
                      <a:pt x="834742" y="334833"/>
                      <a:pt x="835915" y="338790"/>
                      <a:pt x="839081" y="340508"/>
                    </a:cubicBezTo>
                    <a:cubicBezTo>
                      <a:pt x="841553" y="341850"/>
                      <a:pt x="844607" y="341456"/>
                      <a:pt x="846658" y="339532"/>
                    </a:cubicBezTo>
                    <a:cubicBezTo>
                      <a:pt x="919722" y="275772"/>
                      <a:pt x="1030676" y="283273"/>
                      <a:pt x="1094480" y="356288"/>
                    </a:cubicBezTo>
                    <a:cubicBezTo>
                      <a:pt x="1113174" y="377680"/>
                      <a:pt x="1126394" y="403287"/>
                      <a:pt x="1133005" y="430909"/>
                    </a:cubicBezTo>
                    <a:cubicBezTo>
                      <a:pt x="1098321" y="427924"/>
                      <a:pt x="1062827" y="429350"/>
                      <a:pt x="1028065" y="4289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83" name="Google Shape;283;p5"/>
            <p:cNvGrpSpPr/>
            <p:nvPr/>
          </p:nvGrpSpPr>
          <p:grpSpPr>
            <a:xfrm>
              <a:off x="8424008" y="685047"/>
              <a:ext cx="1166447" cy="549813"/>
              <a:chOff x="4496533" y="-114840"/>
              <a:chExt cx="1166447" cy="549813"/>
            </a:xfrm>
          </p:grpSpPr>
          <p:sp>
            <p:nvSpPr>
              <p:cNvPr id="284" name="Google Shape;284;p5"/>
              <p:cNvSpPr/>
              <p:nvPr/>
            </p:nvSpPr>
            <p:spPr>
              <a:xfrm>
                <a:off x="4502226" y="-108161"/>
                <a:ext cx="1154246" cy="536688"/>
              </a:xfrm>
              <a:custGeom>
                <a:avLst/>
                <a:gdLst/>
                <a:ahLst/>
                <a:cxnLst/>
                <a:rect l="l" t="t" r="r" b="b"/>
                <a:pathLst>
                  <a:path w="1154246" h="536688" extrusionOk="0">
                    <a:moveTo>
                      <a:pt x="1154437" y="536704"/>
                    </a:moveTo>
                    <a:cubicBezTo>
                      <a:pt x="906796" y="533352"/>
                      <a:pt x="659095" y="530058"/>
                      <a:pt x="411336" y="526823"/>
                    </a:cubicBezTo>
                    <a:cubicBezTo>
                      <a:pt x="274052" y="524970"/>
                      <a:pt x="136679" y="523117"/>
                      <a:pt x="190" y="508560"/>
                    </a:cubicBezTo>
                    <a:lnTo>
                      <a:pt x="1426" y="496562"/>
                    </a:lnTo>
                    <a:cubicBezTo>
                      <a:pt x="1335" y="469434"/>
                      <a:pt x="23269" y="447369"/>
                      <a:pt x="50415" y="447278"/>
                    </a:cubicBezTo>
                    <a:cubicBezTo>
                      <a:pt x="65232" y="447229"/>
                      <a:pt x="79281" y="453861"/>
                      <a:pt x="88652" y="465330"/>
                    </a:cubicBezTo>
                    <a:cubicBezTo>
                      <a:pt x="82472" y="435422"/>
                      <a:pt x="115579" y="409219"/>
                      <a:pt x="146126" y="410101"/>
                    </a:cubicBezTo>
                    <a:cubicBezTo>
                      <a:pt x="176673" y="410984"/>
                      <a:pt x="203423" y="429687"/>
                      <a:pt x="228143" y="447685"/>
                    </a:cubicBezTo>
                    <a:cubicBezTo>
                      <a:pt x="209346" y="390469"/>
                      <a:pt x="207476" y="329047"/>
                      <a:pt x="222758" y="270794"/>
                    </a:cubicBezTo>
                    <a:cubicBezTo>
                      <a:pt x="224308" y="262164"/>
                      <a:pt x="228325" y="254167"/>
                      <a:pt x="234323" y="247768"/>
                    </a:cubicBezTo>
                    <a:cubicBezTo>
                      <a:pt x="244829" y="238239"/>
                      <a:pt x="260986" y="239563"/>
                      <a:pt x="274847" y="242474"/>
                    </a:cubicBezTo>
                    <a:cubicBezTo>
                      <a:pt x="331342" y="254455"/>
                      <a:pt x="382801" y="283462"/>
                      <a:pt x="422284" y="325582"/>
                    </a:cubicBezTo>
                    <a:cubicBezTo>
                      <a:pt x="407232" y="244817"/>
                      <a:pt x="412264" y="161594"/>
                      <a:pt x="436939" y="83228"/>
                    </a:cubicBezTo>
                    <a:cubicBezTo>
                      <a:pt x="445944" y="54996"/>
                      <a:pt x="459010" y="25529"/>
                      <a:pt x="484525" y="10443"/>
                    </a:cubicBezTo>
                    <a:cubicBezTo>
                      <a:pt x="519486" y="-10378"/>
                      <a:pt x="565130" y="2944"/>
                      <a:pt x="599649" y="24470"/>
                    </a:cubicBezTo>
                    <a:cubicBezTo>
                      <a:pt x="686718" y="80117"/>
                      <a:pt x="737000" y="178351"/>
                      <a:pt x="731195" y="281469"/>
                    </a:cubicBezTo>
                    <a:cubicBezTo>
                      <a:pt x="739505" y="259642"/>
                      <a:pt x="751878" y="239585"/>
                      <a:pt x="767657" y="222359"/>
                    </a:cubicBezTo>
                    <a:cubicBezTo>
                      <a:pt x="784520" y="206214"/>
                      <a:pt x="809946" y="196862"/>
                      <a:pt x="831664" y="205331"/>
                    </a:cubicBezTo>
                    <a:cubicBezTo>
                      <a:pt x="860799" y="216712"/>
                      <a:pt x="870510" y="253590"/>
                      <a:pt x="867685" y="284734"/>
                    </a:cubicBezTo>
                    <a:cubicBezTo>
                      <a:pt x="865261" y="311159"/>
                      <a:pt x="856771" y="336670"/>
                      <a:pt x="842876" y="359284"/>
                    </a:cubicBezTo>
                    <a:cubicBezTo>
                      <a:pt x="865743" y="330258"/>
                      <a:pt x="897702" y="297879"/>
                      <a:pt x="933369" y="307584"/>
                    </a:cubicBezTo>
                    <a:cubicBezTo>
                      <a:pt x="949593" y="313142"/>
                      <a:pt x="963364" y="324189"/>
                      <a:pt x="972303" y="338816"/>
                    </a:cubicBezTo>
                    <a:cubicBezTo>
                      <a:pt x="999818" y="379201"/>
                      <a:pt x="1007209" y="429991"/>
                      <a:pt x="992344" y="476535"/>
                    </a:cubicBezTo>
                    <a:cubicBezTo>
                      <a:pt x="1049200" y="443009"/>
                      <a:pt x="1133248" y="474241"/>
                      <a:pt x="1154437" y="53670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5" name="Google Shape;285;p5"/>
              <p:cNvSpPr/>
              <p:nvPr/>
            </p:nvSpPr>
            <p:spPr>
              <a:xfrm>
                <a:off x="4496533" y="-114840"/>
                <a:ext cx="1166447" cy="549813"/>
              </a:xfrm>
              <a:custGeom>
                <a:avLst/>
                <a:gdLst/>
                <a:ahLst/>
                <a:cxnLst/>
                <a:rect l="l" t="t" r="r" b="b"/>
                <a:pathLst>
                  <a:path w="1166447" h="549813" extrusionOk="0">
                    <a:moveTo>
                      <a:pt x="1166419" y="541617"/>
                    </a:moveTo>
                    <a:cubicBezTo>
                      <a:pt x="1144293" y="479482"/>
                      <a:pt x="1068085" y="447111"/>
                      <a:pt x="1007823" y="471357"/>
                    </a:cubicBezTo>
                    <a:cubicBezTo>
                      <a:pt x="1018733" y="422157"/>
                      <a:pt x="1007469" y="366381"/>
                      <a:pt x="972968" y="328847"/>
                    </a:cubicBezTo>
                    <a:cubicBezTo>
                      <a:pt x="956760" y="309290"/>
                      <a:pt x="930237" y="301621"/>
                      <a:pt x="906083" y="309507"/>
                    </a:cubicBezTo>
                    <a:cubicBezTo>
                      <a:pt x="893294" y="314278"/>
                      <a:pt x="881588" y="321554"/>
                      <a:pt x="871651" y="330908"/>
                    </a:cubicBezTo>
                    <a:cubicBezTo>
                      <a:pt x="885074" y="290957"/>
                      <a:pt x="887332" y="243066"/>
                      <a:pt x="855271" y="215403"/>
                    </a:cubicBezTo>
                    <a:cubicBezTo>
                      <a:pt x="834885" y="199433"/>
                      <a:pt x="806585" y="198210"/>
                      <a:pt x="784896" y="212362"/>
                    </a:cubicBezTo>
                    <a:cubicBezTo>
                      <a:pt x="766910" y="223907"/>
                      <a:pt x="752563" y="240306"/>
                      <a:pt x="743517" y="259662"/>
                    </a:cubicBezTo>
                    <a:cubicBezTo>
                      <a:pt x="739582" y="172444"/>
                      <a:pt x="697139" y="91463"/>
                      <a:pt x="627638" y="38561"/>
                    </a:cubicBezTo>
                    <a:cubicBezTo>
                      <a:pt x="590940" y="11047"/>
                      <a:pt x="538272" y="-13232"/>
                      <a:pt x="493039" y="8240"/>
                    </a:cubicBezTo>
                    <a:cubicBezTo>
                      <a:pt x="447305" y="29949"/>
                      <a:pt x="433376" y="90842"/>
                      <a:pt x="423963" y="135619"/>
                    </a:cubicBezTo>
                    <a:cubicBezTo>
                      <a:pt x="411748" y="194258"/>
                      <a:pt x="409916" y="254582"/>
                      <a:pt x="418547" y="313853"/>
                    </a:cubicBezTo>
                    <a:cubicBezTo>
                      <a:pt x="383031" y="280804"/>
                      <a:pt x="339760" y="257222"/>
                      <a:pt x="292723" y="245281"/>
                    </a:cubicBezTo>
                    <a:cubicBezTo>
                      <a:pt x="277936" y="241560"/>
                      <a:pt x="261187" y="237651"/>
                      <a:pt x="246362" y="243193"/>
                    </a:cubicBezTo>
                    <a:cubicBezTo>
                      <a:pt x="232005" y="248560"/>
                      <a:pt x="225960" y="261922"/>
                      <a:pt x="222201" y="275738"/>
                    </a:cubicBezTo>
                    <a:cubicBezTo>
                      <a:pt x="216912" y="295586"/>
                      <a:pt x="213624" y="315913"/>
                      <a:pt x="212385" y="336416"/>
                    </a:cubicBezTo>
                    <a:cubicBezTo>
                      <a:pt x="210244" y="370725"/>
                      <a:pt x="213643" y="405155"/>
                      <a:pt x="222453" y="438385"/>
                    </a:cubicBezTo>
                    <a:cubicBezTo>
                      <a:pt x="197081" y="420999"/>
                      <a:pt x="167757" y="405225"/>
                      <a:pt x="136742" y="411815"/>
                    </a:cubicBezTo>
                    <a:cubicBezTo>
                      <a:pt x="112740" y="416145"/>
                      <a:pt x="93618" y="434332"/>
                      <a:pt x="88105" y="458074"/>
                    </a:cubicBezTo>
                    <a:cubicBezTo>
                      <a:pt x="63708" y="440329"/>
                      <a:pt x="29536" y="445709"/>
                      <a:pt x="11779" y="470089"/>
                    </a:cubicBezTo>
                    <a:cubicBezTo>
                      <a:pt x="4780" y="479699"/>
                      <a:pt x="1110" y="491328"/>
                      <a:pt x="1326" y="503211"/>
                    </a:cubicBezTo>
                    <a:cubicBezTo>
                      <a:pt x="1076" y="510631"/>
                      <a:pt x="12612" y="510622"/>
                      <a:pt x="12862" y="503211"/>
                    </a:cubicBezTo>
                    <a:cubicBezTo>
                      <a:pt x="13871" y="479108"/>
                      <a:pt x="34241" y="460386"/>
                      <a:pt x="58361" y="461394"/>
                    </a:cubicBezTo>
                    <a:cubicBezTo>
                      <a:pt x="70468" y="461900"/>
                      <a:pt x="81823" y="467407"/>
                      <a:pt x="89712" y="476599"/>
                    </a:cubicBezTo>
                    <a:cubicBezTo>
                      <a:pt x="94430" y="481959"/>
                      <a:pt x="101501" y="476044"/>
                      <a:pt x="100563" y="470286"/>
                    </a:cubicBezTo>
                    <a:cubicBezTo>
                      <a:pt x="96145" y="443157"/>
                      <a:pt x="126125" y="423342"/>
                      <a:pt x="150321" y="423286"/>
                    </a:cubicBezTo>
                    <a:cubicBezTo>
                      <a:pt x="180595" y="423217"/>
                      <a:pt x="207178" y="443007"/>
                      <a:pt x="230568" y="459986"/>
                    </a:cubicBezTo>
                    <a:cubicBezTo>
                      <a:pt x="235174" y="463330"/>
                      <a:pt x="241764" y="457788"/>
                      <a:pt x="240105" y="452660"/>
                    </a:cubicBezTo>
                    <a:cubicBezTo>
                      <a:pt x="229129" y="419013"/>
                      <a:pt x="223961" y="383746"/>
                      <a:pt x="224823" y="348367"/>
                    </a:cubicBezTo>
                    <a:cubicBezTo>
                      <a:pt x="225281" y="330331"/>
                      <a:pt x="227364" y="312373"/>
                      <a:pt x="231048" y="294710"/>
                    </a:cubicBezTo>
                    <a:cubicBezTo>
                      <a:pt x="234309" y="279126"/>
                      <a:pt x="237102" y="257367"/>
                      <a:pt x="255912" y="253976"/>
                    </a:cubicBezTo>
                    <a:cubicBezTo>
                      <a:pt x="271150" y="251229"/>
                      <a:pt x="288640" y="257203"/>
                      <a:pt x="303069" y="261647"/>
                    </a:cubicBezTo>
                    <a:cubicBezTo>
                      <a:pt x="318518" y="266400"/>
                      <a:pt x="333517" y="272508"/>
                      <a:pt x="347889" y="279901"/>
                    </a:cubicBezTo>
                    <a:cubicBezTo>
                      <a:pt x="376095" y="294475"/>
                      <a:pt x="401630" y="313714"/>
                      <a:pt x="423412" y="336803"/>
                    </a:cubicBezTo>
                    <a:cubicBezTo>
                      <a:pt x="428195" y="341852"/>
                      <a:pt x="435359" y="336463"/>
                      <a:pt x="434263" y="330491"/>
                    </a:cubicBezTo>
                    <a:cubicBezTo>
                      <a:pt x="424307" y="276595"/>
                      <a:pt x="423341" y="221424"/>
                      <a:pt x="431404" y="167213"/>
                    </a:cubicBezTo>
                    <a:cubicBezTo>
                      <a:pt x="435371" y="140508"/>
                      <a:pt x="441572" y="114182"/>
                      <a:pt x="449942" y="88513"/>
                    </a:cubicBezTo>
                    <a:cubicBezTo>
                      <a:pt x="455745" y="66590"/>
                      <a:pt x="467159" y="46553"/>
                      <a:pt x="483061" y="30376"/>
                    </a:cubicBezTo>
                    <a:cubicBezTo>
                      <a:pt x="521578" y="-4159"/>
                      <a:pt x="578118" y="19386"/>
                      <a:pt x="614427" y="44930"/>
                    </a:cubicBezTo>
                    <a:cubicBezTo>
                      <a:pt x="650733" y="70902"/>
                      <a:pt x="680204" y="105275"/>
                      <a:pt x="700319" y="145110"/>
                    </a:cubicBezTo>
                    <a:cubicBezTo>
                      <a:pt x="722980" y="189228"/>
                      <a:pt x="733359" y="238621"/>
                      <a:pt x="730372" y="288121"/>
                    </a:cubicBezTo>
                    <a:cubicBezTo>
                      <a:pt x="730460" y="291729"/>
                      <a:pt x="733458" y="294581"/>
                      <a:pt x="737068" y="294493"/>
                    </a:cubicBezTo>
                    <a:cubicBezTo>
                      <a:pt x="739277" y="294439"/>
                      <a:pt x="741308" y="293274"/>
                      <a:pt x="742469" y="291396"/>
                    </a:cubicBezTo>
                    <a:cubicBezTo>
                      <a:pt x="752816" y="268715"/>
                      <a:pt x="763762" y="243509"/>
                      <a:pt x="784371" y="228167"/>
                    </a:cubicBezTo>
                    <a:cubicBezTo>
                      <a:pt x="803975" y="213573"/>
                      <a:pt x="831957" y="209292"/>
                      <a:pt x="850126" y="228411"/>
                    </a:cubicBezTo>
                    <a:cubicBezTo>
                      <a:pt x="883525" y="263555"/>
                      <a:pt x="864414" y="327001"/>
                      <a:pt x="842959" y="362694"/>
                    </a:cubicBezTo>
                    <a:cubicBezTo>
                      <a:pt x="839274" y="368826"/>
                      <a:pt x="848478" y="376451"/>
                      <a:pt x="853156" y="370556"/>
                    </a:cubicBezTo>
                    <a:cubicBezTo>
                      <a:pt x="867456" y="352536"/>
                      <a:pt x="883754" y="333466"/>
                      <a:pt x="905157" y="323783"/>
                    </a:cubicBezTo>
                    <a:cubicBezTo>
                      <a:pt x="929948" y="312568"/>
                      <a:pt x="952999" y="323733"/>
                      <a:pt x="968776" y="343943"/>
                    </a:cubicBezTo>
                    <a:cubicBezTo>
                      <a:pt x="998252" y="383374"/>
                      <a:pt x="1006812" y="434621"/>
                      <a:pt x="991749" y="481481"/>
                    </a:cubicBezTo>
                    <a:cubicBezTo>
                      <a:pt x="990872" y="484995"/>
                      <a:pt x="993013" y="488553"/>
                      <a:pt x="996529" y="489429"/>
                    </a:cubicBezTo>
                    <a:cubicBezTo>
                      <a:pt x="998137" y="489829"/>
                      <a:pt x="999836" y="489607"/>
                      <a:pt x="1001286" y="488807"/>
                    </a:cubicBezTo>
                    <a:cubicBezTo>
                      <a:pt x="1052764" y="459477"/>
                      <a:pt x="1125309" y="483641"/>
                      <a:pt x="1150323" y="536723"/>
                    </a:cubicBezTo>
                    <a:cubicBezTo>
                      <a:pt x="1002638" y="534768"/>
                      <a:pt x="854953" y="532812"/>
                      <a:pt x="707268" y="530856"/>
                    </a:cubicBezTo>
                    <a:cubicBezTo>
                      <a:pt x="556727" y="528863"/>
                      <a:pt x="406089" y="528259"/>
                      <a:pt x="255589" y="524100"/>
                    </a:cubicBezTo>
                    <a:cubicBezTo>
                      <a:pt x="171463" y="521775"/>
                      <a:pt x="86929" y="519630"/>
                      <a:pt x="3104" y="511894"/>
                    </a:cubicBezTo>
                    <a:cubicBezTo>
                      <a:pt x="-847" y="511530"/>
                      <a:pt x="-716" y="517526"/>
                      <a:pt x="3104" y="517994"/>
                    </a:cubicBezTo>
                    <a:cubicBezTo>
                      <a:pt x="77632" y="527116"/>
                      <a:pt x="152173" y="533730"/>
                      <a:pt x="227233" y="536215"/>
                    </a:cubicBezTo>
                    <a:cubicBezTo>
                      <a:pt x="302210" y="538699"/>
                      <a:pt x="377233" y="539461"/>
                      <a:pt x="452242" y="540455"/>
                    </a:cubicBezTo>
                    <a:cubicBezTo>
                      <a:pt x="603205" y="542454"/>
                      <a:pt x="754168" y="544453"/>
                      <a:pt x="905133" y="546452"/>
                    </a:cubicBezTo>
                    <a:cubicBezTo>
                      <a:pt x="990141" y="547577"/>
                      <a:pt x="1075150" y="548703"/>
                      <a:pt x="1160158" y="549829"/>
                    </a:cubicBezTo>
                    <a:cubicBezTo>
                      <a:pt x="1163770" y="549796"/>
                      <a:pt x="1166670" y="546844"/>
                      <a:pt x="1166638" y="543235"/>
                    </a:cubicBezTo>
                    <a:cubicBezTo>
                      <a:pt x="1166633" y="542688"/>
                      <a:pt x="1166559" y="542145"/>
                      <a:pt x="1166419" y="5416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286" name="Google Shape;286;p5"/>
          <p:cNvGrpSpPr/>
          <p:nvPr/>
        </p:nvGrpSpPr>
        <p:grpSpPr>
          <a:xfrm>
            <a:off x="1739106" y="167263"/>
            <a:ext cx="5783108" cy="4751793"/>
            <a:chOff x="1739106" y="167263"/>
            <a:chExt cx="5783108" cy="4751793"/>
          </a:xfrm>
        </p:grpSpPr>
        <p:grpSp>
          <p:nvGrpSpPr>
            <p:cNvPr id="287" name="Google Shape;287;p5"/>
            <p:cNvGrpSpPr/>
            <p:nvPr/>
          </p:nvGrpSpPr>
          <p:grpSpPr>
            <a:xfrm>
              <a:off x="1739106" y="4571297"/>
              <a:ext cx="714324" cy="347759"/>
              <a:chOff x="482844" y="1192072"/>
              <a:chExt cx="714324" cy="347759"/>
            </a:xfrm>
          </p:grpSpPr>
          <p:sp>
            <p:nvSpPr>
              <p:cNvPr id="288" name="Google Shape;288;p5"/>
              <p:cNvSpPr/>
              <p:nvPr/>
            </p:nvSpPr>
            <p:spPr>
              <a:xfrm>
                <a:off x="983912" y="1192072"/>
                <a:ext cx="213256" cy="229698"/>
              </a:xfrm>
              <a:custGeom>
                <a:avLst/>
                <a:gdLst/>
                <a:ahLst/>
                <a:cxnLst/>
                <a:rect l="l" t="t" r="r" b="b"/>
                <a:pathLst>
                  <a:path w="213256" h="229698" extrusionOk="0">
                    <a:moveTo>
                      <a:pt x="207124" y="107820"/>
                    </a:moveTo>
                    <a:cubicBezTo>
                      <a:pt x="152750" y="105421"/>
                      <a:pt x="110085" y="60360"/>
                      <a:pt x="110705" y="5986"/>
                    </a:cubicBezTo>
                    <a:cubicBezTo>
                      <a:pt x="110976" y="-1642"/>
                      <a:pt x="100932" y="-1699"/>
                      <a:pt x="98423" y="4326"/>
                    </a:cubicBezTo>
                    <a:cubicBezTo>
                      <a:pt x="87977" y="29401"/>
                      <a:pt x="92537" y="58264"/>
                      <a:pt x="81212" y="82870"/>
                    </a:cubicBezTo>
                    <a:cubicBezTo>
                      <a:pt x="67932" y="111726"/>
                      <a:pt x="33769" y="113474"/>
                      <a:pt x="6046" y="113906"/>
                    </a:cubicBezTo>
                    <a:cubicBezTo>
                      <a:pt x="2597" y="114033"/>
                      <a:pt x="-96" y="116930"/>
                      <a:pt x="32" y="120375"/>
                    </a:cubicBezTo>
                    <a:cubicBezTo>
                      <a:pt x="153" y="123642"/>
                      <a:pt x="2776" y="126263"/>
                      <a:pt x="6046" y="126383"/>
                    </a:cubicBezTo>
                    <a:cubicBezTo>
                      <a:pt x="34653" y="128308"/>
                      <a:pt x="62032" y="138730"/>
                      <a:pt x="84669" y="156312"/>
                    </a:cubicBezTo>
                    <a:cubicBezTo>
                      <a:pt x="95063" y="165217"/>
                      <a:pt x="102976" y="176656"/>
                      <a:pt x="107640" y="189519"/>
                    </a:cubicBezTo>
                    <a:cubicBezTo>
                      <a:pt x="111233" y="201673"/>
                      <a:pt x="112601" y="214376"/>
                      <a:pt x="111677" y="227016"/>
                    </a:cubicBezTo>
                    <a:cubicBezTo>
                      <a:pt x="111718" y="228546"/>
                      <a:pt x="112991" y="229753"/>
                      <a:pt x="114523" y="229713"/>
                    </a:cubicBezTo>
                    <a:cubicBezTo>
                      <a:pt x="115456" y="229689"/>
                      <a:pt x="116315" y="229197"/>
                      <a:pt x="116807" y="228404"/>
                    </a:cubicBezTo>
                    <a:cubicBezTo>
                      <a:pt x="116868" y="228288"/>
                      <a:pt x="116907" y="228167"/>
                      <a:pt x="116968" y="228051"/>
                    </a:cubicBezTo>
                    <a:cubicBezTo>
                      <a:pt x="119802" y="229901"/>
                      <a:pt x="123600" y="229106"/>
                      <a:pt x="125452" y="226275"/>
                    </a:cubicBezTo>
                    <a:cubicBezTo>
                      <a:pt x="125788" y="225761"/>
                      <a:pt x="126045" y="225199"/>
                      <a:pt x="126214" y="224609"/>
                    </a:cubicBezTo>
                    <a:cubicBezTo>
                      <a:pt x="138593" y="181172"/>
                      <a:pt x="157826" y="128398"/>
                      <a:pt x="208788" y="120106"/>
                    </a:cubicBezTo>
                    <a:cubicBezTo>
                      <a:pt x="215929" y="118943"/>
                      <a:pt x="213957" y="107935"/>
                      <a:pt x="207124" y="10782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9" name="Google Shape;289;p5"/>
              <p:cNvSpPr/>
              <p:nvPr/>
            </p:nvSpPr>
            <p:spPr>
              <a:xfrm>
                <a:off x="482844" y="1403918"/>
                <a:ext cx="126183" cy="135913"/>
              </a:xfrm>
              <a:custGeom>
                <a:avLst/>
                <a:gdLst/>
                <a:ahLst/>
                <a:cxnLst/>
                <a:rect l="l" t="t" r="r" b="b"/>
                <a:pathLst>
                  <a:path w="126183" h="135913" extrusionOk="0">
                    <a:moveTo>
                      <a:pt x="122566" y="63804"/>
                    </a:moveTo>
                    <a:cubicBezTo>
                      <a:pt x="90393" y="62385"/>
                      <a:pt x="65148" y="35722"/>
                      <a:pt x="65515" y="3549"/>
                    </a:cubicBezTo>
                    <a:cubicBezTo>
                      <a:pt x="65674" y="-966"/>
                      <a:pt x="59733" y="-999"/>
                      <a:pt x="58247" y="2566"/>
                    </a:cubicBezTo>
                    <a:cubicBezTo>
                      <a:pt x="52067" y="17404"/>
                      <a:pt x="54765" y="34481"/>
                      <a:pt x="48064" y="49041"/>
                    </a:cubicBezTo>
                    <a:cubicBezTo>
                      <a:pt x="40206" y="66115"/>
                      <a:pt x="19991" y="67149"/>
                      <a:pt x="3588" y="67404"/>
                    </a:cubicBezTo>
                    <a:cubicBezTo>
                      <a:pt x="1547" y="67480"/>
                      <a:pt x="-46" y="69195"/>
                      <a:pt x="30" y="71233"/>
                    </a:cubicBezTo>
                    <a:cubicBezTo>
                      <a:pt x="102" y="73166"/>
                      <a:pt x="1653" y="74716"/>
                      <a:pt x="3588" y="74788"/>
                    </a:cubicBezTo>
                    <a:cubicBezTo>
                      <a:pt x="20515" y="75926"/>
                      <a:pt x="36715" y="82093"/>
                      <a:pt x="50109" y="92496"/>
                    </a:cubicBezTo>
                    <a:cubicBezTo>
                      <a:pt x="56259" y="97766"/>
                      <a:pt x="60941" y="104534"/>
                      <a:pt x="63701" y="112145"/>
                    </a:cubicBezTo>
                    <a:cubicBezTo>
                      <a:pt x="65827" y="119337"/>
                      <a:pt x="66636" y="126853"/>
                      <a:pt x="66090" y="134333"/>
                    </a:cubicBezTo>
                    <a:cubicBezTo>
                      <a:pt x="66114" y="135238"/>
                      <a:pt x="66868" y="135952"/>
                      <a:pt x="67774" y="135928"/>
                    </a:cubicBezTo>
                    <a:cubicBezTo>
                      <a:pt x="68327" y="135914"/>
                      <a:pt x="68835" y="135623"/>
                      <a:pt x="69126" y="135154"/>
                    </a:cubicBezTo>
                    <a:lnTo>
                      <a:pt x="69220" y="134945"/>
                    </a:lnTo>
                    <a:cubicBezTo>
                      <a:pt x="70897" y="136040"/>
                      <a:pt x="73144" y="135569"/>
                      <a:pt x="74240" y="133894"/>
                    </a:cubicBezTo>
                    <a:cubicBezTo>
                      <a:pt x="74439" y="133590"/>
                      <a:pt x="74591" y="133257"/>
                      <a:pt x="74691" y="132908"/>
                    </a:cubicBezTo>
                    <a:cubicBezTo>
                      <a:pt x="82016" y="107206"/>
                      <a:pt x="93397" y="75980"/>
                      <a:pt x="123550" y="71073"/>
                    </a:cubicBezTo>
                    <a:cubicBezTo>
                      <a:pt x="127776" y="70386"/>
                      <a:pt x="126609" y="63871"/>
                      <a:pt x="122566" y="6380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90" name="Google Shape;290;p5"/>
            <p:cNvGrpSpPr/>
            <p:nvPr/>
          </p:nvGrpSpPr>
          <p:grpSpPr>
            <a:xfrm>
              <a:off x="6751382" y="167263"/>
              <a:ext cx="770832" cy="372229"/>
              <a:chOff x="749957" y="2992438"/>
              <a:chExt cx="770832" cy="372229"/>
            </a:xfrm>
          </p:grpSpPr>
          <p:sp>
            <p:nvSpPr>
              <p:cNvPr id="291" name="Google Shape;291;p5"/>
              <p:cNvSpPr/>
              <p:nvPr/>
            </p:nvSpPr>
            <p:spPr>
              <a:xfrm>
                <a:off x="1307533" y="2992438"/>
                <a:ext cx="213256" cy="229698"/>
              </a:xfrm>
              <a:custGeom>
                <a:avLst/>
                <a:gdLst/>
                <a:ahLst/>
                <a:cxnLst/>
                <a:rect l="l" t="t" r="r" b="b"/>
                <a:pathLst>
                  <a:path w="213256" h="229698" extrusionOk="0">
                    <a:moveTo>
                      <a:pt x="207123" y="107819"/>
                    </a:moveTo>
                    <a:cubicBezTo>
                      <a:pt x="152750" y="105420"/>
                      <a:pt x="110085" y="60359"/>
                      <a:pt x="110705" y="5986"/>
                    </a:cubicBezTo>
                    <a:cubicBezTo>
                      <a:pt x="110976" y="-1642"/>
                      <a:pt x="100933" y="-1699"/>
                      <a:pt x="98423" y="4325"/>
                    </a:cubicBezTo>
                    <a:cubicBezTo>
                      <a:pt x="87978" y="29401"/>
                      <a:pt x="92536" y="58263"/>
                      <a:pt x="81212" y="82870"/>
                    </a:cubicBezTo>
                    <a:cubicBezTo>
                      <a:pt x="67932" y="111725"/>
                      <a:pt x="33769" y="113474"/>
                      <a:pt x="6046" y="113906"/>
                    </a:cubicBezTo>
                    <a:cubicBezTo>
                      <a:pt x="2597" y="114033"/>
                      <a:pt x="-96" y="116929"/>
                      <a:pt x="32" y="120375"/>
                    </a:cubicBezTo>
                    <a:cubicBezTo>
                      <a:pt x="153" y="123643"/>
                      <a:pt x="2776" y="126263"/>
                      <a:pt x="6046" y="126384"/>
                    </a:cubicBezTo>
                    <a:cubicBezTo>
                      <a:pt x="34653" y="128307"/>
                      <a:pt x="62033" y="138729"/>
                      <a:pt x="84668" y="156312"/>
                    </a:cubicBezTo>
                    <a:cubicBezTo>
                      <a:pt x="95063" y="165217"/>
                      <a:pt x="102976" y="176657"/>
                      <a:pt x="107640" y="189519"/>
                    </a:cubicBezTo>
                    <a:cubicBezTo>
                      <a:pt x="111233" y="201673"/>
                      <a:pt x="112601" y="214376"/>
                      <a:pt x="111678" y="227016"/>
                    </a:cubicBezTo>
                    <a:cubicBezTo>
                      <a:pt x="111718" y="228546"/>
                      <a:pt x="112992" y="229753"/>
                      <a:pt x="114523" y="229713"/>
                    </a:cubicBezTo>
                    <a:cubicBezTo>
                      <a:pt x="115457" y="229689"/>
                      <a:pt x="116315" y="229197"/>
                      <a:pt x="116808" y="228404"/>
                    </a:cubicBezTo>
                    <a:cubicBezTo>
                      <a:pt x="116869" y="228289"/>
                      <a:pt x="116907" y="228167"/>
                      <a:pt x="116967" y="228051"/>
                    </a:cubicBezTo>
                    <a:cubicBezTo>
                      <a:pt x="119801" y="229902"/>
                      <a:pt x="123599" y="229107"/>
                      <a:pt x="125451" y="226276"/>
                    </a:cubicBezTo>
                    <a:cubicBezTo>
                      <a:pt x="125788" y="225762"/>
                      <a:pt x="126045" y="225199"/>
                      <a:pt x="126214" y="224608"/>
                    </a:cubicBezTo>
                    <a:cubicBezTo>
                      <a:pt x="138593" y="181172"/>
                      <a:pt x="157826" y="128398"/>
                      <a:pt x="208788" y="120106"/>
                    </a:cubicBezTo>
                    <a:cubicBezTo>
                      <a:pt x="215929" y="118944"/>
                      <a:pt x="213957" y="107934"/>
                      <a:pt x="207123" y="10781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2" name="Google Shape;292;p5"/>
              <p:cNvSpPr/>
              <p:nvPr/>
            </p:nvSpPr>
            <p:spPr>
              <a:xfrm>
                <a:off x="749957" y="3228754"/>
                <a:ext cx="126183" cy="135913"/>
              </a:xfrm>
              <a:custGeom>
                <a:avLst/>
                <a:gdLst/>
                <a:ahLst/>
                <a:cxnLst/>
                <a:rect l="l" t="t" r="r" b="b"/>
                <a:pathLst>
                  <a:path w="126183" h="135913" extrusionOk="0">
                    <a:moveTo>
                      <a:pt x="122566" y="63804"/>
                    </a:moveTo>
                    <a:cubicBezTo>
                      <a:pt x="90393" y="62384"/>
                      <a:pt x="65148" y="35721"/>
                      <a:pt x="65516" y="3549"/>
                    </a:cubicBezTo>
                    <a:cubicBezTo>
                      <a:pt x="65675" y="-965"/>
                      <a:pt x="59733" y="-999"/>
                      <a:pt x="58248" y="2566"/>
                    </a:cubicBezTo>
                    <a:cubicBezTo>
                      <a:pt x="52067" y="17403"/>
                      <a:pt x="54765" y="34481"/>
                      <a:pt x="48065" y="49040"/>
                    </a:cubicBezTo>
                    <a:cubicBezTo>
                      <a:pt x="40206" y="66115"/>
                      <a:pt x="19991" y="67149"/>
                      <a:pt x="3588" y="67405"/>
                    </a:cubicBezTo>
                    <a:cubicBezTo>
                      <a:pt x="1547" y="67481"/>
                      <a:pt x="-46" y="69195"/>
                      <a:pt x="30" y="71234"/>
                    </a:cubicBezTo>
                    <a:cubicBezTo>
                      <a:pt x="102" y="73167"/>
                      <a:pt x="1653" y="74716"/>
                      <a:pt x="3588" y="74788"/>
                    </a:cubicBezTo>
                    <a:cubicBezTo>
                      <a:pt x="20515" y="75926"/>
                      <a:pt x="36715" y="82093"/>
                      <a:pt x="50109" y="92497"/>
                    </a:cubicBezTo>
                    <a:cubicBezTo>
                      <a:pt x="56260" y="97766"/>
                      <a:pt x="60942" y="104535"/>
                      <a:pt x="63702" y="112146"/>
                    </a:cubicBezTo>
                    <a:cubicBezTo>
                      <a:pt x="65827" y="119337"/>
                      <a:pt x="66637" y="126853"/>
                      <a:pt x="66091" y="134332"/>
                    </a:cubicBezTo>
                    <a:cubicBezTo>
                      <a:pt x="66114" y="135238"/>
                      <a:pt x="66868" y="135952"/>
                      <a:pt x="67773" y="135929"/>
                    </a:cubicBezTo>
                    <a:cubicBezTo>
                      <a:pt x="68326" y="135914"/>
                      <a:pt x="68835" y="135623"/>
                      <a:pt x="69126" y="135153"/>
                    </a:cubicBezTo>
                    <a:lnTo>
                      <a:pt x="69220" y="134944"/>
                    </a:lnTo>
                    <a:cubicBezTo>
                      <a:pt x="70897" y="136039"/>
                      <a:pt x="73145" y="135569"/>
                      <a:pt x="74241" y="133894"/>
                    </a:cubicBezTo>
                    <a:cubicBezTo>
                      <a:pt x="74440" y="133590"/>
                      <a:pt x="74592" y="133257"/>
                      <a:pt x="74692" y="132908"/>
                    </a:cubicBezTo>
                    <a:cubicBezTo>
                      <a:pt x="82016" y="107207"/>
                      <a:pt x="93397" y="75979"/>
                      <a:pt x="123551" y="71073"/>
                    </a:cubicBezTo>
                    <a:cubicBezTo>
                      <a:pt x="127776" y="70386"/>
                      <a:pt x="126609" y="63872"/>
                      <a:pt x="122566" y="6380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293" name="Google Shape;293;p5"/>
          <p:cNvGrpSpPr/>
          <p:nvPr/>
        </p:nvGrpSpPr>
        <p:grpSpPr>
          <a:xfrm>
            <a:off x="-396191" y="3884117"/>
            <a:ext cx="1827234" cy="1488094"/>
            <a:chOff x="-396191" y="3884117"/>
            <a:chExt cx="1827234" cy="1488094"/>
          </a:xfrm>
        </p:grpSpPr>
        <p:grpSp>
          <p:nvGrpSpPr>
            <p:cNvPr id="294" name="Google Shape;294;p5"/>
            <p:cNvGrpSpPr/>
            <p:nvPr/>
          </p:nvGrpSpPr>
          <p:grpSpPr>
            <a:xfrm rot="168500" flipH="1">
              <a:off x="33849" y="3903025"/>
              <a:ext cx="806197" cy="1401960"/>
              <a:chOff x="3484347" y="4604001"/>
              <a:chExt cx="806115" cy="1401818"/>
            </a:xfrm>
          </p:grpSpPr>
          <p:sp>
            <p:nvSpPr>
              <p:cNvPr id="295" name="Google Shape;295;p5"/>
              <p:cNvSpPr/>
              <p:nvPr/>
            </p:nvSpPr>
            <p:spPr>
              <a:xfrm>
                <a:off x="4037609" y="4918083"/>
                <a:ext cx="114243" cy="196263"/>
              </a:xfrm>
              <a:custGeom>
                <a:avLst/>
                <a:gdLst/>
                <a:ahLst/>
                <a:cxnLst/>
                <a:rect l="l" t="t" r="r" b="b"/>
                <a:pathLst>
                  <a:path w="83086" h="142737" extrusionOk="0">
                    <a:moveTo>
                      <a:pt x="83277" y="54286"/>
                    </a:moveTo>
                    <a:cubicBezTo>
                      <a:pt x="83237" y="67076"/>
                      <a:pt x="82137" y="79839"/>
                      <a:pt x="79989" y="92447"/>
                    </a:cubicBezTo>
                    <a:lnTo>
                      <a:pt x="79550" y="92398"/>
                    </a:lnTo>
                    <a:cubicBezTo>
                      <a:pt x="49368" y="102433"/>
                      <a:pt x="22116" y="119725"/>
                      <a:pt x="190" y="142753"/>
                    </a:cubicBezTo>
                    <a:cubicBezTo>
                      <a:pt x="5717" y="109992"/>
                      <a:pt x="12374" y="77444"/>
                      <a:pt x="20163" y="45112"/>
                    </a:cubicBezTo>
                    <a:cubicBezTo>
                      <a:pt x="33894" y="25690"/>
                      <a:pt x="52613" y="10330"/>
                      <a:pt x="74347" y="647"/>
                    </a:cubicBezTo>
                    <a:lnTo>
                      <a:pt x="77438" y="16"/>
                    </a:lnTo>
                    <a:cubicBezTo>
                      <a:pt x="81188" y="17866"/>
                      <a:pt x="83144" y="36047"/>
                      <a:pt x="83277" y="5428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6" name="Google Shape;296;p5"/>
              <p:cNvSpPr/>
              <p:nvPr/>
            </p:nvSpPr>
            <p:spPr>
              <a:xfrm>
                <a:off x="4065082" y="4811150"/>
                <a:ext cx="78752" cy="168900"/>
              </a:xfrm>
              <a:custGeom>
                <a:avLst/>
                <a:gdLst/>
                <a:ahLst/>
                <a:cxnLst/>
                <a:rect l="l" t="t" r="r" b="b"/>
                <a:pathLst>
                  <a:path w="57274" h="122836" extrusionOk="0">
                    <a:moveTo>
                      <a:pt x="35416" y="16"/>
                    </a:moveTo>
                    <a:cubicBezTo>
                      <a:pt x="44227" y="25493"/>
                      <a:pt x="51588" y="51448"/>
                      <a:pt x="57465" y="77756"/>
                    </a:cubicBezTo>
                    <a:lnTo>
                      <a:pt x="54374" y="78388"/>
                    </a:lnTo>
                    <a:cubicBezTo>
                      <a:pt x="32640" y="88070"/>
                      <a:pt x="13921" y="103431"/>
                      <a:pt x="190" y="122852"/>
                    </a:cubicBezTo>
                    <a:cubicBezTo>
                      <a:pt x="10061" y="81432"/>
                      <a:pt x="21741" y="40509"/>
                      <a:pt x="35231" y="8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7" name="Google Shape;297;p5"/>
              <p:cNvSpPr/>
              <p:nvPr/>
            </p:nvSpPr>
            <p:spPr>
              <a:xfrm>
                <a:off x="4022785" y="5045158"/>
                <a:ext cx="124541" cy="172314"/>
              </a:xfrm>
              <a:custGeom>
                <a:avLst/>
                <a:gdLst/>
                <a:ahLst/>
                <a:cxnLst/>
                <a:rect l="l" t="t" r="r" b="b"/>
                <a:pathLst>
                  <a:path w="90575" h="125319" extrusionOk="0">
                    <a:moveTo>
                      <a:pt x="90326" y="16"/>
                    </a:moveTo>
                    <a:lnTo>
                      <a:pt x="90765" y="64"/>
                    </a:lnTo>
                    <a:cubicBezTo>
                      <a:pt x="84449" y="34139"/>
                      <a:pt x="73043" y="67070"/>
                      <a:pt x="56928" y="97756"/>
                    </a:cubicBezTo>
                    <a:lnTo>
                      <a:pt x="56344" y="97425"/>
                    </a:lnTo>
                    <a:cubicBezTo>
                      <a:pt x="35410" y="101379"/>
                      <a:pt x="15976" y="111038"/>
                      <a:pt x="190" y="125335"/>
                    </a:cubicBezTo>
                    <a:cubicBezTo>
                      <a:pt x="3168" y="100278"/>
                      <a:pt x="6760" y="75290"/>
                      <a:pt x="10966" y="50370"/>
                    </a:cubicBezTo>
                    <a:cubicBezTo>
                      <a:pt x="32892" y="27342"/>
                      <a:pt x="60145" y="10051"/>
                      <a:pt x="90326" y="1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8" name="Google Shape;298;p5"/>
              <p:cNvSpPr/>
              <p:nvPr/>
            </p:nvSpPr>
            <p:spPr>
              <a:xfrm>
                <a:off x="3700198" y="5172341"/>
                <a:ext cx="121648" cy="162162"/>
              </a:xfrm>
              <a:custGeom>
                <a:avLst/>
                <a:gdLst/>
                <a:ahLst/>
                <a:cxnLst/>
                <a:rect l="l" t="t" r="r" b="b"/>
                <a:pathLst>
                  <a:path w="88471" h="117936" extrusionOk="0">
                    <a:moveTo>
                      <a:pt x="76752" y="58388"/>
                    </a:moveTo>
                    <a:cubicBezTo>
                      <a:pt x="75509" y="78937"/>
                      <a:pt x="79611" y="99458"/>
                      <a:pt x="88661" y="117952"/>
                    </a:cubicBezTo>
                    <a:cubicBezTo>
                      <a:pt x="66392" y="103393"/>
                      <a:pt x="43615" y="89400"/>
                      <a:pt x="20487" y="76165"/>
                    </a:cubicBezTo>
                    <a:cubicBezTo>
                      <a:pt x="22096" y="76079"/>
                      <a:pt x="23617" y="75983"/>
                      <a:pt x="25215" y="75983"/>
                    </a:cubicBezTo>
                    <a:cubicBezTo>
                      <a:pt x="13002" y="53873"/>
                      <a:pt x="4545" y="29890"/>
                      <a:pt x="190" y="5012"/>
                    </a:cubicBezTo>
                    <a:lnTo>
                      <a:pt x="2347" y="16"/>
                    </a:lnTo>
                    <a:cubicBezTo>
                      <a:pt x="20625" y="7886"/>
                      <a:pt x="37565" y="18552"/>
                      <a:pt x="52559" y="31630"/>
                    </a:cubicBezTo>
                    <a:cubicBezTo>
                      <a:pt x="61653" y="39580"/>
                      <a:pt x="70071" y="48269"/>
                      <a:pt x="77728" y="5760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9" name="Google Shape;299;p5"/>
              <p:cNvSpPr/>
              <p:nvPr/>
            </p:nvSpPr>
            <p:spPr>
              <a:xfrm>
                <a:off x="3498389" y="5152703"/>
                <a:ext cx="236141" cy="124336"/>
              </a:xfrm>
              <a:custGeom>
                <a:avLst/>
                <a:gdLst/>
                <a:ahLst/>
                <a:cxnLst/>
                <a:rect l="l" t="t" r="r" b="b"/>
                <a:pathLst>
                  <a:path w="171739" h="90426" extrusionOk="0">
                    <a:moveTo>
                      <a:pt x="37650" y="3279"/>
                    </a:moveTo>
                    <a:cubicBezTo>
                      <a:pt x="54100" y="947"/>
                      <a:pt x="70702" y="-138"/>
                      <a:pt x="87315" y="33"/>
                    </a:cubicBezTo>
                    <a:cubicBezTo>
                      <a:pt x="108607" y="901"/>
                      <a:pt x="129548" y="5737"/>
                      <a:pt x="149061" y="14293"/>
                    </a:cubicBezTo>
                    <a:lnTo>
                      <a:pt x="146904" y="19289"/>
                    </a:lnTo>
                    <a:cubicBezTo>
                      <a:pt x="151259" y="44167"/>
                      <a:pt x="159716" y="68150"/>
                      <a:pt x="171929" y="90261"/>
                    </a:cubicBezTo>
                    <a:cubicBezTo>
                      <a:pt x="170331" y="90260"/>
                      <a:pt x="168810" y="90356"/>
                      <a:pt x="167201" y="90443"/>
                    </a:cubicBezTo>
                    <a:cubicBezTo>
                      <a:pt x="113427" y="59397"/>
                      <a:pt x="57642" y="31967"/>
                      <a:pt x="219" y="8333"/>
                    </a:cubicBezTo>
                    <a:lnTo>
                      <a:pt x="190" y="7798"/>
                    </a:lnTo>
                    <a:cubicBezTo>
                      <a:pt x="12709" y="6265"/>
                      <a:pt x="25131" y="4812"/>
                      <a:pt x="37650" y="327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0" name="Google Shape;300;p5"/>
              <p:cNvSpPr/>
              <p:nvPr/>
            </p:nvSpPr>
            <p:spPr>
              <a:xfrm>
                <a:off x="3786508" y="5013744"/>
                <a:ext cx="52438" cy="141025"/>
              </a:xfrm>
              <a:custGeom>
                <a:avLst/>
                <a:gdLst/>
                <a:ahLst/>
                <a:cxnLst/>
                <a:rect l="l" t="t" r="r" b="b"/>
                <a:pathLst>
                  <a:path w="38137" h="102564" extrusionOk="0">
                    <a:moveTo>
                      <a:pt x="37590" y="16"/>
                    </a:moveTo>
                    <a:cubicBezTo>
                      <a:pt x="40126" y="34169"/>
                      <a:pt x="36109" y="68493"/>
                      <a:pt x="25755" y="101140"/>
                    </a:cubicBezTo>
                    <a:lnTo>
                      <a:pt x="22752" y="102580"/>
                    </a:lnTo>
                    <a:cubicBezTo>
                      <a:pt x="15166" y="86198"/>
                      <a:pt x="7669" y="69826"/>
                      <a:pt x="190" y="53278"/>
                    </a:cubicBezTo>
                    <a:cubicBezTo>
                      <a:pt x="2403" y="54147"/>
                      <a:pt x="4615" y="55015"/>
                      <a:pt x="6828" y="55883"/>
                    </a:cubicBezTo>
                    <a:cubicBezTo>
                      <a:pt x="12682" y="35515"/>
                      <a:pt x="22599" y="16541"/>
                      <a:pt x="35982" y="10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1" name="Google Shape;301;p5"/>
              <p:cNvSpPr/>
              <p:nvPr/>
            </p:nvSpPr>
            <p:spPr>
              <a:xfrm>
                <a:off x="3750306" y="4893183"/>
                <a:ext cx="87614" cy="197332"/>
              </a:xfrm>
              <a:custGeom>
                <a:avLst/>
                <a:gdLst/>
                <a:ahLst/>
                <a:cxnLst/>
                <a:rect l="l" t="t" r="r" b="b"/>
                <a:pathLst>
                  <a:path w="63719" h="143514" extrusionOk="0">
                    <a:moveTo>
                      <a:pt x="63909" y="87663"/>
                    </a:moveTo>
                    <a:lnTo>
                      <a:pt x="62301" y="87750"/>
                    </a:lnTo>
                    <a:cubicBezTo>
                      <a:pt x="48918" y="104189"/>
                      <a:pt x="39001" y="123162"/>
                      <a:pt x="33147" y="143530"/>
                    </a:cubicBezTo>
                    <a:cubicBezTo>
                      <a:pt x="30935" y="142662"/>
                      <a:pt x="28722" y="141794"/>
                      <a:pt x="26509" y="140925"/>
                    </a:cubicBezTo>
                    <a:cubicBezTo>
                      <a:pt x="17610" y="121201"/>
                      <a:pt x="8837" y="101402"/>
                      <a:pt x="190" y="81528"/>
                    </a:cubicBezTo>
                    <a:cubicBezTo>
                      <a:pt x="9791" y="51676"/>
                      <a:pt x="25137" y="23986"/>
                      <a:pt x="45367" y="16"/>
                    </a:cubicBezTo>
                    <a:cubicBezTo>
                      <a:pt x="55547" y="28242"/>
                      <a:pt x="61787" y="57735"/>
                      <a:pt x="63909" y="8766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2" name="Google Shape;302;p5"/>
              <p:cNvSpPr/>
              <p:nvPr/>
            </p:nvSpPr>
            <p:spPr>
              <a:xfrm>
                <a:off x="3594050" y="4615799"/>
                <a:ext cx="218314" cy="389359"/>
              </a:xfrm>
              <a:custGeom>
                <a:avLst/>
                <a:gdLst/>
                <a:ahLst/>
                <a:cxnLst/>
                <a:rect l="l" t="t" r="r" b="b"/>
                <a:pathLst>
                  <a:path w="158774" h="283170" extrusionOk="0">
                    <a:moveTo>
                      <a:pt x="144573" y="167489"/>
                    </a:moveTo>
                    <a:cubicBezTo>
                      <a:pt x="149987" y="178615"/>
                      <a:pt x="154791" y="190027"/>
                      <a:pt x="158964" y="201674"/>
                    </a:cubicBezTo>
                    <a:cubicBezTo>
                      <a:pt x="138735" y="225644"/>
                      <a:pt x="123388" y="253334"/>
                      <a:pt x="113787" y="283187"/>
                    </a:cubicBezTo>
                    <a:cubicBezTo>
                      <a:pt x="73038" y="189954"/>
                      <a:pt x="35172" y="95564"/>
                      <a:pt x="190" y="16"/>
                    </a:cubicBezTo>
                    <a:cubicBezTo>
                      <a:pt x="59597" y="44730"/>
                      <a:pt x="111989" y="100557"/>
                      <a:pt x="144573" y="1674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3" name="Google Shape;303;p5"/>
              <p:cNvSpPr/>
              <p:nvPr/>
            </p:nvSpPr>
            <p:spPr>
              <a:xfrm>
                <a:off x="3944369" y="5040972"/>
                <a:ext cx="93203" cy="181625"/>
              </a:xfrm>
              <a:custGeom>
                <a:avLst/>
                <a:gdLst/>
                <a:ahLst/>
                <a:cxnLst/>
                <a:rect l="l" t="t" r="r" b="b"/>
                <a:pathLst>
                  <a:path w="67784" h="132091" extrusionOk="0">
                    <a:moveTo>
                      <a:pt x="66667" y="54776"/>
                    </a:moveTo>
                    <a:cubicBezTo>
                      <a:pt x="67077" y="54289"/>
                      <a:pt x="67575" y="53813"/>
                      <a:pt x="67975" y="53413"/>
                    </a:cubicBezTo>
                    <a:cubicBezTo>
                      <a:pt x="63768" y="78333"/>
                      <a:pt x="60175" y="103321"/>
                      <a:pt x="57198" y="128378"/>
                    </a:cubicBezTo>
                    <a:cubicBezTo>
                      <a:pt x="55822" y="129556"/>
                      <a:pt x="54525" y="130831"/>
                      <a:pt x="53227" y="132107"/>
                    </a:cubicBezTo>
                    <a:cubicBezTo>
                      <a:pt x="42595" y="111279"/>
                      <a:pt x="25441" y="94495"/>
                      <a:pt x="4381" y="84310"/>
                    </a:cubicBezTo>
                    <a:cubicBezTo>
                      <a:pt x="2133" y="72621"/>
                      <a:pt x="784" y="60778"/>
                      <a:pt x="344" y="48884"/>
                    </a:cubicBezTo>
                    <a:cubicBezTo>
                      <a:pt x="-267" y="32512"/>
                      <a:pt x="939" y="16122"/>
                      <a:pt x="3940" y="16"/>
                    </a:cubicBezTo>
                    <a:cubicBezTo>
                      <a:pt x="27559" y="14915"/>
                      <a:pt x="48720" y="33388"/>
                      <a:pt x="66667" y="5477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4" name="Google Shape;304;p5"/>
              <p:cNvSpPr/>
              <p:nvPr/>
            </p:nvSpPr>
            <p:spPr>
              <a:xfrm>
                <a:off x="4000744" y="4804930"/>
                <a:ext cx="112750" cy="183392"/>
              </a:xfrm>
              <a:custGeom>
                <a:avLst/>
                <a:gdLst/>
                <a:ahLst/>
                <a:cxnLst/>
                <a:rect l="l" t="t" r="r" b="b"/>
                <a:pathLst>
                  <a:path w="82000" h="133376" extrusionOk="0">
                    <a:moveTo>
                      <a:pt x="12043" y="72610"/>
                    </a:moveTo>
                    <a:cubicBezTo>
                      <a:pt x="35183" y="48382"/>
                      <a:pt x="65836" y="30054"/>
                      <a:pt x="80652" y="16"/>
                    </a:cubicBezTo>
                    <a:cubicBezTo>
                      <a:pt x="81197" y="1497"/>
                      <a:pt x="81645" y="3056"/>
                      <a:pt x="82190" y="4537"/>
                    </a:cubicBezTo>
                    <a:lnTo>
                      <a:pt x="82005" y="4605"/>
                    </a:lnTo>
                    <a:cubicBezTo>
                      <a:pt x="68517" y="45001"/>
                      <a:pt x="56837" y="85924"/>
                      <a:pt x="46964" y="127373"/>
                    </a:cubicBezTo>
                    <a:cubicBezTo>
                      <a:pt x="45501" y="129341"/>
                      <a:pt x="44125" y="131318"/>
                      <a:pt x="42827" y="133392"/>
                    </a:cubicBezTo>
                    <a:cubicBezTo>
                      <a:pt x="30009" y="116539"/>
                      <a:pt x="15743" y="100838"/>
                      <a:pt x="190" y="86466"/>
                    </a:cubicBezTo>
                    <a:cubicBezTo>
                      <a:pt x="3868" y="81621"/>
                      <a:pt x="7825" y="76994"/>
                      <a:pt x="12043" y="726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5" name="Google Shape;305;p5"/>
              <p:cNvSpPr/>
              <p:nvPr/>
            </p:nvSpPr>
            <p:spPr>
              <a:xfrm>
                <a:off x="3949529" y="4923845"/>
                <a:ext cx="115510" cy="192378"/>
              </a:xfrm>
              <a:custGeom>
                <a:avLst/>
                <a:gdLst/>
                <a:ahLst/>
                <a:cxnLst/>
                <a:rect l="l" t="t" r="r" b="b"/>
                <a:pathLst>
                  <a:path w="84007" h="139911" extrusionOk="0">
                    <a:moveTo>
                      <a:pt x="80060" y="46942"/>
                    </a:moveTo>
                    <a:cubicBezTo>
                      <a:pt x="81358" y="44868"/>
                      <a:pt x="82734" y="42891"/>
                      <a:pt x="84197" y="40923"/>
                    </a:cubicBezTo>
                    <a:cubicBezTo>
                      <a:pt x="76408" y="73256"/>
                      <a:pt x="69751" y="105803"/>
                      <a:pt x="64224" y="138564"/>
                    </a:cubicBezTo>
                    <a:cubicBezTo>
                      <a:pt x="63824" y="138964"/>
                      <a:pt x="63326" y="139440"/>
                      <a:pt x="62917" y="139927"/>
                    </a:cubicBezTo>
                    <a:cubicBezTo>
                      <a:pt x="44970" y="118540"/>
                      <a:pt x="23809" y="100066"/>
                      <a:pt x="190" y="85167"/>
                    </a:cubicBezTo>
                    <a:cubicBezTo>
                      <a:pt x="5662" y="54232"/>
                      <a:pt x="18425" y="25044"/>
                      <a:pt x="37424" y="16"/>
                    </a:cubicBezTo>
                    <a:cubicBezTo>
                      <a:pt x="52976" y="14387"/>
                      <a:pt x="67243" y="30089"/>
                      <a:pt x="80060" y="4694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6" name="Google Shape;306;p5"/>
              <p:cNvSpPr/>
              <p:nvPr/>
            </p:nvSpPr>
            <p:spPr>
              <a:xfrm>
                <a:off x="3950134" y="5156920"/>
                <a:ext cx="72622" cy="152164"/>
              </a:xfrm>
              <a:custGeom>
                <a:avLst/>
                <a:gdLst/>
                <a:ahLst/>
                <a:cxnLst/>
                <a:rect l="l" t="t" r="r" b="b"/>
                <a:pathLst>
                  <a:path w="52816" h="110665" extrusionOk="0">
                    <a:moveTo>
                      <a:pt x="53007" y="44083"/>
                    </a:moveTo>
                    <a:cubicBezTo>
                      <a:pt x="50352" y="66247"/>
                      <a:pt x="48321" y="88392"/>
                      <a:pt x="46807" y="110682"/>
                    </a:cubicBezTo>
                    <a:cubicBezTo>
                      <a:pt x="23966" y="77308"/>
                      <a:pt x="8109" y="39666"/>
                      <a:pt x="190" y="16"/>
                    </a:cubicBezTo>
                    <a:cubicBezTo>
                      <a:pt x="21251" y="10201"/>
                      <a:pt x="38404" y="26985"/>
                      <a:pt x="49036" y="47812"/>
                    </a:cubicBezTo>
                    <a:cubicBezTo>
                      <a:pt x="50334" y="46537"/>
                      <a:pt x="51631" y="45262"/>
                      <a:pt x="53007" y="4408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7" name="Google Shape;307;p5"/>
              <p:cNvSpPr/>
              <p:nvPr/>
            </p:nvSpPr>
            <p:spPr>
              <a:xfrm>
                <a:off x="4022785" y="5152168"/>
                <a:ext cx="81213" cy="143773"/>
              </a:xfrm>
              <a:custGeom>
                <a:avLst/>
                <a:gdLst/>
                <a:ahLst/>
                <a:cxnLst/>
                <a:rect l="l" t="t" r="r" b="b"/>
                <a:pathLst>
                  <a:path w="59064" h="104562" extrusionOk="0">
                    <a:moveTo>
                      <a:pt x="1709" y="37709"/>
                    </a:moveTo>
                    <a:cubicBezTo>
                      <a:pt x="1791" y="60031"/>
                      <a:pt x="1256" y="82262"/>
                      <a:pt x="190" y="104578"/>
                    </a:cubicBezTo>
                    <a:cubicBezTo>
                      <a:pt x="26726" y="74056"/>
                      <a:pt x="46817" y="38490"/>
                      <a:pt x="59255" y="16"/>
                    </a:cubicBezTo>
                    <a:cubicBezTo>
                      <a:pt x="37159" y="7708"/>
                      <a:pt x="18186" y="22406"/>
                      <a:pt x="5223" y="41871"/>
                    </a:cubicBezTo>
                    <a:cubicBezTo>
                      <a:pt x="4081" y="40454"/>
                      <a:pt x="2940" y="39038"/>
                      <a:pt x="1709" y="3770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8" name="Google Shape;308;p5"/>
              <p:cNvSpPr/>
              <p:nvPr/>
            </p:nvSpPr>
            <p:spPr>
              <a:xfrm>
                <a:off x="3771445" y="5220073"/>
                <a:ext cx="90228" cy="139466"/>
              </a:xfrm>
              <a:custGeom>
                <a:avLst/>
                <a:gdLst/>
                <a:ahLst/>
                <a:cxnLst/>
                <a:rect l="l" t="t" r="r" b="b"/>
                <a:pathLst>
                  <a:path w="65620" h="101430" extrusionOk="0">
                    <a:moveTo>
                      <a:pt x="7557" y="68508"/>
                    </a:moveTo>
                    <a:cubicBezTo>
                      <a:pt x="27282" y="78985"/>
                      <a:pt x="46633" y="89962"/>
                      <a:pt x="65810" y="101447"/>
                    </a:cubicBezTo>
                    <a:cubicBezTo>
                      <a:pt x="51434" y="63652"/>
                      <a:pt x="29563" y="29152"/>
                      <a:pt x="1509" y="16"/>
                    </a:cubicBezTo>
                    <a:cubicBezTo>
                      <a:pt x="-2148" y="23110"/>
                      <a:pt x="1847" y="46765"/>
                      <a:pt x="12887" y="67380"/>
                    </a:cubicBezTo>
                    <a:cubicBezTo>
                      <a:pt x="11099" y="67716"/>
                      <a:pt x="9311" y="68052"/>
                      <a:pt x="7557" y="6850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9" name="Google Shape;309;p5"/>
              <p:cNvSpPr/>
              <p:nvPr/>
            </p:nvSpPr>
            <p:spPr>
              <a:xfrm>
                <a:off x="3709824" y="5334565"/>
                <a:ext cx="159611" cy="48720"/>
              </a:xfrm>
              <a:custGeom>
                <a:avLst/>
                <a:gdLst/>
                <a:ahLst/>
                <a:cxnLst/>
                <a:rect l="l" t="t" r="r" b="b"/>
                <a:pathLst>
                  <a:path w="116081" h="35433" extrusionOk="0">
                    <a:moveTo>
                      <a:pt x="81663" y="16"/>
                    </a:moveTo>
                    <a:cubicBezTo>
                      <a:pt x="93339" y="7622"/>
                      <a:pt x="104820" y="15384"/>
                      <a:pt x="116272" y="23409"/>
                    </a:cubicBezTo>
                    <a:lnTo>
                      <a:pt x="116066" y="23652"/>
                    </a:lnTo>
                    <a:cubicBezTo>
                      <a:pt x="102759" y="21900"/>
                      <a:pt x="89809" y="27291"/>
                      <a:pt x="76889" y="30820"/>
                    </a:cubicBezTo>
                    <a:cubicBezTo>
                      <a:pt x="51685" y="37401"/>
                      <a:pt x="25160" y="36958"/>
                      <a:pt x="190" y="29539"/>
                    </a:cubicBezTo>
                    <a:lnTo>
                      <a:pt x="717" y="28000"/>
                    </a:lnTo>
                    <a:cubicBezTo>
                      <a:pt x="26376" y="15090"/>
                      <a:pt x="53789" y="6007"/>
                      <a:pt x="82083" y="1039"/>
                    </a:cubicBezTo>
                    <a:cubicBezTo>
                      <a:pt x="81907" y="714"/>
                      <a:pt x="81767" y="371"/>
                      <a:pt x="81664" y="1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0" name="Google Shape;310;p5"/>
              <p:cNvSpPr/>
              <p:nvPr/>
            </p:nvSpPr>
            <p:spPr>
              <a:xfrm>
                <a:off x="3626302" y="5277086"/>
                <a:ext cx="196092" cy="98051"/>
              </a:xfrm>
              <a:custGeom>
                <a:avLst/>
                <a:gdLst/>
                <a:ahLst/>
                <a:cxnLst/>
                <a:rect l="l" t="t" r="r" b="b"/>
                <a:pathLst>
                  <a:path w="142612" h="71310" extrusionOk="0">
                    <a:moveTo>
                      <a:pt x="142383" y="41803"/>
                    </a:moveTo>
                    <a:cubicBezTo>
                      <a:pt x="142486" y="42158"/>
                      <a:pt x="142627" y="42501"/>
                      <a:pt x="142802" y="42826"/>
                    </a:cubicBezTo>
                    <a:cubicBezTo>
                      <a:pt x="114508" y="47794"/>
                      <a:pt x="87095" y="56877"/>
                      <a:pt x="61436" y="69787"/>
                    </a:cubicBezTo>
                    <a:lnTo>
                      <a:pt x="60909" y="71326"/>
                    </a:lnTo>
                    <a:cubicBezTo>
                      <a:pt x="47621" y="67432"/>
                      <a:pt x="34982" y="61594"/>
                      <a:pt x="23403" y="54002"/>
                    </a:cubicBezTo>
                    <a:cubicBezTo>
                      <a:pt x="15089" y="48467"/>
                      <a:pt x="7317" y="42161"/>
                      <a:pt x="190" y="35165"/>
                    </a:cubicBezTo>
                    <a:cubicBezTo>
                      <a:pt x="19357" y="14286"/>
                      <a:pt x="45903" y="1680"/>
                      <a:pt x="74208" y="16"/>
                    </a:cubicBezTo>
                    <a:cubicBezTo>
                      <a:pt x="97337" y="13251"/>
                      <a:pt x="120114" y="27244"/>
                      <a:pt x="142383" y="4180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1" name="Google Shape;311;p5"/>
              <p:cNvSpPr/>
              <p:nvPr/>
            </p:nvSpPr>
            <p:spPr>
              <a:xfrm>
                <a:off x="3491952" y="5163407"/>
                <a:ext cx="236074" cy="161967"/>
              </a:xfrm>
              <a:custGeom>
                <a:avLst/>
                <a:gdLst/>
                <a:ahLst/>
                <a:cxnLst/>
                <a:rect l="l" t="t" r="r" b="b"/>
                <a:pathLst>
                  <a:path w="171690" h="117794" extrusionOk="0">
                    <a:moveTo>
                      <a:pt x="4899" y="551"/>
                    </a:moveTo>
                    <a:cubicBezTo>
                      <a:pt x="62322" y="24185"/>
                      <a:pt x="118107" y="51615"/>
                      <a:pt x="171881" y="82660"/>
                    </a:cubicBezTo>
                    <a:cubicBezTo>
                      <a:pt x="143576" y="84324"/>
                      <a:pt x="117029" y="96930"/>
                      <a:pt x="97862" y="117810"/>
                    </a:cubicBezTo>
                    <a:cubicBezTo>
                      <a:pt x="61691" y="82969"/>
                      <a:pt x="38574" y="33871"/>
                      <a:pt x="190" y="558"/>
                    </a:cubicBezTo>
                    <a:cubicBezTo>
                      <a:pt x="1721" y="374"/>
                      <a:pt x="3339" y="200"/>
                      <a:pt x="4870" y="1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2" name="Google Shape;312;p5"/>
              <p:cNvSpPr/>
              <p:nvPr/>
            </p:nvSpPr>
            <p:spPr>
              <a:xfrm>
                <a:off x="3694750" y="5067242"/>
                <a:ext cx="127471" cy="97717"/>
              </a:xfrm>
              <a:custGeom>
                <a:avLst/>
                <a:gdLst/>
                <a:ahLst/>
                <a:cxnLst/>
                <a:rect l="l" t="t" r="r" b="b"/>
                <a:pathLst>
                  <a:path w="92706" h="71067" extrusionOk="0">
                    <a:moveTo>
                      <a:pt x="92897" y="71083"/>
                    </a:moveTo>
                    <a:cubicBezTo>
                      <a:pt x="58694" y="52035"/>
                      <a:pt x="27462" y="28093"/>
                      <a:pt x="190" y="16"/>
                    </a:cubicBezTo>
                    <a:cubicBezTo>
                      <a:pt x="23007" y="1536"/>
                      <a:pt x="45480" y="6377"/>
                      <a:pt x="66898" y="14385"/>
                    </a:cubicBezTo>
                    <a:cubicBezTo>
                      <a:pt x="74376" y="30933"/>
                      <a:pt x="81874" y="47305"/>
                      <a:pt x="89459" y="63687"/>
                    </a:cubicBezTo>
                    <a:cubicBezTo>
                      <a:pt x="90599" y="66211"/>
                      <a:pt x="91748" y="68647"/>
                      <a:pt x="92897" y="7108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3" name="Google Shape;313;p5"/>
              <p:cNvSpPr/>
              <p:nvPr/>
            </p:nvSpPr>
            <p:spPr>
              <a:xfrm>
                <a:off x="3636502" y="4981616"/>
                <a:ext cx="149948" cy="105351"/>
              </a:xfrm>
              <a:custGeom>
                <a:avLst/>
                <a:gdLst/>
                <a:ahLst/>
                <a:cxnLst/>
                <a:rect l="l" t="t" r="r" b="b"/>
                <a:pathLst>
                  <a:path w="109053" h="76619" extrusionOk="0">
                    <a:moveTo>
                      <a:pt x="82924" y="17239"/>
                    </a:moveTo>
                    <a:cubicBezTo>
                      <a:pt x="91541" y="37109"/>
                      <a:pt x="100314" y="56908"/>
                      <a:pt x="109243" y="76636"/>
                    </a:cubicBezTo>
                    <a:cubicBezTo>
                      <a:pt x="87826" y="68627"/>
                      <a:pt x="65353" y="63787"/>
                      <a:pt x="42536" y="62266"/>
                    </a:cubicBezTo>
                    <a:cubicBezTo>
                      <a:pt x="25065" y="44005"/>
                      <a:pt x="10755" y="22968"/>
                      <a:pt x="190" y="16"/>
                    </a:cubicBezTo>
                    <a:cubicBezTo>
                      <a:pt x="28514" y="1112"/>
                      <a:pt x="56410" y="7292"/>
                      <a:pt x="82544" y="1826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4" name="Google Shape;314;p5"/>
              <p:cNvSpPr/>
              <p:nvPr/>
            </p:nvSpPr>
            <p:spPr>
              <a:xfrm>
                <a:off x="3586958" y="4610367"/>
                <a:ext cx="163284" cy="396195"/>
              </a:xfrm>
              <a:custGeom>
                <a:avLst/>
                <a:gdLst/>
                <a:ahLst/>
                <a:cxnLst/>
                <a:rect l="l" t="t" r="r" b="b"/>
                <a:pathLst>
                  <a:path w="118752" h="288142" extrusionOk="0">
                    <a:moveTo>
                      <a:pt x="118943" y="287136"/>
                    </a:moveTo>
                    <a:lnTo>
                      <a:pt x="118562" y="288158"/>
                    </a:lnTo>
                    <a:cubicBezTo>
                      <a:pt x="92429" y="277189"/>
                      <a:pt x="64533" y="271008"/>
                      <a:pt x="36208" y="269912"/>
                    </a:cubicBezTo>
                    <a:cubicBezTo>
                      <a:pt x="33110" y="263134"/>
                      <a:pt x="30447" y="256165"/>
                      <a:pt x="28236" y="249048"/>
                    </a:cubicBezTo>
                    <a:cubicBezTo>
                      <a:pt x="21258" y="223625"/>
                      <a:pt x="17026" y="197529"/>
                      <a:pt x="15614" y="171205"/>
                    </a:cubicBezTo>
                    <a:cubicBezTo>
                      <a:pt x="10451" y="114081"/>
                      <a:pt x="5309" y="57018"/>
                      <a:pt x="190" y="16"/>
                    </a:cubicBezTo>
                    <a:cubicBezTo>
                      <a:pt x="1915" y="1274"/>
                      <a:pt x="3630" y="2619"/>
                      <a:pt x="5346" y="3965"/>
                    </a:cubicBezTo>
                    <a:cubicBezTo>
                      <a:pt x="40332" y="99483"/>
                      <a:pt x="78197" y="193873"/>
                      <a:pt x="118943" y="28713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5" name="Google Shape;315;p5"/>
              <p:cNvSpPr/>
              <p:nvPr/>
            </p:nvSpPr>
            <p:spPr>
              <a:xfrm>
                <a:off x="4124065" y="4882373"/>
                <a:ext cx="19790" cy="44505"/>
              </a:xfrm>
              <a:custGeom>
                <a:avLst/>
                <a:gdLst/>
                <a:ahLst/>
                <a:cxnLst/>
                <a:rect l="l" t="t" r="r" b="b"/>
                <a:pathLst>
                  <a:path w="14393" h="32367" extrusionOk="0">
                    <a:moveTo>
                      <a:pt x="8301" y="16"/>
                    </a:moveTo>
                    <a:cubicBezTo>
                      <a:pt x="6138" y="10945"/>
                      <a:pt x="3296" y="21831"/>
                      <a:pt x="190" y="32383"/>
                    </a:cubicBezTo>
                    <a:cubicBezTo>
                      <a:pt x="3876" y="30296"/>
                      <a:pt x="7624" y="28324"/>
                      <a:pt x="11494" y="26608"/>
                    </a:cubicBezTo>
                    <a:lnTo>
                      <a:pt x="14584" y="25977"/>
                    </a:lnTo>
                    <a:cubicBezTo>
                      <a:pt x="12798" y="17267"/>
                      <a:pt x="10617" y="8626"/>
                      <a:pt x="8301" y="1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6" name="Google Shape;316;p5"/>
              <p:cNvSpPr/>
              <p:nvPr/>
            </p:nvSpPr>
            <p:spPr>
              <a:xfrm>
                <a:off x="4022786" y="5045158"/>
                <a:ext cx="124539" cy="172314"/>
              </a:xfrm>
              <a:custGeom>
                <a:avLst/>
                <a:gdLst/>
                <a:ahLst/>
                <a:cxnLst/>
                <a:rect l="l" t="t" r="r" b="b"/>
                <a:pathLst>
                  <a:path w="90574" h="125319" extrusionOk="0">
                    <a:moveTo>
                      <a:pt x="90327" y="16"/>
                    </a:moveTo>
                    <a:cubicBezTo>
                      <a:pt x="69817" y="6849"/>
                      <a:pt x="50600" y="17075"/>
                      <a:pt x="33478" y="30267"/>
                    </a:cubicBezTo>
                    <a:cubicBezTo>
                      <a:pt x="24683" y="52065"/>
                      <a:pt x="15033" y="73546"/>
                      <a:pt x="4257" y="94353"/>
                    </a:cubicBezTo>
                    <a:cubicBezTo>
                      <a:pt x="2817" y="104671"/>
                      <a:pt x="1418" y="114994"/>
                      <a:pt x="190" y="125335"/>
                    </a:cubicBezTo>
                    <a:cubicBezTo>
                      <a:pt x="15976" y="111038"/>
                      <a:pt x="35409" y="101378"/>
                      <a:pt x="56343" y="97424"/>
                    </a:cubicBezTo>
                    <a:lnTo>
                      <a:pt x="56928" y="97756"/>
                    </a:lnTo>
                    <a:cubicBezTo>
                      <a:pt x="73042" y="67070"/>
                      <a:pt x="84448" y="34139"/>
                      <a:pt x="90765" y="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7" name="Google Shape;317;p5"/>
              <p:cNvSpPr/>
              <p:nvPr/>
            </p:nvSpPr>
            <p:spPr>
              <a:xfrm>
                <a:off x="3700198" y="5172340"/>
                <a:ext cx="116331" cy="149296"/>
              </a:xfrm>
              <a:custGeom>
                <a:avLst/>
                <a:gdLst/>
                <a:ahLst/>
                <a:cxnLst/>
                <a:rect l="l" t="t" r="r" b="b"/>
                <a:pathLst>
                  <a:path w="84604" h="108579" extrusionOk="0">
                    <a:moveTo>
                      <a:pt x="84794" y="108595"/>
                    </a:moveTo>
                    <a:cubicBezTo>
                      <a:pt x="78544" y="92629"/>
                      <a:pt x="75801" y="75506"/>
                      <a:pt x="76752" y="58388"/>
                    </a:cubicBezTo>
                    <a:lnTo>
                      <a:pt x="77728" y="57610"/>
                    </a:lnTo>
                    <a:cubicBezTo>
                      <a:pt x="70070" y="48270"/>
                      <a:pt x="61653" y="39580"/>
                      <a:pt x="52559" y="31630"/>
                    </a:cubicBezTo>
                    <a:cubicBezTo>
                      <a:pt x="37565" y="18552"/>
                      <a:pt x="20624" y="7886"/>
                      <a:pt x="2346" y="16"/>
                    </a:cubicBezTo>
                    <a:lnTo>
                      <a:pt x="190" y="5013"/>
                    </a:lnTo>
                    <a:cubicBezTo>
                      <a:pt x="2949" y="20401"/>
                      <a:pt x="7284" y="35466"/>
                      <a:pt x="13127" y="49968"/>
                    </a:cubicBezTo>
                    <a:cubicBezTo>
                      <a:pt x="41056" y="63980"/>
                      <a:pt x="65532" y="84002"/>
                      <a:pt x="84794" y="10859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8" name="Google Shape;318;p5"/>
              <p:cNvSpPr/>
              <p:nvPr/>
            </p:nvSpPr>
            <p:spPr>
              <a:xfrm>
                <a:off x="3498389" y="5152703"/>
                <a:ext cx="219520" cy="88314"/>
              </a:xfrm>
              <a:custGeom>
                <a:avLst/>
                <a:gdLst/>
                <a:ahLst/>
                <a:cxnLst/>
                <a:rect l="l" t="t" r="r" b="b"/>
                <a:pathLst>
                  <a:path w="159651" h="64228" extrusionOk="0">
                    <a:moveTo>
                      <a:pt x="59149" y="24209"/>
                    </a:moveTo>
                    <a:cubicBezTo>
                      <a:pt x="93851" y="34498"/>
                      <a:pt x="127552" y="47898"/>
                      <a:pt x="159841" y="64245"/>
                    </a:cubicBezTo>
                    <a:cubicBezTo>
                      <a:pt x="153998" y="49742"/>
                      <a:pt x="149663" y="34678"/>
                      <a:pt x="146904" y="19290"/>
                    </a:cubicBezTo>
                    <a:lnTo>
                      <a:pt x="149061" y="14292"/>
                    </a:lnTo>
                    <a:cubicBezTo>
                      <a:pt x="129548" y="5737"/>
                      <a:pt x="108607" y="901"/>
                      <a:pt x="87316" y="33"/>
                    </a:cubicBezTo>
                    <a:cubicBezTo>
                      <a:pt x="70703" y="-139"/>
                      <a:pt x="54100" y="946"/>
                      <a:pt x="37650" y="3279"/>
                    </a:cubicBezTo>
                    <a:cubicBezTo>
                      <a:pt x="25131" y="4811"/>
                      <a:pt x="12709" y="6266"/>
                      <a:pt x="190" y="7798"/>
                    </a:cubicBezTo>
                    <a:lnTo>
                      <a:pt x="219" y="8334"/>
                    </a:lnTo>
                    <a:cubicBezTo>
                      <a:pt x="11438" y="12952"/>
                      <a:pt x="22544" y="17836"/>
                      <a:pt x="33638" y="22744"/>
                    </a:cubicBezTo>
                    <a:cubicBezTo>
                      <a:pt x="42120" y="20944"/>
                      <a:pt x="50929" y="21450"/>
                      <a:pt x="59149" y="2420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9" name="Google Shape;319;p5"/>
              <p:cNvSpPr/>
              <p:nvPr/>
            </p:nvSpPr>
            <p:spPr>
              <a:xfrm>
                <a:off x="3786508" y="5013744"/>
                <a:ext cx="52438" cy="141025"/>
              </a:xfrm>
              <a:custGeom>
                <a:avLst/>
                <a:gdLst/>
                <a:ahLst/>
                <a:cxnLst/>
                <a:rect l="l" t="t" r="r" b="b"/>
                <a:pathLst>
                  <a:path w="38137" h="102564" extrusionOk="0">
                    <a:moveTo>
                      <a:pt x="37590" y="16"/>
                    </a:moveTo>
                    <a:cubicBezTo>
                      <a:pt x="40126" y="34169"/>
                      <a:pt x="36109" y="68493"/>
                      <a:pt x="25755" y="101140"/>
                    </a:cubicBezTo>
                    <a:lnTo>
                      <a:pt x="22752" y="102580"/>
                    </a:lnTo>
                    <a:cubicBezTo>
                      <a:pt x="15166" y="86198"/>
                      <a:pt x="7669" y="69826"/>
                      <a:pt x="190" y="53278"/>
                    </a:cubicBezTo>
                    <a:cubicBezTo>
                      <a:pt x="2403" y="54147"/>
                      <a:pt x="4615" y="55015"/>
                      <a:pt x="6828" y="55883"/>
                    </a:cubicBezTo>
                    <a:cubicBezTo>
                      <a:pt x="12682" y="35515"/>
                      <a:pt x="22599" y="16541"/>
                      <a:pt x="35982" y="10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0" name="Google Shape;320;p5"/>
              <p:cNvSpPr/>
              <p:nvPr/>
            </p:nvSpPr>
            <p:spPr>
              <a:xfrm>
                <a:off x="4009455" y="5174921"/>
                <a:ext cx="18917" cy="47728"/>
              </a:xfrm>
              <a:custGeom>
                <a:avLst/>
                <a:gdLst/>
                <a:ahLst/>
                <a:cxnLst/>
                <a:rect l="l" t="t" r="r" b="b"/>
                <a:pathLst>
                  <a:path w="13758" h="34711" extrusionOk="0">
                    <a:moveTo>
                      <a:pt x="190" y="24966"/>
                    </a:moveTo>
                    <a:cubicBezTo>
                      <a:pt x="2273" y="28113"/>
                      <a:pt x="4183" y="31372"/>
                      <a:pt x="5910" y="34727"/>
                    </a:cubicBezTo>
                    <a:cubicBezTo>
                      <a:pt x="7208" y="33451"/>
                      <a:pt x="8505" y="32175"/>
                      <a:pt x="9881" y="30998"/>
                    </a:cubicBezTo>
                    <a:cubicBezTo>
                      <a:pt x="11110" y="20657"/>
                      <a:pt x="12509" y="10334"/>
                      <a:pt x="13948" y="16"/>
                    </a:cubicBezTo>
                    <a:cubicBezTo>
                      <a:pt x="9572" y="8466"/>
                      <a:pt x="4950" y="16762"/>
                      <a:pt x="190" y="2496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1" name="Google Shape;321;p5"/>
              <p:cNvSpPr/>
              <p:nvPr/>
            </p:nvSpPr>
            <p:spPr>
              <a:xfrm>
                <a:off x="3980221" y="5209240"/>
                <a:ext cx="42549" cy="99866"/>
              </a:xfrm>
              <a:custGeom>
                <a:avLst/>
                <a:gdLst/>
                <a:ahLst/>
                <a:cxnLst/>
                <a:rect l="l" t="t" r="r" b="b"/>
                <a:pathLst>
                  <a:path w="30945" h="72630" extrusionOk="0">
                    <a:moveTo>
                      <a:pt x="27164" y="9777"/>
                    </a:moveTo>
                    <a:cubicBezTo>
                      <a:pt x="25436" y="6422"/>
                      <a:pt x="23527" y="3163"/>
                      <a:pt x="21444" y="16"/>
                    </a:cubicBezTo>
                    <a:cubicBezTo>
                      <a:pt x="18389" y="5282"/>
                      <a:pt x="15329" y="10544"/>
                      <a:pt x="12104" y="15693"/>
                    </a:cubicBezTo>
                    <a:cubicBezTo>
                      <a:pt x="9000" y="20768"/>
                      <a:pt x="4957" y="25206"/>
                      <a:pt x="190" y="28768"/>
                    </a:cubicBezTo>
                    <a:cubicBezTo>
                      <a:pt x="7299" y="44007"/>
                      <a:pt x="15573" y="58676"/>
                      <a:pt x="24936" y="72646"/>
                    </a:cubicBezTo>
                    <a:cubicBezTo>
                      <a:pt x="26450" y="50355"/>
                      <a:pt x="28480" y="28211"/>
                      <a:pt x="31135" y="6048"/>
                    </a:cubicBezTo>
                    <a:cubicBezTo>
                      <a:pt x="29759" y="7226"/>
                      <a:pt x="28462" y="8501"/>
                      <a:pt x="27164" y="977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2" name="Google Shape;322;p5"/>
              <p:cNvSpPr/>
              <p:nvPr/>
            </p:nvSpPr>
            <p:spPr>
              <a:xfrm>
                <a:off x="3827745" y="5338521"/>
                <a:ext cx="41737" cy="30667"/>
              </a:xfrm>
              <a:custGeom>
                <a:avLst/>
                <a:gdLst/>
                <a:ahLst/>
                <a:cxnLst/>
                <a:rect l="l" t="t" r="r" b="b"/>
                <a:pathLst>
                  <a:path w="30354" h="22303" extrusionOk="0">
                    <a:moveTo>
                      <a:pt x="190" y="16"/>
                    </a:moveTo>
                    <a:cubicBezTo>
                      <a:pt x="4383" y="7134"/>
                      <a:pt x="7964" y="14595"/>
                      <a:pt x="10895" y="22319"/>
                    </a:cubicBezTo>
                    <a:cubicBezTo>
                      <a:pt x="17226" y="20616"/>
                      <a:pt x="23817" y="20093"/>
                      <a:pt x="30339" y="20777"/>
                    </a:cubicBezTo>
                    <a:lnTo>
                      <a:pt x="30544" y="20533"/>
                    </a:lnTo>
                    <a:cubicBezTo>
                      <a:pt x="20499" y="13496"/>
                      <a:pt x="10390" y="6723"/>
                      <a:pt x="190" y="16"/>
                    </a:cubicBezTo>
                    <a:close/>
                  </a:path>
                </a:pathLst>
              </a:custGeom>
              <a:solidFill>
                <a:srgbClr val="71AB7B">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3" name="Google Shape;323;p5"/>
              <p:cNvSpPr/>
              <p:nvPr/>
            </p:nvSpPr>
            <p:spPr>
              <a:xfrm>
                <a:off x="3491953" y="5163407"/>
                <a:ext cx="52425" cy="30800"/>
              </a:xfrm>
              <a:custGeom>
                <a:avLst/>
                <a:gdLst/>
                <a:ahLst/>
                <a:cxnLst/>
                <a:rect l="l" t="t" r="r" b="b"/>
                <a:pathLst>
                  <a:path w="38127" h="22400" extrusionOk="0">
                    <a:moveTo>
                      <a:pt x="38317" y="14961"/>
                    </a:moveTo>
                    <a:cubicBezTo>
                      <a:pt x="27223" y="10054"/>
                      <a:pt x="16117" y="5169"/>
                      <a:pt x="4898" y="551"/>
                    </a:cubicBezTo>
                    <a:lnTo>
                      <a:pt x="4869" y="16"/>
                    </a:lnTo>
                    <a:cubicBezTo>
                      <a:pt x="3338" y="199"/>
                      <a:pt x="1720" y="374"/>
                      <a:pt x="190" y="558"/>
                    </a:cubicBezTo>
                    <a:cubicBezTo>
                      <a:pt x="7829" y="7333"/>
                      <a:pt x="14982" y="14637"/>
                      <a:pt x="21595" y="22416"/>
                    </a:cubicBezTo>
                    <a:cubicBezTo>
                      <a:pt x="26615" y="18841"/>
                      <a:pt x="32301" y="16306"/>
                      <a:pt x="38317" y="14961"/>
                    </a:cubicBezTo>
                    <a:close/>
                  </a:path>
                </a:pathLst>
              </a:custGeom>
              <a:solidFill>
                <a:srgbClr val="71AB7B">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4" name="Google Shape;324;p5"/>
              <p:cNvSpPr/>
              <p:nvPr/>
            </p:nvSpPr>
            <p:spPr>
              <a:xfrm>
                <a:off x="3718412" y="5074710"/>
                <a:ext cx="103819" cy="90254"/>
              </a:xfrm>
              <a:custGeom>
                <a:avLst/>
                <a:gdLst/>
                <a:ahLst/>
                <a:cxnLst/>
                <a:rect l="l" t="t" r="r" b="b"/>
                <a:pathLst>
                  <a:path w="75505" h="65639" extrusionOk="0">
                    <a:moveTo>
                      <a:pt x="190" y="11446"/>
                    </a:moveTo>
                    <a:cubicBezTo>
                      <a:pt x="23341" y="32168"/>
                      <a:pt x="48655" y="50342"/>
                      <a:pt x="75696" y="65655"/>
                    </a:cubicBezTo>
                    <a:cubicBezTo>
                      <a:pt x="74546" y="63219"/>
                      <a:pt x="73397" y="60782"/>
                      <a:pt x="72257" y="58258"/>
                    </a:cubicBezTo>
                    <a:cubicBezTo>
                      <a:pt x="64673" y="41877"/>
                      <a:pt x="57174" y="25504"/>
                      <a:pt x="49695" y="8956"/>
                    </a:cubicBezTo>
                    <a:cubicBezTo>
                      <a:pt x="39846" y="5314"/>
                      <a:pt x="29767" y="2327"/>
                      <a:pt x="19523" y="16"/>
                    </a:cubicBezTo>
                    <a:cubicBezTo>
                      <a:pt x="14102" y="5337"/>
                      <a:pt x="7467" y="9260"/>
                      <a:pt x="190" y="1144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5" name="Google Shape;325;p5"/>
              <p:cNvSpPr/>
              <p:nvPr/>
            </p:nvSpPr>
            <p:spPr>
              <a:xfrm>
                <a:off x="3745005" y="5026612"/>
                <a:ext cx="41486" cy="60372"/>
              </a:xfrm>
              <a:custGeom>
                <a:avLst/>
                <a:gdLst/>
                <a:ahLst/>
                <a:cxnLst/>
                <a:rect l="l" t="t" r="r" b="b"/>
                <a:pathLst>
                  <a:path w="30172" h="43907" extrusionOk="0">
                    <a:moveTo>
                      <a:pt x="30362" y="43923"/>
                    </a:moveTo>
                    <a:cubicBezTo>
                      <a:pt x="23783" y="29342"/>
                      <a:pt x="17344" y="14677"/>
                      <a:pt x="10908" y="16"/>
                    </a:cubicBezTo>
                    <a:cubicBezTo>
                      <a:pt x="10973" y="2817"/>
                      <a:pt x="11017" y="5552"/>
                      <a:pt x="11036" y="8178"/>
                    </a:cubicBezTo>
                    <a:cubicBezTo>
                      <a:pt x="11234" y="18218"/>
                      <a:pt x="7315" y="27902"/>
                      <a:pt x="190" y="34982"/>
                    </a:cubicBezTo>
                    <a:cubicBezTo>
                      <a:pt x="10434" y="37293"/>
                      <a:pt x="20513" y="40280"/>
                      <a:pt x="30362" y="4392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6" name="Google Shape;326;p5"/>
              <p:cNvSpPr/>
              <p:nvPr/>
            </p:nvSpPr>
            <p:spPr>
              <a:xfrm>
                <a:off x="3580591" y="4604001"/>
                <a:ext cx="709871" cy="1401818"/>
              </a:xfrm>
              <a:custGeom>
                <a:avLst/>
                <a:gdLst/>
                <a:ahLst/>
                <a:cxnLst/>
                <a:rect l="l" t="t" r="r" b="b"/>
                <a:pathLst>
                  <a:path w="516270" h="1019504" extrusionOk="0">
                    <a:moveTo>
                      <a:pt x="515434" y="1010234"/>
                    </a:moveTo>
                    <a:cubicBezTo>
                      <a:pt x="436259" y="886734"/>
                      <a:pt x="362295" y="760112"/>
                      <a:pt x="293542" y="630369"/>
                    </a:cubicBezTo>
                    <a:cubicBezTo>
                      <a:pt x="253650" y="554817"/>
                      <a:pt x="215638" y="478358"/>
                      <a:pt x="179507" y="400992"/>
                    </a:cubicBezTo>
                    <a:cubicBezTo>
                      <a:pt x="179659" y="400770"/>
                      <a:pt x="179790" y="400535"/>
                      <a:pt x="179899" y="400289"/>
                    </a:cubicBezTo>
                    <a:cubicBezTo>
                      <a:pt x="204206" y="324469"/>
                      <a:pt x="191904" y="240808"/>
                      <a:pt x="156769" y="170400"/>
                    </a:cubicBezTo>
                    <a:cubicBezTo>
                      <a:pt x="122601" y="101929"/>
                      <a:pt x="68135" y="45938"/>
                      <a:pt x="7178" y="635"/>
                    </a:cubicBezTo>
                    <a:cubicBezTo>
                      <a:pt x="4943" y="-647"/>
                      <a:pt x="2091" y="125"/>
                      <a:pt x="808" y="2359"/>
                    </a:cubicBezTo>
                    <a:cubicBezTo>
                      <a:pt x="409" y="3054"/>
                      <a:pt x="196" y="3841"/>
                      <a:pt x="190" y="4642"/>
                    </a:cubicBezTo>
                    <a:cubicBezTo>
                      <a:pt x="4416" y="51452"/>
                      <a:pt x="8642" y="98261"/>
                      <a:pt x="12870" y="145071"/>
                    </a:cubicBezTo>
                    <a:cubicBezTo>
                      <a:pt x="16562" y="185962"/>
                      <a:pt x="17699" y="228871"/>
                      <a:pt x="32972" y="267507"/>
                    </a:cubicBezTo>
                    <a:cubicBezTo>
                      <a:pt x="57324" y="329113"/>
                      <a:pt x="111450" y="376997"/>
                      <a:pt x="169247" y="407470"/>
                    </a:cubicBezTo>
                    <a:cubicBezTo>
                      <a:pt x="170138" y="409393"/>
                      <a:pt x="171002" y="411328"/>
                      <a:pt x="171895" y="413250"/>
                    </a:cubicBezTo>
                    <a:cubicBezTo>
                      <a:pt x="233703" y="546308"/>
                      <a:pt x="301270" y="676460"/>
                      <a:pt x="374595" y="803707"/>
                    </a:cubicBezTo>
                    <a:cubicBezTo>
                      <a:pt x="416122" y="875747"/>
                      <a:pt x="459436" y="946712"/>
                      <a:pt x="504535" y="1016600"/>
                    </a:cubicBezTo>
                    <a:cubicBezTo>
                      <a:pt x="508923" y="1023396"/>
                      <a:pt x="519835" y="1017100"/>
                      <a:pt x="515434" y="1010234"/>
                    </a:cubicBezTo>
                    <a:close/>
                    <a:moveTo>
                      <a:pt x="173558" y="388334"/>
                    </a:moveTo>
                    <a:cubicBezTo>
                      <a:pt x="168526" y="377510"/>
                      <a:pt x="163571" y="366649"/>
                      <a:pt x="158610" y="355792"/>
                    </a:cubicBezTo>
                    <a:cubicBezTo>
                      <a:pt x="158949" y="355456"/>
                      <a:pt x="159207" y="355047"/>
                      <a:pt x="159364" y="354597"/>
                    </a:cubicBezTo>
                    <a:cubicBezTo>
                      <a:pt x="164652" y="337779"/>
                      <a:pt x="172538" y="321891"/>
                      <a:pt x="182735" y="307507"/>
                    </a:cubicBezTo>
                    <a:cubicBezTo>
                      <a:pt x="183660" y="334753"/>
                      <a:pt x="180567" y="361987"/>
                      <a:pt x="173558" y="388334"/>
                    </a:cubicBezTo>
                    <a:close/>
                    <a:moveTo>
                      <a:pt x="88118" y="335217"/>
                    </a:moveTo>
                    <a:cubicBezTo>
                      <a:pt x="71544" y="318280"/>
                      <a:pt x="57771" y="298815"/>
                      <a:pt x="47318" y="277553"/>
                    </a:cubicBezTo>
                    <a:cubicBezTo>
                      <a:pt x="71688" y="280141"/>
                      <a:pt x="95635" y="285774"/>
                      <a:pt x="118600" y="294320"/>
                    </a:cubicBezTo>
                    <a:cubicBezTo>
                      <a:pt x="125927" y="311250"/>
                      <a:pt x="133352" y="328139"/>
                      <a:pt x="140873" y="344984"/>
                    </a:cubicBezTo>
                    <a:cubicBezTo>
                      <a:pt x="123864" y="339154"/>
                      <a:pt x="106088" y="335863"/>
                      <a:pt x="88118" y="335217"/>
                    </a:cubicBezTo>
                    <a:close/>
                    <a:moveTo>
                      <a:pt x="182314" y="297509"/>
                    </a:moveTo>
                    <a:cubicBezTo>
                      <a:pt x="170059" y="312534"/>
                      <a:pt x="160850" y="329801"/>
                      <a:pt x="155202" y="348345"/>
                    </a:cubicBezTo>
                    <a:cubicBezTo>
                      <a:pt x="146063" y="328267"/>
                      <a:pt x="137034" y="308136"/>
                      <a:pt x="128115" y="287955"/>
                    </a:cubicBezTo>
                    <a:cubicBezTo>
                      <a:pt x="136894" y="262676"/>
                      <a:pt x="149829" y="239036"/>
                      <a:pt x="166389" y="218009"/>
                    </a:cubicBezTo>
                    <a:cubicBezTo>
                      <a:pt x="175100" y="243713"/>
                      <a:pt x="180452" y="270434"/>
                      <a:pt x="182314" y="297509"/>
                    </a:cubicBezTo>
                    <a:close/>
                    <a:moveTo>
                      <a:pt x="147046" y="171870"/>
                    </a:moveTo>
                    <a:cubicBezTo>
                      <a:pt x="153560" y="184618"/>
                      <a:pt x="159255" y="197768"/>
                      <a:pt x="164100" y="211238"/>
                    </a:cubicBezTo>
                    <a:cubicBezTo>
                      <a:pt x="147323" y="231806"/>
                      <a:pt x="133951" y="254926"/>
                      <a:pt x="124492" y="279721"/>
                    </a:cubicBezTo>
                    <a:cubicBezTo>
                      <a:pt x="117717" y="264280"/>
                      <a:pt x="111006" y="248810"/>
                      <a:pt x="104356" y="233311"/>
                    </a:cubicBezTo>
                    <a:cubicBezTo>
                      <a:pt x="74163" y="162772"/>
                      <a:pt x="46962" y="91016"/>
                      <a:pt x="17393" y="20238"/>
                    </a:cubicBezTo>
                    <a:cubicBezTo>
                      <a:pt x="70992" y="60905"/>
                      <a:pt x="115210" y="112619"/>
                      <a:pt x="147046" y="171870"/>
                    </a:cubicBezTo>
                    <a:close/>
                    <a:moveTo>
                      <a:pt x="21272" y="136294"/>
                    </a:moveTo>
                    <a:cubicBezTo>
                      <a:pt x="17760" y="97085"/>
                      <a:pt x="14247" y="57875"/>
                      <a:pt x="10735" y="18665"/>
                    </a:cubicBezTo>
                    <a:cubicBezTo>
                      <a:pt x="31878" y="84598"/>
                      <a:pt x="58072" y="149173"/>
                      <a:pt x="84313" y="213169"/>
                    </a:cubicBezTo>
                    <a:cubicBezTo>
                      <a:pt x="94354" y="237653"/>
                      <a:pt x="104633" y="262037"/>
                      <a:pt x="115150" y="286320"/>
                    </a:cubicBezTo>
                    <a:cubicBezTo>
                      <a:pt x="92717" y="277523"/>
                      <a:pt x="68902" y="272769"/>
                      <a:pt x="44808" y="272278"/>
                    </a:cubicBezTo>
                    <a:cubicBezTo>
                      <a:pt x="42863" y="267894"/>
                      <a:pt x="41037" y="263427"/>
                      <a:pt x="39409" y="258823"/>
                    </a:cubicBezTo>
                    <a:cubicBezTo>
                      <a:pt x="25645" y="219896"/>
                      <a:pt x="24923" y="177041"/>
                      <a:pt x="21272" y="136294"/>
                    </a:cubicBezTo>
                    <a:close/>
                    <a:moveTo>
                      <a:pt x="92864" y="340006"/>
                    </a:moveTo>
                    <a:cubicBezTo>
                      <a:pt x="110269" y="342729"/>
                      <a:pt x="127424" y="346864"/>
                      <a:pt x="144157" y="352369"/>
                    </a:cubicBezTo>
                    <a:cubicBezTo>
                      <a:pt x="150807" y="367196"/>
                      <a:pt x="157533" y="381989"/>
                      <a:pt x="164336" y="396748"/>
                    </a:cubicBezTo>
                    <a:cubicBezTo>
                      <a:pt x="138769" y="380136"/>
                      <a:pt x="114838" y="361137"/>
                      <a:pt x="92864" y="34000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7" name="Google Shape;327;p5"/>
              <p:cNvSpPr/>
              <p:nvPr/>
            </p:nvSpPr>
            <p:spPr>
              <a:xfrm>
                <a:off x="3484347" y="5145074"/>
                <a:ext cx="474511" cy="289409"/>
              </a:xfrm>
              <a:custGeom>
                <a:avLst/>
                <a:gdLst/>
                <a:ahLst/>
                <a:cxnLst/>
                <a:rect l="l" t="t" r="r" b="b"/>
                <a:pathLst>
                  <a:path w="345099" h="210479" extrusionOk="0">
                    <a:moveTo>
                      <a:pt x="343637" y="201281"/>
                    </a:moveTo>
                    <a:cubicBezTo>
                      <a:pt x="323447" y="185211"/>
                      <a:pt x="302472" y="170070"/>
                      <a:pt x="281143" y="155430"/>
                    </a:cubicBezTo>
                    <a:cubicBezTo>
                      <a:pt x="281699" y="154357"/>
                      <a:pt x="281768" y="153097"/>
                      <a:pt x="281331" y="151970"/>
                    </a:cubicBezTo>
                    <a:cubicBezTo>
                      <a:pt x="264322" y="98905"/>
                      <a:pt x="228737" y="53749"/>
                      <a:pt x="181105" y="24783"/>
                    </a:cubicBezTo>
                    <a:cubicBezTo>
                      <a:pt x="157724" y="11236"/>
                      <a:pt x="131648" y="2991"/>
                      <a:pt x="104724" y="633"/>
                    </a:cubicBezTo>
                    <a:cubicBezTo>
                      <a:pt x="71906" y="-2043"/>
                      <a:pt x="38199" y="4622"/>
                      <a:pt x="5681" y="8446"/>
                    </a:cubicBezTo>
                    <a:cubicBezTo>
                      <a:pt x="1489" y="8939"/>
                      <a:pt x="-2005" y="14229"/>
                      <a:pt x="1865" y="17652"/>
                    </a:cubicBezTo>
                    <a:cubicBezTo>
                      <a:pt x="44048" y="54954"/>
                      <a:pt x="66920" y="109357"/>
                      <a:pt x="110742" y="144996"/>
                    </a:cubicBezTo>
                    <a:cubicBezTo>
                      <a:pt x="132373" y="162721"/>
                      <a:pt x="158591" y="173953"/>
                      <a:pt x="186353" y="177388"/>
                    </a:cubicBezTo>
                    <a:cubicBezTo>
                      <a:pt x="200217" y="179137"/>
                      <a:pt x="214261" y="178855"/>
                      <a:pt x="228043" y="176550"/>
                    </a:cubicBezTo>
                    <a:cubicBezTo>
                      <a:pt x="244376" y="173770"/>
                      <a:pt x="259443" y="166720"/>
                      <a:pt x="275920" y="165066"/>
                    </a:cubicBezTo>
                    <a:cubicBezTo>
                      <a:pt x="296570" y="179568"/>
                      <a:pt x="317001" y="194414"/>
                      <a:pt x="337212" y="209604"/>
                    </a:cubicBezTo>
                    <a:cubicBezTo>
                      <a:pt x="341973" y="213194"/>
                      <a:pt x="348347" y="205030"/>
                      <a:pt x="343637" y="201281"/>
                    </a:cubicBezTo>
                    <a:close/>
                    <a:moveTo>
                      <a:pt x="246804" y="132689"/>
                    </a:moveTo>
                    <a:cubicBezTo>
                      <a:pt x="243152" y="124432"/>
                      <a:pt x="240441" y="115792"/>
                      <a:pt x="238722" y="106930"/>
                    </a:cubicBezTo>
                    <a:cubicBezTo>
                      <a:pt x="237751" y="101839"/>
                      <a:pt x="237125" y="96689"/>
                      <a:pt x="236848" y="91514"/>
                    </a:cubicBezTo>
                    <a:cubicBezTo>
                      <a:pt x="236811" y="90832"/>
                      <a:pt x="236845" y="90085"/>
                      <a:pt x="236858" y="89357"/>
                    </a:cubicBezTo>
                    <a:cubicBezTo>
                      <a:pt x="249897" y="107051"/>
                      <a:pt x="260593" y="126354"/>
                      <a:pt x="268680" y="146788"/>
                    </a:cubicBezTo>
                    <a:cubicBezTo>
                      <a:pt x="261464" y="141967"/>
                      <a:pt x="254117" y="137359"/>
                      <a:pt x="246804" y="132689"/>
                    </a:cubicBezTo>
                    <a:close/>
                    <a:moveTo>
                      <a:pt x="230182" y="80773"/>
                    </a:moveTo>
                    <a:cubicBezTo>
                      <a:pt x="229833" y="84610"/>
                      <a:pt x="229905" y="88473"/>
                      <a:pt x="230398" y="92294"/>
                    </a:cubicBezTo>
                    <a:cubicBezTo>
                      <a:pt x="230726" y="97788"/>
                      <a:pt x="231405" y="103256"/>
                      <a:pt x="232430" y="108664"/>
                    </a:cubicBezTo>
                    <a:cubicBezTo>
                      <a:pt x="233609" y="114787"/>
                      <a:pt x="235261" y="120810"/>
                      <a:pt x="237369" y="126678"/>
                    </a:cubicBezTo>
                    <a:cubicBezTo>
                      <a:pt x="220132" y="115879"/>
                      <a:pt x="202743" y="105346"/>
                      <a:pt x="185106" y="95330"/>
                    </a:cubicBezTo>
                    <a:cubicBezTo>
                      <a:pt x="185083" y="94955"/>
                      <a:pt x="184992" y="94587"/>
                      <a:pt x="184837" y="94245"/>
                    </a:cubicBezTo>
                    <a:cubicBezTo>
                      <a:pt x="173461" y="72462"/>
                      <a:pt x="164750" y="49390"/>
                      <a:pt x="158890" y="25527"/>
                    </a:cubicBezTo>
                    <a:cubicBezTo>
                      <a:pt x="163526" y="27579"/>
                      <a:pt x="168106" y="29760"/>
                      <a:pt x="172559" y="32195"/>
                    </a:cubicBezTo>
                    <a:cubicBezTo>
                      <a:pt x="194710" y="44539"/>
                      <a:pt x="214274" y="61032"/>
                      <a:pt x="230182" y="80773"/>
                    </a:cubicBezTo>
                    <a:close/>
                    <a:moveTo>
                      <a:pt x="93338" y="10820"/>
                    </a:moveTo>
                    <a:cubicBezTo>
                      <a:pt x="114821" y="11207"/>
                      <a:pt x="136026" y="15737"/>
                      <a:pt x="155789" y="24162"/>
                    </a:cubicBezTo>
                    <a:cubicBezTo>
                      <a:pt x="155651" y="24353"/>
                      <a:pt x="155576" y="24583"/>
                      <a:pt x="155576" y="24819"/>
                    </a:cubicBezTo>
                    <a:cubicBezTo>
                      <a:pt x="158200" y="47573"/>
                      <a:pt x="164971" y="69655"/>
                      <a:pt x="175553" y="89971"/>
                    </a:cubicBezTo>
                    <a:cubicBezTo>
                      <a:pt x="126326" y="62085"/>
                      <a:pt x="75181" y="37727"/>
                      <a:pt x="22501" y="17080"/>
                    </a:cubicBezTo>
                    <a:cubicBezTo>
                      <a:pt x="45932" y="13291"/>
                      <a:pt x="69606" y="11199"/>
                      <a:pt x="93338" y="10820"/>
                    </a:cubicBezTo>
                    <a:close/>
                    <a:moveTo>
                      <a:pt x="19267" y="19556"/>
                    </a:moveTo>
                    <a:cubicBezTo>
                      <a:pt x="69161" y="42662"/>
                      <a:pt x="118043" y="66876"/>
                      <a:pt x="165661" y="94330"/>
                    </a:cubicBezTo>
                    <a:cubicBezTo>
                      <a:pt x="142719" y="97819"/>
                      <a:pt x="121479" y="108500"/>
                      <a:pt x="105004" y="124832"/>
                    </a:cubicBezTo>
                    <a:cubicBezTo>
                      <a:pt x="72766" y="92931"/>
                      <a:pt x="51167" y="51811"/>
                      <a:pt x="19268" y="19556"/>
                    </a:cubicBezTo>
                    <a:close/>
                    <a:moveTo>
                      <a:pt x="109759" y="129520"/>
                    </a:moveTo>
                    <a:cubicBezTo>
                      <a:pt x="118443" y="121031"/>
                      <a:pt x="128453" y="114013"/>
                      <a:pt x="139396" y="108742"/>
                    </a:cubicBezTo>
                    <a:cubicBezTo>
                      <a:pt x="150547" y="103635"/>
                      <a:pt x="162502" y="100502"/>
                      <a:pt x="174727" y="99484"/>
                    </a:cubicBezTo>
                    <a:cubicBezTo>
                      <a:pt x="176275" y="100395"/>
                      <a:pt x="177855" y="101224"/>
                      <a:pt x="179401" y="102143"/>
                    </a:cubicBezTo>
                    <a:cubicBezTo>
                      <a:pt x="198516" y="113492"/>
                      <a:pt x="217184" y="125456"/>
                      <a:pt x="235678" y="137666"/>
                    </a:cubicBezTo>
                    <a:cubicBezTo>
                      <a:pt x="211485" y="142546"/>
                      <a:pt x="188089" y="150770"/>
                      <a:pt x="166166" y="162100"/>
                    </a:cubicBezTo>
                    <a:cubicBezTo>
                      <a:pt x="146181" y="156143"/>
                      <a:pt x="127761" y="145847"/>
                      <a:pt x="112222" y="131947"/>
                    </a:cubicBezTo>
                    <a:cubicBezTo>
                      <a:pt x="111358" y="131175"/>
                      <a:pt x="110607" y="130305"/>
                      <a:pt x="109759" y="129520"/>
                    </a:cubicBezTo>
                    <a:close/>
                    <a:moveTo>
                      <a:pt x="239446" y="163691"/>
                    </a:moveTo>
                    <a:cubicBezTo>
                      <a:pt x="224676" y="167320"/>
                      <a:pt x="209424" y="168587"/>
                      <a:pt x="194258" y="167445"/>
                    </a:cubicBezTo>
                    <a:cubicBezTo>
                      <a:pt x="187671" y="166899"/>
                      <a:pt x="181133" y="165870"/>
                      <a:pt x="174696" y="164367"/>
                    </a:cubicBezTo>
                    <a:cubicBezTo>
                      <a:pt x="196720" y="154671"/>
                      <a:pt x="219745" y="147428"/>
                      <a:pt x="243354" y="142767"/>
                    </a:cubicBezTo>
                    <a:cubicBezTo>
                      <a:pt x="250784" y="147735"/>
                      <a:pt x="258228" y="152687"/>
                      <a:pt x="265578" y="157772"/>
                    </a:cubicBezTo>
                    <a:cubicBezTo>
                      <a:pt x="256755" y="159215"/>
                      <a:pt x="248028" y="161192"/>
                      <a:pt x="239446" y="16369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8" name="Google Shape;328;p5"/>
              <p:cNvSpPr/>
              <p:nvPr/>
            </p:nvSpPr>
            <p:spPr>
              <a:xfrm>
                <a:off x="3938187" y="4798147"/>
                <a:ext cx="219424" cy="729614"/>
              </a:xfrm>
              <a:custGeom>
                <a:avLst/>
                <a:gdLst/>
                <a:ahLst/>
                <a:cxnLst/>
                <a:rect l="l" t="t" r="r" b="b"/>
                <a:pathLst>
                  <a:path w="159581" h="530628" extrusionOk="0">
                    <a:moveTo>
                      <a:pt x="131016" y="3617"/>
                    </a:moveTo>
                    <a:cubicBezTo>
                      <a:pt x="130192" y="929"/>
                      <a:pt x="127344" y="-583"/>
                      <a:pt x="124654" y="240"/>
                    </a:cubicBezTo>
                    <a:cubicBezTo>
                      <a:pt x="123478" y="600"/>
                      <a:pt x="122472" y="1373"/>
                      <a:pt x="121822" y="2416"/>
                    </a:cubicBezTo>
                    <a:cubicBezTo>
                      <a:pt x="105209" y="34539"/>
                      <a:pt x="72610" y="52666"/>
                      <a:pt x="49282" y="79168"/>
                    </a:cubicBezTo>
                    <a:cubicBezTo>
                      <a:pt x="26884" y="105106"/>
                      <a:pt x="11539" y="136364"/>
                      <a:pt x="4719" y="169939"/>
                    </a:cubicBezTo>
                    <a:cubicBezTo>
                      <a:pt x="-8563" y="239188"/>
                      <a:pt x="7664" y="310835"/>
                      <a:pt x="49491" y="367620"/>
                    </a:cubicBezTo>
                    <a:cubicBezTo>
                      <a:pt x="44874" y="420087"/>
                      <a:pt x="44029" y="472817"/>
                      <a:pt x="46962" y="525404"/>
                    </a:cubicBezTo>
                    <a:cubicBezTo>
                      <a:pt x="47068" y="528402"/>
                      <a:pt x="49586" y="530746"/>
                      <a:pt x="52586" y="530640"/>
                    </a:cubicBezTo>
                    <a:cubicBezTo>
                      <a:pt x="55437" y="530540"/>
                      <a:pt x="57725" y="528253"/>
                      <a:pt x="57825" y="525404"/>
                    </a:cubicBezTo>
                    <a:cubicBezTo>
                      <a:pt x="57717" y="473844"/>
                      <a:pt x="58588" y="422646"/>
                      <a:pt x="61776" y="371528"/>
                    </a:cubicBezTo>
                    <a:cubicBezTo>
                      <a:pt x="63906" y="373317"/>
                      <a:pt x="67085" y="373041"/>
                      <a:pt x="68875" y="370911"/>
                    </a:cubicBezTo>
                    <a:cubicBezTo>
                      <a:pt x="69015" y="370745"/>
                      <a:pt x="69143" y="370570"/>
                      <a:pt x="69260" y="370387"/>
                    </a:cubicBezTo>
                    <a:cubicBezTo>
                      <a:pt x="103752" y="316973"/>
                      <a:pt x="138833" y="261283"/>
                      <a:pt x="153595" y="198670"/>
                    </a:cubicBezTo>
                    <a:cubicBezTo>
                      <a:pt x="169473" y="131318"/>
                      <a:pt x="152133" y="67658"/>
                      <a:pt x="131016" y="3617"/>
                    </a:cubicBezTo>
                    <a:close/>
                    <a:moveTo>
                      <a:pt x="147242" y="178471"/>
                    </a:moveTo>
                    <a:cubicBezTo>
                      <a:pt x="121972" y="186727"/>
                      <a:pt x="98873" y="200534"/>
                      <a:pt x="79642" y="218879"/>
                    </a:cubicBezTo>
                    <a:cubicBezTo>
                      <a:pt x="84409" y="191359"/>
                      <a:pt x="89865" y="163971"/>
                      <a:pt x="96008" y="136716"/>
                    </a:cubicBezTo>
                    <a:cubicBezTo>
                      <a:pt x="96553" y="134310"/>
                      <a:pt x="97192" y="131929"/>
                      <a:pt x="97756" y="129528"/>
                    </a:cubicBezTo>
                    <a:cubicBezTo>
                      <a:pt x="110434" y="113365"/>
                      <a:pt x="126662" y="100333"/>
                      <a:pt x="145186" y="91440"/>
                    </a:cubicBezTo>
                    <a:cubicBezTo>
                      <a:pt x="145859" y="94930"/>
                      <a:pt x="146690" y="98385"/>
                      <a:pt x="147249" y="101899"/>
                    </a:cubicBezTo>
                    <a:cubicBezTo>
                      <a:pt x="151293" y="127263"/>
                      <a:pt x="151291" y="153108"/>
                      <a:pt x="147242" y="178471"/>
                    </a:cubicBezTo>
                    <a:close/>
                    <a:moveTo>
                      <a:pt x="56595" y="300475"/>
                    </a:moveTo>
                    <a:cubicBezTo>
                      <a:pt x="46629" y="283302"/>
                      <a:pt x="31749" y="269503"/>
                      <a:pt x="13868" y="260853"/>
                    </a:cubicBezTo>
                    <a:cubicBezTo>
                      <a:pt x="8906" y="234891"/>
                      <a:pt x="8465" y="208268"/>
                      <a:pt x="12566" y="182156"/>
                    </a:cubicBezTo>
                    <a:cubicBezTo>
                      <a:pt x="21773" y="189108"/>
                      <a:pt x="31154" y="195786"/>
                      <a:pt x="39863" y="203416"/>
                    </a:cubicBezTo>
                    <a:cubicBezTo>
                      <a:pt x="49510" y="211950"/>
                      <a:pt x="58560" y="221134"/>
                      <a:pt x="66952" y="230904"/>
                    </a:cubicBezTo>
                    <a:cubicBezTo>
                      <a:pt x="65126" y="241485"/>
                      <a:pt x="63413" y="252086"/>
                      <a:pt x="61812" y="262707"/>
                    </a:cubicBezTo>
                    <a:cubicBezTo>
                      <a:pt x="59931" y="275235"/>
                      <a:pt x="58192" y="287824"/>
                      <a:pt x="56595" y="300475"/>
                    </a:cubicBezTo>
                    <a:close/>
                    <a:moveTo>
                      <a:pt x="144139" y="86133"/>
                    </a:moveTo>
                    <a:cubicBezTo>
                      <a:pt x="127555" y="93824"/>
                      <a:pt x="112700" y="104790"/>
                      <a:pt x="100469" y="118370"/>
                    </a:cubicBezTo>
                    <a:cubicBezTo>
                      <a:pt x="108542" y="85591"/>
                      <a:pt x="117812" y="53132"/>
                      <a:pt x="125897" y="20364"/>
                    </a:cubicBezTo>
                    <a:cubicBezTo>
                      <a:pt x="133165" y="41941"/>
                      <a:pt x="139255" y="63896"/>
                      <a:pt x="144139" y="86133"/>
                    </a:cubicBezTo>
                    <a:close/>
                    <a:moveTo>
                      <a:pt x="65804" y="76300"/>
                    </a:moveTo>
                    <a:cubicBezTo>
                      <a:pt x="84241" y="58221"/>
                      <a:pt x="105613" y="42927"/>
                      <a:pt x="121003" y="22307"/>
                    </a:cubicBezTo>
                    <a:cubicBezTo>
                      <a:pt x="107473" y="58183"/>
                      <a:pt x="96336" y="94915"/>
                      <a:pt x="87666" y="132263"/>
                    </a:cubicBezTo>
                    <a:cubicBezTo>
                      <a:pt x="87584" y="132591"/>
                      <a:pt x="87514" y="132923"/>
                      <a:pt x="87432" y="133251"/>
                    </a:cubicBezTo>
                    <a:cubicBezTo>
                      <a:pt x="76294" y="118978"/>
                      <a:pt x="63915" y="105717"/>
                      <a:pt x="50439" y="93622"/>
                    </a:cubicBezTo>
                    <a:cubicBezTo>
                      <a:pt x="55172" y="87515"/>
                      <a:pt x="60305" y="81728"/>
                      <a:pt x="65804" y="76300"/>
                    </a:cubicBezTo>
                    <a:close/>
                    <a:moveTo>
                      <a:pt x="48307" y="96352"/>
                    </a:moveTo>
                    <a:cubicBezTo>
                      <a:pt x="61689" y="109972"/>
                      <a:pt x="74264" y="124362"/>
                      <a:pt x="85969" y="139446"/>
                    </a:cubicBezTo>
                    <a:cubicBezTo>
                      <a:pt x="79182" y="167289"/>
                      <a:pt x="73289" y="195323"/>
                      <a:pt x="68290" y="223548"/>
                    </a:cubicBezTo>
                    <a:cubicBezTo>
                      <a:pt x="52706" y="205079"/>
                      <a:pt x="34146" y="189340"/>
                      <a:pt x="13374" y="176979"/>
                    </a:cubicBezTo>
                    <a:cubicBezTo>
                      <a:pt x="14192" y="172636"/>
                      <a:pt x="15150" y="168314"/>
                      <a:pt x="16249" y="164012"/>
                    </a:cubicBezTo>
                    <a:cubicBezTo>
                      <a:pt x="22394" y="139577"/>
                      <a:pt x="33286" y="116587"/>
                      <a:pt x="48307" y="96352"/>
                    </a:cubicBezTo>
                    <a:close/>
                    <a:moveTo>
                      <a:pt x="15571" y="269594"/>
                    </a:moveTo>
                    <a:cubicBezTo>
                      <a:pt x="15406" y="268851"/>
                      <a:pt x="15293" y="268099"/>
                      <a:pt x="15135" y="267355"/>
                    </a:cubicBezTo>
                    <a:cubicBezTo>
                      <a:pt x="31902" y="277968"/>
                      <a:pt x="45655" y="292712"/>
                      <a:pt x="55074" y="310169"/>
                    </a:cubicBezTo>
                    <a:cubicBezTo>
                      <a:pt x="55148" y="310313"/>
                      <a:pt x="55287" y="310381"/>
                      <a:pt x="55381" y="310503"/>
                    </a:cubicBezTo>
                    <a:cubicBezTo>
                      <a:pt x="53499" y="325938"/>
                      <a:pt x="51792" y="341420"/>
                      <a:pt x="50387" y="356956"/>
                    </a:cubicBezTo>
                    <a:cubicBezTo>
                      <a:pt x="34895" y="329536"/>
                      <a:pt x="23184" y="300150"/>
                      <a:pt x="15571" y="269594"/>
                    </a:cubicBezTo>
                    <a:close/>
                    <a:moveTo>
                      <a:pt x="62302" y="362571"/>
                    </a:moveTo>
                    <a:cubicBezTo>
                      <a:pt x="63627" y="343058"/>
                      <a:pt x="65361" y="323549"/>
                      <a:pt x="67504" y="304044"/>
                    </a:cubicBezTo>
                    <a:cubicBezTo>
                      <a:pt x="80158" y="293686"/>
                      <a:pt x="94844" y="286093"/>
                      <a:pt x="110614" y="281754"/>
                    </a:cubicBezTo>
                    <a:cubicBezTo>
                      <a:pt x="96108" y="309616"/>
                      <a:pt x="79210" y="336362"/>
                      <a:pt x="62302" y="362571"/>
                    </a:cubicBezTo>
                    <a:close/>
                    <a:moveTo>
                      <a:pt x="114124" y="274772"/>
                    </a:moveTo>
                    <a:cubicBezTo>
                      <a:pt x="97579" y="278329"/>
                      <a:pt x="81988" y="285388"/>
                      <a:pt x="68403" y="295473"/>
                    </a:cubicBezTo>
                    <a:cubicBezTo>
                      <a:pt x="69636" y="284824"/>
                      <a:pt x="71005" y="274171"/>
                      <a:pt x="72512" y="263515"/>
                    </a:cubicBezTo>
                    <a:cubicBezTo>
                      <a:pt x="74168" y="251879"/>
                      <a:pt x="75972" y="240265"/>
                      <a:pt x="77925" y="228673"/>
                    </a:cubicBezTo>
                    <a:cubicBezTo>
                      <a:pt x="97627" y="209762"/>
                      <a:pt x="120801" y="194834"/>
                      <a:pt x="146171" y="184710"/>
                    </a:cubicBezTo>
                    <a:cubicBezTo>
                      <a:pt x="145246" y="189697"/>
                      <a:pt x="144219" y="194675"/>
                      <a:pt x="142980" y="199630"/>
                    </a:cubicBezTo>
                    <a:cubicBezTo>
                      <a:pt x="136156" y="225662"/>
                      <a:pt x="126479" y="250862"/>
                      <a:pt x="114124" y="2747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29" name="Google Shape;329;p5"/>
            <p:cNvGrpSpPr/>
            <p:nvPr/>
          </p:nvGrpSpPr>
          <p:grpSpPr>
            <a:xfrm rot="-628100">
              <a:off x="-71568" y="4733703"/>
              <a:ext cx="1472605" cy="465482"/>
              <a:chOff x="-214172" y="5156855"/>
              <a:chExt cx="1683830" cy="532260"/>
            </a:xfrm>
          </p:grpSpPr>
          <p:sp>
            <p:nvSpPr>
              <p:cNvPr id="330" name="Google Shape;330;p5"/>
              <p:cNvSpPr/>
              <p:nvPr/>
            </p:nvSpPr>
            <p:spPr>
              <a:xfrm>
                <a:off x="-192913" y="5502826"/>
                <a:ext cx="278733" cy="128253"/>
              </a:xfrm>
              <a:custGeom>
                <a:avLst/>
                <a:gdLst/>
                <a:ahLst/>
                <a:cxnLst/>
                <a:rect l="l" t="t" r="r" b="b"/>
                <a:pathLst>
                  <a:path w="162290" h="74674" extrusionOk="0">
                    <a:moveTo>
                      <a:pt x="162290" y="74674"/>
                    </a:moveTo>
                    <a:cubicBezTo>
                      <a:pt x="107397" y="62823"/>
                      <a:pt x="53215" y="47891"/>
                      <a:pt x="0" y="29949"/>
                    </a:cubicBezTo>
                    <a:lnTo>
                      <a:pt x="1690" y="24834"/>
                    </a:lnTo>
                    <a:cubicBezTo>
                      <a:pt x="2904" y="23712"/>
                      <a:pt x="4166" y="22541"/>
                      <a:pt x="5379" y="21417"/>
                    </a:cubicBezTo>
                    <a:lnTo>
                      <a:pt x="6112" y="22243"/>
                    </a:lnTo>
                    <a:cubicBezTo>
                      <a:pt x="36023" y="14520"/>
                      <a:pt x="66016" y="7106"/>
                      <a:pt x="96091" y="0"/>
                    </a:cubicBezTo>
                    <a:cubicBezTo>
                      <a:pt x="117280" y="11147"/>
                      <a:pt x="135854" y="26675"/>
                      <a:pt x="150580" y="45553"/>
                    </a:cubicBezTo>
                    <a:cubicBezTo>
                      <a:pt x="157902" y="53508"/>
                      <a:pt x="162067" y="63864"/>
                      <a:pt x="162290" y="7467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1" name="Google Shape;331;p5"/>
              <p:cNvSpPr/>
              <p:nvPr/>
            </p:nvSpPr>
            <p:spPr>
              <a:xfrm>
                <a:off x="-27886" y="5447725"/>
                <a:ext cx="450507" cy="222397"/>
              </a:xfrm>
              <a:custGeom>
                <a:avLst/>
                <a:gdLst/>
                <a:ahLst/>
                <a:cxnLst/>
                <a:rect l="l" t="t" r="r" b="b"/>
                <a:pathLst>
                  <a:path w="262304" h="129489" extrusionOk="0">
                    <a:moveTo>
                      <a:pt x="262304" y="129490"/>
                    </a:moveTo>
                    <a:cubicBezTo>
                      <a:pt x="196336" y="128562"/>
                      <a:pt x="130631" y="120946"/>
                      <a:pt x="66199" y="106758"/>
                    </a:cubicBezTo>
                    <a:cubicBezTo>
                      <a:pt x="65975" y="95948"/>
                      <a:pt x="61811" y="85592"/>
                      <a:pt x="54488" y="77636"/>
                    </a:cubicBezTo>
                    <a:cubicBezTo>
                      <a:pt x="39763" y="58759"/>
                      <a:pt x="21189" y="43230"/>
                      <a:pt x="0" y="32084"/>
                    </a:cubicBezTo>
                    <a:cubicBezTo>
                      <a:pt x="48736" y="20562"/>
                      <a:pt x="97653" y="9868"/>
                      <a:pt x="146751" y="0"/>
                    </a:cubicBezTo>
                    <a:cubicBezTo>
                      <a:pt x="145828" y="928"/>
                      <a:pt x="144809" y="1758"/>
                      <a:pt x="143837" y="2636"/>
                    </a:cubicBezTo>
                    <a:cubicBezTo>
                      <a:pt x="170611" y="18208"/>
                      <a:pt x="195670" y="36558"/>
                      <a:pt x="218597" y="57382"/>
                    </a:cubicBezTo>
                    <a:cubicBezTo>
                      <a:pt x="239638" y="76845"/>
                      <a:pt x="254783" y="101832"/>
                      <a:pt x="262304" y="12949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2" name="Google Shape;332;p5"/>
              <p:cNvSpPr/>
              <p:nvPr/>
            </p:nvSpPr>
            <p:spPr>
              <a:xfrm>
                <a:off x="219141" y="5386277"/>
                <a:ext cx="567629" cy="283951"/>
              </a:xfrm>
              <a:custGeom>
                <a:avLst/>
                <a:gdLst/>
                <a:ahLst/>
                <a:cxnLst/>
                <a:rect l="l" t="t" r="r" b="b"/>
                <a:pathLst>
                  <a:path w="330497" h="165328" extrusionOk="0">
                    <a:moveTo>
                      <a:pt x="330497" y="137827"/>
                    </a:moveTo>
                    <a:cubicBezTo>
                      <a:pt x="272942" y="153562"/>
                      <a:pt x="213768" y="162623"/>
                      <a:pt x="154141" y="164832"/>
                    </a:cubicBezTo>
                    <a:cubicBezTo>
                      <a:pt x="142267" y="165253"/>
                      <a:pt x="130343" y="165432"/>
                      <a:pt x="118467" y="165269"/>
                    </a:cubicBezTo>
                    <a:cubicBezTo>
                      <a:pt x="110946" y="137611"/>
                      <a:pt x="95801" y="112625"/>
                      <a:pt x="74760" y="93162"/>
                    </a:cubicBezTo>
                    <a:cubicBezTo>
                      <a:pt x="51832" y="72337"/>
                      <a:pt x="26774" y="53987"/>
                      <a:pt x="0" y="38416"/>
                    </a:cubicBezTo>
                    <a:cubicBezTo>
                      <a:pt x="972" y="37538"/>
                      <a:pt x="1991" y="36707"/>
                      <a:pt x="2913" y="35780"/>
                    </a:cubicBezTo>
                    <a:cubicBezTo>
                      <a:pt x="69215" y="22410"/>
                      <a:pt x="135796" y="10484"/>
                      <a:pt x="202656" y="0"/>
                    </a:cubicBezTo>
                    <a:cubicBezTo>
                      <a:pt x="202209" y="433"/>
                      <a:pt x="201739" y="840"/>
                      <a:pt x="201248" y="1220"/>
                    </a:cubicBezTo>
                    <a:cubicBezTo>
                      <a:pt x="258731" y="30404"/>
                      <a:pt x="304359" y="78562"/>
                      <a:pt x="330399" y="13753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3" name="Google Shape;333;p5"/>
              <p:cNvSpPr/>
              <p:nvPr/>
            </p:nvSpPr>
            <p:spPr>
              <a:xfrm>
                <a:off x="564763" y="5342510"/>
                <a:ext cx="505051" cy="280487"/>
              </a:xfrm>
              <a:custGeom>
                <a:avLst/>
                <a:gdLst/>
                <a:ahLst/>
                <a:cxnLst/>
                <a:rect l="l" t="t" r="r" b="b"/>
                <a:pathLst>
                  <a:path w="294062" h="163311" extrusionOk="0">
                    <a:moveTo>
                      <a:pt x="129250" y="163312"/>
                    </a:moveTo>
                    <a:lnTo>
                      <a:pt x="129152" y="163020"/>
                    </a:lnTo>
                    <a:cubicBezTo>
                      <a:pt x="103111" y="104047"/>
                      <a:pt x="57484" y="55888"/>
                      <a:pt x="0" y="26705"/>
                    </a:cubicBezTo>
                    <a:cubicBezTo>
                      <a:pt x="491" y="26325"/>
                      <a:pt x="962" y="25917"/>
                      <a:pt x="1408" y="25485"/>
                    </a:cubicBezTo>
                    <a:cubicBezTo>
                      <a:pt x="64653" y="15676"/>
                      <a:pt x="128080" y="7181"/>
                      <a:pt x="191688" y="0"/>
                    </a:cubicBezTo>
                    <a:cubicBezTo>
                      <a:pt x="231621" y="26514"/>
                      <a:pt x="272436" y="55362"/>
                      <a:pt x="294063" y="97744"/>
                    </a:cubicBezTo>
                    <a:cubicBezTo>
                      <a:pt x="286190" y="101951"/>
                      <a:pt x="278219" y="106060"/>
                      <a:pt x="270248" y="109976"/>
                    </a:cubicBezTo>
                    <a:cubicBezTo>
                      <a:pt x="225094" y="132294"/>
                      <a:pt x="177871" y="150157"/>
                      <a:pt x="129250" y="16331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4" name="Google Shape;334;p5"/>
              <p:cNvSpPr/>
              <p:nvPr/>
            </p:nvSpPr>
            <p:spPr>
              <a:xfrm>
                <a:off x="893968" y="5319612"/>
                <a:ext cx="346775" cy="190773"/>
              </a:xfrm>
              <a:custGeom>
                <a:avLst/>
                <a:gdLst/>
                <a:ahLst/>
                <a:cxnLst/>
                <a:rect l="l" t="t" r="r" b="b"/>
                <a:pathLst>
                  <a:path w="201907" h="111076" extrusionOk="0">
                    <a:moveTo>
                      <a:pt x="102375" y="111076"/>
                    </a:moveTo>
                    <a:cubicBezTo>
                      <a:pt x="80749" y="68695"/>
                      <a:pt x="39933" y="39847"/>
                      <a:pt x="0" y="13333"/>
                    </a:cubicBezTo>
                    <a:cubicBezTo>
                      <a:pt x="24863" y="10491"/>
                      <a:pt x="49823" y="7843"/>
                      <a:pt x="74736" y="5440"/>
                    </a:cubicBezTo>
                    <a:cubicBezTo>
                      <a:pt x="97070" y="3286"/>
                      <a:pt x="119550" y="1278"/>
                      <a:pt x="142081" y="0"/>
                    </a:cubicBezTo>
                    <a:cubicBezTo>
                      <a:pt x="140914" y="685"/>
                      <a:pt x="139699" y="1418"/>
                      <a:pt x="138533" y="2103"/>
                    </a:cubicBezTo>
                    <a:cubicBezTo>
                      <a:pt x="162579" y="16878"/>
                      <a:pt x="183983" y="35574"/>
                      <a:pt x="201857" y="57415"/>
                    </a:cubicBezTo>
                    <a:lnTo>
                      <a:pt x="201907" y="57561"/>
                    </a:lnTo>
                    <a:cubicBezTo>
                      <a:pt x="168418" y="74346"/>
                      <a:pt x="135570" y="93513"/>
                      <a:pt x="102375" y="11107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5" name="Google Shape;335;p5"/>
              <p:cNvSpPr/>
              <p:nvPr/>
            </p:nvSpPr>
            <p:spPr>
              <a:xfrm>
                <a:off x="1131884" y="5316612"/>
                <a:ext cx="320128" cy="101860"/>
              </a:xfrm>
              <a:custGeom>
                <a:avLst/>
                <a:gdLst/>
                <a:ahLst/>
                <a:cxnLst/>
                <a:rect l="l" t="t" r="r" b="b"/>
                <a:pathLst>
                  <a:path w="186392" h="59307" extrusionOk="0">
                    <a:moveTo>
                      <a:pt x="186393" y="16631"/>
                    </a:moveTo>
                    <a:cubicBezTo>
                      <a:pt x="143401" y="24315"/>
                      <a:pt x="101887" y="38717"/>
                      <a:pt x="63374" y="59308"/>
                    </a:cubicBezTo>
                    <a:lnTo>
                      <a:pt x="63324" y="59162"/>
                    </a:lnTo>
                    <a:cubicBezTo>
                      <a:pt x="45450" y="37321"/>
                      <a:pt x="24046" y="18625"/>
                      <a:pt x="0" y="3850"/>
                    </a:cubicBezTo>
                    <a:cubicBezTo>
                      <a:pt x="1166" y="3165"/>
                      <a:pt x="2381" y="2432"/>
                      <a:pt x="3548" y="1747"/>
                    </a:cubicBezTo>
                    <a:cubicBezTo>
                      <a:pt x="65057" y="-1924"/>
                      <a:pt x="126725" y="-777"/>
                      <a:pt x="186096" y="1468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6" name="Google Shape;336;p5"/>
              <p:cNvSpPr/>
              <p:nvPr/>
            </p:nvSpPr>
            <p:spPr>
              <a:xfrm>
                <a:off x="1137978" y="5235630"/>
                <a:ext cx="328158" cy="109549"/>
              </a:xfrm>
              <a:custGeom>
                <a:avLst/>
                <a:gdLst/>
                <a:ahLst/>
                <a:cxnLst/>
                <a:rect l="l" t="t" r="r" b="b"/>
                <a:pathLst>
                  <a:path w="191067" h="63784" extrusionOk="0">
                    <a:moveTo>
                      <a:pt x="182548" y="61838"/>
                    </a:moveTo>
                    <a:cubicBezTo>
                      <a:pt x="123177" y="46377"/>
                      <a:pt x="61509" y="45230"/>
                      <a:pt x="0" y="48901"/>
                    </a:cubicBezTo>
                    <a:cubicBezTo>
                      <a:pt x="19769" y="36537"/>
                      <a:pt x="36560" y="19954"/>
                      <a:pt x="49170" y="341"/>
                    </a:cubicBezTo>
                    <a:lnTo>
                      <a:pt x="49316" y="0"/>
                    </a:lnTo>
                    <a:cubicBezTo>
                      <a:pt x="98457" y="16309"/>
                      <a:pt x="145925" y="37285"/>
                      <a:pt x="191068" y="62643"/>
                    </a:cubicBezTo>
                    <a:cubicBezTo>
                      <a:pt x="188294" y="62991"/>
                      <a:pt x="185570" y="63388"/>
                      <a:pt x="182845" y="6378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7" name="Google Shape;337;p5"/>
              <p:cNvSpPr/>
              <p:nvPr/>
            </p:nvSpPr>
            <p:spPr>
              <a:xfrm>
                <a:off x="885509" y="5183367"/>
                <a:ext cx="337181" cy="159150"/>
              </a:xfrm>
              <a:custGeom>
                <a:avLst/>
                <a:gdLst/>
                <a:ahLst/>
                <a:cxnLst/>
                <a:rect l="l" t="t" r="r" b="b"/>
                <a:pathLst>
                  <a:path w="196321" h="92664" extrusionOk="0">
                    <a:moveTo>
                      <a:pt x="4925" y="92665"/>
                    </a:moveTo>
                    <a:cubicBezTo>
                      <a:pt x="3267" y="91501"/>
                      <a:pt x="1658" y="90386"/>
                      <a:pt x="0" y="89319"/>
                    </a:cubicBezTo>
                    <a:cubicBezTo>
                      <a:pt x="33220" y="69880"/>
                      <a:pt x="59288" y="40248"/>
                      <a:pt x="74333" y="4821"/>
                    </a:cubicBezTo>
                    <a:lnTo>
                      <a:pt x="75147" y="0"/>
                    </a:lnTo>
                    <a:cubicBezTo>
                      <a:pt x="116254" y="7044"/>
                      <a:pt x="156764" y="17217"/>
                      <a:pt x="196321" y="30430"/>
                    </a:cubicBezTo>
                    <a:lnTo>
                      <a:pt x="196176" y="30772"/>
                    </a:lnTo>
                    <a:cubicBezTo>
                      <a:pt x="183565" y="50385"/>
                      <a:pt x="166774" y="66967"/>
                      <a:pt x="147005" y="79332"/>
                    </a:cubicBezTo>
                    <a:cubicBezTo>
                      <a:pt x="124474" y="80610"/>
                      <a:pt x="101994" y="82618"/>
                      <a:pt x="79660" y="84772"/>
                    </a:cubicBezTo>
                    <a:cubicBezTo>
                      <a:pt x="54747" y="87175"/>
                      <a:pt x="29787" y="89823"/>
                      <a:pt x="4925" y="9266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8" name="Google Shape;338;p5"/>
              <p:cNvSpPr/>
              <p:nvPr/>
            </p:nvSpPr>
            <p:spPr>
              <a:xfrm>
                <a:off x="567181" y="5162575"/>
                <a:ext cx="447412" cy="223715"/>
              </a:xfrm>
              <a:custGeom>
                <a:avLst/>
                <a:gdLst/>
                <a:ahLst/>
                <a:cxnLst/>
                <a:rect l="l" t="t" r="r" b="b"/>
                <a:pathLst>
                  <a:path w="260502" h="130256" extrusionOk="0">
                    <a:moveTo>
                      <a:pt x="0" y="130257"/>
                    </a:moveTo>
                    <a:cubicBezTo>
                      <a:pt x="41806" y="95576"/>
                      <a:pt x="76640" y="53265"/>
                      <a:pt x="102647" y="5577"/>
                    </a:cubicBezTo>
                    <a:lnTo>
                      <a:pt x="102487" y="175"/>
                    </a:lnTo>
                    <a:cubicBezTo>
                      <a:pt x="155419" y="-915"/>
                      <a:pt x="208334" y="3081"/>
                      <a:pt x="260502" y="12108"/>
                    </a:cubicBezTo>
                    <a:lnTo>
                      <a:pt x="259689" y="16928"/>
                    </a:lnTo>
                    <a:cubicBezTo>
                      <a:pt x="244643" y="52356"/>
                      <a:pt x="218575" y="81988"/>
                      <a:pt x="185355" y="101427"/>
                    </a:cubicBezTo>
                    <a:cubicBezTo>
                      <a:pt x="187013" y="102494"/>
                      <a:pt x="188622" y="103608"/>
                      <a:pt x="190280" y="104772"/>
                    </a:cubicBezTo>
                    <a:cubicBezTo>
                      <a:pt x="126688" y="111905"/>
                      <a:pt x="63261" y="120400"/>
                      <a:pt x="0" y="13025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9" name="Google Shape;339;p5"/>
              <p:cNvSpPr/>
              <p:nvPr/>
            </p:nvSpPr>
            <p:spPr>
              <a:xfrm>
                <a:off x="224144" y="5162875"/>
                <a:ext cx="519353" cy="284866"/>
              </a:xfrm>
              <a:custGeom>
                <a:avLst/>
                <a:gdLst/>
                <a:ahLst/>
                <a:cxnLst/>
                <a:rect l="l" t="t" r="r" b="b"/>
                <a:pathLst>
                  <a:path w="302389" h="165861" extrusionOk="0">
                    <a:moveTo>
                      <a:pt x="0" y="165861"/>
                    </a:moveTo>
                    <a:cubicBezTo>
                      <a:pt x="41310" y="129348"/>
                      <a:pt x="73320" y="83512"/>
                      <a:pt x="93376" y="32154"/>
                    </a:cubicBezTo>
                    <a:cubicBezTo>
                      <a:pt x="135380" y="19895"/>
                      <a:pt x="178311" y="11071"/>
                      <a:pt x="221745" y="5767"/>
                    </a:cubicBezTo>
                    <a:cubicBezTo>
                      <a:pt x="248456" y="2531"/>
                      <a:pt x="275284" y="608"/>
                      <a:pt x="302229" y="0"/>
                    </a:cubicBezTo>
                    <a:lnTo>
                      <a:pt x="302390" y="5402"/>
                    </a:lnTo>
                    <a:cubicBezTo>
                      <a:pt x="276382" y="53090"/>
                      <a:pt x="241549" y="95401"/>
                      <a:pt x="199742" y="130082"/>
                    </a:cubicBezTo>
                    <a:cubicBezTo>
                      <a:pt x="132946" y="140532"/>
                      <a:pt x="66366" y="152459"/>
                      <a:pt x="0" y="16586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0" name="Google Shape;340;p5"/>
              <p:cNvSpPr/>
              <p:nvPr/>
            </p:nvSpPr>
            <p:spPr>
              <a:xfrm>
                <a:off x="-30313" y="5218097"/>
                <a:ext cx="414845" cy="284744"/>
              </a:xfrm>
              <a:custGeom>
                <a:avLst/>
                <a:gdLst/>
                <a:ahLst/>
                <a:cxnLst/>
                <a:rect l="l" t="t" r="r" b="b"/>
                <a:pathLst>
                  <a:path w="241540" h="165790" extrusionOk="0">
                    <a:moveTo>
                      <a:pt x="0" y="165064"/>
                    </a:moveTo>
                    <a:cubicBezTo>
                      <a:pt x="25455" y="139523"/>
                      <a:pt x="46728" y="110130"/>
                      <a:pt x="63035" y="77968"/>
                    </a:cubicBezTo>
                    <a:lnTo>
                      <a:pt x="62008" y="76170"/>
                    </a:lnTo>
                    <a:cubicBezTo>
                      <a:pt x="118674" y="43860"/>
                      <a:pt x="178928" y="18296"/>
                      <a:pt x="241540" y="0"/>
                    </a:cubicBezTo>
                    <a:cubicBezTo>
                      <a:pt x="221485" y="51357"/>
                      <a:pt x="189475" y="97193"/>
                      <a:pt x="148164" y="133707"/>
                    </a:cubicBezTo>
                    <a:cubicBezTo>
                      <a:pt x="99082" y="143526"/>
                      <a:pt x="50166" y="154221"/>
                      <a:pt x="1413" y="165791"/>
                    </a:cubicBezTo>
                    <a:cubicBezTo>
                      <a:pt x="974" y="165548"/>
                      <a:pt x="438" y="165307"/>
                      <a:pt x="0" y="1650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1" name="Google Shape;341;p5"/>
              <p:cNvSpPr/>
              <p:nvPr/>
            </p:nvSpPr>
            <p:spPr>
              <a:xfrm>
                <a:off x="-183673" y="5348909"/>
                <a:ext cx="261630" cy="192125"/>
              </a:xfrm>
              <a:custGeom>
                <a:avLst/>
                <a:gdLst/>
                <a:ahLst/>
                <a:cxnLst/>
                <a:rect l="l" t="t" r="r" b="b"/>
                <a:pathLst>
                  <a:path w="152332" h="111863" extrusionOk="0">
                    <a:moveTo>
                      <a:pt x="89298" y="88894"/>
                    </a:moveTo>
                    <a:cubicBezTo>
                      <a:pt x="89736" y="89137"/>
                      <a:pt x="90273" y="89378"/>
                      <a:pt x="90712" y="89621"/>
                    </a:cubicBezTo>
                    <a:cubicBezTo>
                      <a:pt x="60653" y="96711"/>
                      <a:pt x="30660" y="104125"/>
                      <a:pt x="732" y="111864"/>
                    </a:cubicBezTo>
                    <a:lnTo>
                      <a:pt x="0" y="111038"/>
                    </a:lnTo>
                    <a:cubicBezTo>
                      <a:pt x="46025" y="68363"/>
                      <a:pt x="96792" y="31107"/>
                      <a:pt x="151306" y="0"/>
                    </a:cubicBezTo>
                    <a:lnTo>
                      <a:pt x="152333" y="1798"/>
                    </a:lnTo>
                    <a:cubicBezTo>
                      <a:pt x="136026" y="33961"/>
                      <a:pt x="114754" y="63353"/>
                      <a:pt x="89298" y="8889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2" name="Google Shape;342;p5"/>
              <p:cNvSpPr/>
              <p:nvPr/>
            </p:nvSpPr>
            <p:spPr>
              <a:xfrm>
                <a:off x="-214172" y="5156855"/>
                <a:ext cx="1683830" cy="532260"/>
              </a:xfrm>
              <a:custGeom>
                <a:avLst/>
                <a:gdLst/>
                <a:ahLst/>
                <a:cxnLst/>
                <a:rect l="l" t="t" r="r" b="b"/>
                <a:pathLst>
                  <a:path w="980396" h="309904" extrusionOk="0">
                    <a:moveTo>
                      <a:pt x="977854" y="105867"/>
                    </a:moveTo>
                    <a:cubicBezTo>
                      <a:pt x="854794" y="37216"/>
                      <a:pt x="716371" y="799"/>
                      <a:pt x="575459" y="3"/>
                    </a:cubicBezTo>
                    <a:cubicBezTo>
                      <a:pt x="441018" y="-345"/>
                      <a:pt x="308546" y="32296"/>
                      <a:pt x="189656" y="95063"/>
                    </a:cubicBezTo>
                    <a:cubicBezTo>
                      <a:pt x="123272" y="129522"/>
                      <a:pt x="62484" y="173828"/>
                      <a:pt x="9356" y="226475"/>
                    </a:cubicBezTo>
                    <a:cubicBezTo>
                      <a:pt x="8862" y="226933"/>
                      <a:pt x="8629" y="227608"/>
                      <a:pt x="8737" y="228273"/>
                    </a:cubicBezTo>
                    <a:cubicBezTo>
                      <a:pt x="7659" y="227908"/>
                      <a:pt x="6573" y="227572"/>
                      <a:pt x="5496" y="227205"/>
                    </a:cubicBezTo>
                    <a:cubicBezTo>
                      <a:pt x="-22" y="225387"/>
                      <a:pt x="-2352" y="234032"/>
                      <a:pt x="3105" y="235877"/>
                    </a:cubicBezTo>
                    <a:cubicBezTo>
                      <a:pt x="57403" y="254473"/>
                      <a:pt x="112717" y="269958"/>
                      <a:pt x="168778" y="282257"/>
                    </a:cubicBezTo>
                    <a:lnTo>
                      <a:pt x="168764" y="282339"/>
                    </a:lnTo>
                    <a:cubicBezTo>
                      <a:pt x="168180" y="284759"/>
                      <a:pt x="171894" y="285790"/>
                      <a:pt x="172498" y="283368"/>
                    </a:cubicBezTo>
                    <a:cubicBezTo>
                      <a:pt x="172522" y="283271"/>
                      <a:pt x="172514" y="283178"/>
                      <a:pt x="172537" y="283081"/>
                    </a:cubicBezTo>
                    <a:cubicBezTo>
                      <a:pt x="236253" y="296980"/>
                      <a:pt x="301193" y="304511"/>
                      <a:pt x="366399" y="305564"/>
                    </a:cubicBezTo>
                    <a:cubicBezTo>
                      <a:pt x="366598" y="306518"/>
                      <a:pt x="366883" y="307423"/>
                      <a:pt x="367062" y="308389"/>
                    </a:cubicBezTo>
                    <a:cubicBezTo>
                      <a:pt x="367554" y="311043"/>
                      <a:pt x="371584" y="309915"/>
                      <a:pt x="371107" y="307274"/>
                    </a:cubicBezTo>
                    <a:cubicBezTo>
                      <a:pt x="371003" y="306701"/>
                      <a:pt x="370832" y="306167"/>
                      <a:pt x="370721" y="305598"/>
                    </a:cubicBezTo>
                    <a:cubicBezTo>
                      <a:pt x="382753" y="305656"/>
                      <a:pt x="394792" y="305547"/>
                      <a:pt x="406838" y="305060"/>
                    </a:cubicBezTo>
                    <a:cubicBezTo>
                      <a:pt x="472337" y="302358"/>
                      <a:pt x="537240" y="291479"/>
                      <a:pt x="600039" y="272675"/>
                    </a:cubicBezTo>
                    <a:cubicBezTo>
                      <a:pt x="661884" y="253280"/>
                      <a:pt x="721487" y="227352"/>
                      <a:pt x="777839" y="195331"/>
                    </a:cubicBezTo>
                    <a:cubicBezTo>
                      <a:pt x="840091" y="161134"/>
                      <a:pt x="903628" y="124530"/>
                      <a:pt x="975280" y="115374"/>
                    </a:cubicBezTo>
                    <a:cubicBezTo>
                      <a:pt x="979900" y="114783"/>
                      <a:pt x="982720" y="108589"/>
                      <a:pt x="977854" y="105867"/>
                    </a:cubicBezTo>
                    <a:close/>
                    <a:moveTo>
                      <a:pt x="842875" y="149115"/>
                    </a:moveTo>
                    <a:cubicBezTo>
                      <a:pt x="826440" y="129835"/>
                      <a:pt x="807221" y="113113"/>
                      <a:pt x="785854" y="99501"/>
                    </a:cubicBezTo>
                    <a:cubicBezTo>
                      <a:pt x="811431" y="97944"/>
                      <a:pt x="837043" y="97440"/>
                      <a:pt x="862690" y="97990"/>
                    </a:cubicBezTo>
                    <a:cubicBezTo>
                      <a:pt x="893564" y="99218"/>
                      <a:pt x="924302" y="102768"/>
                      <a:pt x="954643" y="108609"/>
                    </a:cubicBezTo>
                    <a:cubicBezTo>
                      <a:pt x="915763" y="117120"/>
                      <a:pt x="878181" y="130741"/>
                      <a:pt x="842875" y="149115"/>
                    </a:cubicBezTo>
                    <a:close/>
                    <a:moveTo>
                      <a:pt x="784999" y="93288"/>
                    </a:moveTo>
                    <a:cubicBezTo>
                      <a:pt x="736967" y="95929"/>
                      <a:pt x="688994" y="100840"/>
                      <a:pt x="641168" y="106437"/>
                    </a:cubicBezTo>
                    <a:cubicBezTo>
                      <a:pt x="673613" y="87052"/>
                      <a:pt x="698830" y="57589"/>
                      <a:pt x="712973" y="22539"/>
                    </a:cubicBezTo>
                    <a:cubicBezTo>
                      <a:pt x="752267" y="29362"/>
                      <a:pt x="791009" y="39047"/>
                      <a:pt x="828892" y="51515"/>
                    </a:cubicBezTo>
                    <a:cubicBezTo>
                      <a:pt x="822661" y="59422"/>
                      <a:pt x="816130" y="67087"/>
                      <a:pt x="809144" y="74337"/>
                    </a:cubicBezTo>
                    <a:cubicBezTo>
                      <a:pt x="801726" y="81418"/>
                      <a:pt x="793640" y="87764"/>
                      <a:pt x="784999" y="93288"/>
                    </a:cubicBezTo>
                    <a:close/>
                    <a:moveTo>
                      <a:pt x="793909" y="92825"/>
                    </a:moveTo>
                    <a:cubicBezTo>
                      <a:pt x="809178" y="82101"/>
                      <a:pt x="822123" y="68404"/>
                      <a:pt x="831970" y="52555"/>
                    </a:cubicBezTo>
                    <a:cubicBezTo>
                      <a:pt x="874028" y="66567"/>
                      <a:pt x="914877" y="83974"/>
                      <a:pt x="954117" y="104602"/>
                    </a:cubicBezTo>
                    <a:cubicBezTo>
                      <a:pt x="902440" y="90930"/>
                      <a:pt x="846970" y="90242"/>
                      <a:pt x="793909" y="92825"/>
                    </a:cubicBezTo>
                    <a:close/>
                    <a:moveTo>
                      <a:pt x="709792" y="21962"/>
                    </a:moveTo>
                    <a:cubicBezTo>
                      <a:pt x="693819" y="56141"/>
                      <a:pt x="668220" y="84917"/>
                      <a:pt x="636133" y="104761"/>
                    </a:cubicBezTo>
                    <a:cubicBezTo>
                      <a:pt x="635355" y="105275"/>
                      <a:pt x="635038" y="106260"/>
                      <a:pt x="635370" y="107132"/>
                    </a:cubicBezTo>
                    <a:cubicBezTo>
                      <a:pt x="623153" y="108575"/>
                      <a:pt x="610944" y="110039"/>
                      <a:pt x="598742" y="111523"/>
                    </a:cubicBezTo>
                    <a:cubicBezTo>
                      <a:pt x="552633" y="117172"/>
                      <a:pt x="506633" y="123531"/>
                      <a:pt x="460740" y="130601"/>
                    </a:cubicBezTo>
                    <a:cubicBezTo>
                      <a:pt x="479339" y="114431"/>
                      <a:pt x="496529" y="96710"/>
                      <a:pt x="512125" y="77628"/>
                    </a:cubicBezTo>
                    <a:cubicBezTo>
                      <a:pt x="520523" y="67278"/>
                      <a:pt x="528473" y="56567"/>
                      <a:pt x="535839" y="45459"/>
                    </a:cubicBezTo>
                    <a:cubicBezTo>
                      <a:pt x="543828" y="34877"/>
                      <a:pt x="550303" y="23235"/>
                      <a:pt x="555080" y="10866"/>
                    </a:cubicBezTo>
                    <a:cubicBezTo>
                      <a:pt x="555106" y="10782"/>
                      <a:pt x="555002" y="10740"/>
                      <a:pt x="554991" y="10661"/>
                    </a:cubicBezTo>
                    <a:cubicBezTo>
                      <a:pt x="606833" y="9519"/>
                      <a:pt x="658666" y="13303"/>
                      <a:pt x="709792" y="21962"/>
                    </a:cubicBezTo>
                    <a:close/>
                    <a:moveTo>
                      <a:pt x="553693" y="10680"/>
                    </a:moveTo>
                    <a:cubicBezTo>
                      <a:pt x="546274" y="20730"/>
                      <a:pt x="539411" y="31178"/>
                      <a:pt x="533133" y="41977"/>
                    </a:cubicBezTo>
                    <a:cubicBezTo>
                      <a:pt x="524974" y="54084"/>
                      <a:pt x="516262" y="65829"/>
                      <a:pt x="506943" y="77069"/>
                    </a:cubicBezTo>
                    <a:cubicBezTo>
                      <a:pt x="490388" y="96936"/>
                      <a:pt x="472101" y="115293"/>
                      <a:pt x="452297" y="131923"/>
                    </a:cubicBezTo>
                    <a:cubicBezTo>
                      <a:pt x="388320" y="141892"/>
                      <a:pt x="324552" y="153241"/>
                      <a:pt x="260995" y="165969"/>
                    </a:cubicBezTo>
                    <a:cubicBezTo>
                      <a:pt x="298197" y="132281"/>
                      <a:pt x="326779" y="90163"/>
                      <a:pt x="344345" y="43149"/>
                    </a:cubicBezTo>
                    <a:cubicBezTo>
                      <a:pt x="347101" y="42311"/>
                      <a:pt x="349835" y="41414"/>
                      <a:pt x="352600" y="40603"/>
                    </a:cubicBezTo>
                    <a:cubicBezTo>
                      <a:pt x="418127" y="22311"/>
                      <a:pt x="485679" y="12259"/>
                      <a:pt x="553693" y="10680"/>
                    </a:cubicBezTo>
                    <a:close/>
                    <a:moveTo>
                      <a:pt x="341465" y="44037"/>
                    </a:moveTo>
                    <a:cubicBezTo>
                      <a:pt x="330913" y="66398"/>
                      <a:pt x="318740" y="87958"/>
                      <a:pt x="305044" y="108544"/>
                    </a:cubicBezTo>
                    <a:cubicBezTo>
                      <a:pt x="289804" y="130174"/>
                      <a:pt x="272173" y="150017"/>
                      <a:pt x="252485" y="167696"/>
                    </a:cubicBezTo>
                    <a:cubicBezTo>
                      <a:pt x="243562" y="169499"/>
                      <a:pt x="234633" y="171270"/>
                      <a:pt x="225718" y="173127"/>
                    </a:cubicBezTo>
                    <a:cubicBezTo>
                      <a:pt x="187078" y="181172"/>
                      <a:pt x="148569" y="189779"/>
                      <a:pt x="110191" y="198947"/>
                    </a:cubicBezTo>
                    <a:cubicBezTo>
                      <a:pt x="133162" y="175804"/>
                      <a:pt x="152073" y="148958"/>
                      <a:pt x="166129" y="119535"/>
                    </a:cubicBezTo>
                    <a:cubicBezTo>
                      <a:pt x="221676" y="88111"/>
                      <a:pt x="280465" y="62797"/>
                      <a:pt x="341465" y="44037"/>
                    </a:cubicBezTo>
                    <a:close/>
                    <a:moveTo>
                      <a:pt x="22681" y="220762"/>
                    </a:moveTo>
                    <a:cubicBezTo>
                      <a:pt x="65706" y="183484"/>
                      <a:pt x="112234" y="150453"/>
                      <a:pt x="161614" y="122127"/>
                    </a:cubicBezTo>
                    <a:cubicBezTo>
                      <a:pt x="154054" y="134701"/>
                      <a:pt x="146713" y="147350"/>
                      <a:pt x="138106" y="159298"/>
                    </a:cubicBezTo>
                    <a:cubicBezTo>
                      <a:pt x="127449" y="173992"/>
                      <a:pt x="115671" y="187840"/>
                      <a:pt x="102878" y="200718"/>
                    </a:cubicBezTo>
                    <a:cubicBezTo>
                      <a:pt x="76086" y="207144"/>
                      <a:pt x="49353" y="213825"/>
                      <a:pt x="22681" y="220762"/>
                    </a:cubicBezTo>
                    <a:close/>
                    <a:moveTo>
                      <a:pt x="14470" y="227894"/>
                    </a:moveTo>
                    <a:cubicBezTo>
                      <a:pt x="14963" y="228132"/>
                      <a:pt x="15517" y="228211"/>
                      <a:pt x="16056" y="228120"/>
                    </a:cubicBezTo>
                    <a:cubicBezTo>
                      <a:pt x="46172" y="220604"/>
                      <a:pt x="76360" y="213329"/>
                      <a:pt x="106619" y="206295"/>
                    </a:cubicBezTo>
                    <a:cubicBezTo>
                      <a:pt x="120468" y="213859"/>
                      <a:pt x="133199" y="223311"/>
                      <a:pt x="144446" y="234380"/>
                    </a:cubicBezTo>
                    <a:cubicBezTo>
                      <a:pt x="154318" y="244212"/>
                      <a:pt x="167311" y="257648"/>
                      <a:pt x="169245" y="272385"/>
                    </a:cubicBezTo>
                    <a:cubicBezTo>
                      <a:pt x="116257" y="261067"/>
                      <a:pt x="63950" y="246762"/>
                      <a:pt x="12577" y="229539"/>
                    </a:cubicBezTo>
                    <a:cubicBezTo>
                      <a:pt x="13201" y="228982"/>
                      <a:pt x="13845" y="228450"/>
                      <a:pt x="14470" y="227894"/>
                    </a:cubicBezTo>
                    <a:close/>
                    <a:moveTo>
                      <a:pt x="229560" y="283948"/>
                    </a:moveTo>
                    <a:cubicBezTo>
                      <a:pt x="210673" y="280754"/>
                      <a:pt x="191862" y="277183"/>
                      <a:pt x="173126" y="273235"/>
                    </a:cubicBezTo>
                    <a:cubicBezTo>
                      <a:pt x="171903" y="259658"/>
                      <a:pt x="162146" y="247597"/>
                      <a:pt x="153102" y="237659"/>
                    </a:cubicBezTo>
                    <a:cubicBezTo>
                      <a:pt x="141208" y="224765"/>
                      <a:pt x="127421" y="213756"/>
                      <a:pt x="112214" y="205010"/>
                    </a:cubicBezTo>
                    <a:cubicBezTo>
                      <a:pt x="157281" y="194586"/>
                      <a:pt x="202492" y="184741"/>
                      <a:pt x="247846" y="175474"/>
                    </a:cubicBezTo>
                    <a:cubicBezTo>
                      <a:pt x="247917" y="175537"/>
                      <a:pt x="247992" y="175594"/>
                      <a:pt x="248071" y="175647"/>
                    </a:cubicBezTo>
                    <a:cubicBezTo>
                      <a:pt x="294992" y="205311"/>
                      <a:pt x="347104" y="239727"/>
                      <a:pt x="363772" y="295109"/>
                    </a:cubicBezTo>
                    <a:cubicBezTo>
                      <a:pt x="318819" y="294749"/>
                      <a:pt x="273956" y="291019"/>
                      <a:pt x="229560" y="283948"/>
                    </a:cubicBezTo>
                    <a:close/>
                    <a:moveTo>
                      <a:pt x="368274" y="295114"/>
                    </a:moveTo>
                    <a:cubicBezTo>
                      <a:pt x="352428" y="239215"/>
                      <a:pt x="301384" y="204122"/>
                      <a:pt x="254086" y="174232"/>
                    </a:cubicBezTo>
                    <a:cubicBezTo>
                      <a:pt x="319088" y="161075"/>
                      <a:pt x="384345" y="149278"/>
                      <a:pt x="449859" y="138841"/>
                    </a:cubicBezTo>
                    <a:cubicBezTo>
                      <a:pt x="477941" y="153261"/>
                      <a:pt x="503406" y="172288"/>
                      <a:pt x="525194" y="195131"/>
                    </a:cubicBezTo>
                    <a:cubicBezTo>
                      <a:pt x="545299" y="217290"/>
                      <a:pt x="562256" y="242112"/>
                      <a:pt x="575587" y="268897"/>
                    </a:cubicBezTo>
                    <a:cubicBezTo>
                      <a:pt x="507923" y="286645"/>
                      <a:pt x="438226" y="295459"/>
                      <a:pt x="368274" y="295114"/>
                    </a:cubicBezTo>
                    <a:close/>
                    <a:moveTo>
                      <a:pt x="579251" y="267956"/>
                    </a:moveTo>
                    <a:cubicBezTo>
                      <a:pt x="556778" y="212499"/>
                      <a:pt x="509530" y="165788"/>
                      <a:pt x="457346" y="137663"/>
                    </a:cubicBezTo>
                    <a:cubicBezTo>
                      <a:pt x="518986" y="127989"/>
                      <a:pt x="580806" y="119680"/>
                      <a:pt x="642807" y="112738"/>
                    </a:cubicBezTo>
                    <a:cubicBezTo>
                      <a:pt x="679934" y="137470"/>
                      <a:pt x="717870" y="164243"/>
                      <a:pt x="740549" y="203335"/>
                    </a:cubicBezTo>
                    <a:cubicBezTo>
                      <a:pt x="705262" y="222131"/>
                      <a:pt x="668680" y="238387"/>
                      <a:pt x="631080" y="251979"/>
                    </a:cubicBezTo>
                    <a:cubicBezTo>
                      <a:pt x="613942" y="257963"/>
                      <a:pt x="596666" y="263289"/>
                      <a:pt x="579251" y="267956"/>
                    </a:cubicBezTo>
                    <a:close/>
                    <a:moveTo>
                      <a:pt x="742919" y="202113"/>
                    </a:moveTo>
                    <a:cubicBezTo>
                      <a:pt x="721347" y="163401"/>
                      <a:pt x="685485" y="136475"/>
                      <a:pt x="649113" y="112037"/>
                    </a:cubicBezTo>
                    <a:cubicBezTo>
                      <a:pt x="686203" y="107971"/>
                      <a:pt x="723341" y="104421"/>
                      <a:pt x="760530" y="101387"/>
                    </a:cubicBezTo>
                    <a:cubicBezTo>
                      <a:pt x="766661" y="100846"/>
                      <a:pt x="772801" y="100436"/>
                      <a:pt x="778940" y="100016"/>
                    </a:cubicBezTo>
                    <a:cubicBezTo>
                      <a:pt x="779089" y="100229"/>
                      <a:pt x="779274" y="100414"/>
                      <a:pt x="779487" y="100563"/>
                    </a:cubicBezTo>
                    <a:cubicBezTo>
                      <a:pt x="801575" y="114429"/>
                      <a:pt x="821434" y="131564"/>
                      <a:pt x="838387" y="151383"/>
                    </a:cubicBezTo>
                    <a:cubicBezTo>
                      <a:pt x="827681" y="156767"/>
                      <a:pt x="817059" y="162310"/>
                      <a:pt x="806523" y="168013"/>
                    </a:cubicBezTo>
                    <a:cubicBezTo>
                      <a:pt x="785298" y="179512"/>
                      <a:pt x="764203" y="191045"/>
                      <a:pt x="742919" y="20211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43" name="Google Shape;343;p5"/>
            <p:cNvGrpSpPr/>
            <p:nvPr/>
          </p:nvGrpSpPr>
          <p:grpSpPr>
            <a:xfrm rot="-1409475">
              <a:off x="-309988" y="4663970"/>
              <a:ext cx="736671" cy="585689"/>
              <a:chOff x="969638" y="5223655"/>
              <a:chExt cx="736688" cy="585703"/>
            </a:xfrm>
          </p:grpSpPr>
          <p:sp>
            <p:nvSpPr>
              <p:cNvPr id="344" name="Google Shape;344;p5"/>
              <p:cNvSpPr/>
              <p:nvPr/>
            </p:nvSpPr>
            <p:spPr>
              <a:xfrm rot="-1596821" flipH="1">
                <a:off x="1058432" y="5563427"/>
                <a:ext cx="179241" cy="189847"/>
              </a:xfrm>
              <a:custGeom>
                <a:avLst/>
                <a:gdLst/>
                <a:ahLst/>
                <a:cxnLst/>
                <a:rect l="l" t="t" r="r" b="b"/>
                <a:pathLst>
                  <a:path w="136093" h="144146" extrusionOk="0">
                    <a:moveTo>
                      <a:pt x="136094" y="143067"/>
                    </a:moveTo>
                    <a:cubicBezTo>
                      <a:pt x="99855" y="88789"/>
                      <a:pt x="55346" y="40517"/>
                      <a:pt x="4182" y="0"/>
                    </a:cubicBezTo>
                    <a:lnTo>
                      <a:pt x="0" y="5317"/>
                    </a:lnTo>
                    <a:cubicBezTo>
                      <a:pt x="14712" y="39165"/>
                      <a:pt x="33198" y="71245"/>
                      <a:pt x="55106" y="100948"/>
                    </a:cubicBezTo>
                    <a:lnTo>
                      <a:pt x="54977" y="100996"/>
                    </a:lnTo>
                    <a:cubicBezTo>
                      <a:pt x="81680" y="115169"/>
                      <a:pt x="108223" y="129698"/>
                      <a:pt x="134588" y="14414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5" name="Google Shape;345;p5"/>
              <p:cNvSpPr/>
              <p:nvPr/>
            </p:nvSpPr>
            <p:spPr>
              <a:xfrm rot="-1596821" flipH="1">
                <a:off x="1125659" y="5453894"/>
                <a:ext cx="183632" cy="200585"/>
              </a:xfrm>
              <a:custGeom>
                <a:avLst/>
                <a:gdLst/>
                <a:ahLst/>
                <a:cxnLst/>
                <a:rect l="l" t="t" r="r" b="b"/>
                <a:pathLst>
                  <a:path w="139427" h="152299" extrusionOk="0">
                    <a:moveTo>
                      <a:pt x="0" y="3254"/>
                    </a:moveTo>
                    <a:cubicBezTo>
                      <a:pt x="12220" y="39116"/>
                      <a:pt x="29451" y="73069"/>
                      <a:pt x="51181" y="104105"/>
                    </a:cubicBezTo>
                    <a:cubicBezTo>
                      <a:pt x="49667" y="104379"/>
                      <a:pt x="48112" y="104741"/>
                      <a:pt x="46598" y="105015"/>
                    </a:cubicBezTo>
                    <a:cubicBezTo>
                      <a:pt x="77796" y="120003"/>
                      <a:pt x="108705" y="135982"/>
                      <a:pt x="139299" y="152300"/>
                    </a:cubicBezTo>
                    <a:lnTo>
                      <a:pt x="139428" y="152252"/>
                    </a:lnTo>
                    <a:cubicBezTo>
                      <a:pt x="117519" y="122549"/>
                      <a:pt x="99034" y="90469"/>
                      <a:pt x="84322" y="56620"/>
                    </a:cubicBezTo>
                    <a:lnTo>
                      <a:pt x="88504" y="51304"/>
                    </a:lnTo>
                    <a:cubicBezTo>
                      <a:pt x="80231" y="44922"/>
                      <a:pt x="71620" y="38815"/>
                      <a:pt x="62824" y="32997"/>
                    </a:cubicBezTo>
                    <a:cubicBezTo>
                      <a:pt x="43381" y="20192"/>
                      <a:pt x="22834" y="9149"/>
                      <a:pt x="1426"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6" name="Google Shape;346;p5"/>
              <p:cNvSpPr/>
              <p:nvPr/>
            </p:nvSpPr>
            <p:spPr>
              <a:xfrm rot="-1596821" flipH="1">
                <a:off x="1207464" y="5371251"/>
                <a:ext cx="192823" cy="172109"/>
              </a:xfrm>
              <a:custGeom>
                <a:avLst/>
                <a:gdLst/>
                <a:ahLst/>
                <a:cxnLst/>
                <a:rect l="l" t="t" r="r" b="b"/>
                <a:pathLst>
                  <a:path w="146406" h="130678" extrusionOk="0">
                    <a:moveTo>
                      <a:pt x="0" y="0"/>
                    </a:moveTo>
                    <a:cubicBezTo>
                      <a:pt x="8739" y="32739"/>
                      <a:pt x="25576" y="62753"/>
                      <a:pt x="48960" y="87277"/>
                    </a:cubicBezTo>
                    <a:cubicBezTo>
                      <a:pt x="47994" y="87639"/>
                      <a:pt x="47027" y="88001"/>
                      <a:pt x="46084" y="88428"/>
                    </a:cubicBezTo>
                    <a:cubicBezTo>
                      <a:pt x="78378" y="101242"/>
                      <a:pt x="110270" y="115529"/>
                      <a:pt x="141823" y="130678"/>
                    </a:cubicBezTo>
                    <a:cubicBezTo>
                      <a:pt x="143338" y="130404"/>
                      <a:pt x="144892" y="130042"/>
                      <a:pt x="146407" y="129768"/>
                    </a:cubicBezTo>
                    <a:cubicBezTo>
                      <a:pt x="124677" y="98733"/>
                      <a:pt x="107446" y="64780"/>
                      <a:pt x="95225" y="28918"/>
                    </a:cubicBezTo>
                    <a:lnTo>
                      <a:pt x="96651" y="25663"/>
                    </a:lnTo>
                    <a:cubicBezTo>
                      <a:pt x="65904" y="12308"/>
                      <a:pt x="33322" y="3657"/>
                      <a:pt x="0"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7" name="Google Shape;347;p5"/>
              <p:cNvSpPr/>
              <p:nvPr/>
            </p:nvSpPr>
            <p:spPr>
              <a:xfrm rot="-1596821" flipH="1">
                <a:off x="1309885" y="5317969"/>
                <a:ext cx="178519" cy="118664"/>
              </a:xfrm>
              <a:custGeom>
                <a:avLst/>
                <a:gdLst/>
                <a:ahLst/>
                <a:cxnLst/>
                <a:rect l="l" t="t" r="r" b="b"/>
                <a:pathLst>
                  <a:path w="135545" h="90099" extrusionOk="0">
                    <a:moveTo>
                      <a:pt x="379" y="7597"/>
                    </a:moveTo>
                    <a:cubicBezTo>
                      <a:pt x="5741" y="25993"/>
                      <a:pt x="16161" y="42513"/>
                      <a:pt x="30453" y="55276"/>
                    </a:cubicBezTo>
                    <a:cubicBezTo>
                      <a:pt x="65113" y="65082"/>
                      <a:pt x="99232" y="76706"/>
                      <a:pt x="132670" y="90100"/>
                    </a:cubicBezTo>
                    <a:cubicBezTo>
                      <a:pt x="133612" y="89673"/>
                      <a:pt x="134579" y="89311"/>
                      <a:pt x="135546" y="88948"/>
                    </a:cubicBezTo>
                    <a:cubicBezTo>
                      <a:pt x="112161" y="64425"/>
                      <a:pt x="95324" y="34411"/>
                      <a:pt x="86585" y="1672"/>
                    </a:cubicBezTo>
                    <a:cubicBezTo>
                      <a:pt x="65977" y="-587"/>
                      <a:pt x="45181" y="-557"/>
                      <a:pt x="24579" y="1760"/>
                    </a:cubicBezTo>
                    <a:cubicBezTo>
                      <a:pt x="16338" y="2718"/>
                      <a:pt x="8153" y="4022"/>
                      <a:pt x="0" y="560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8" name="Google Shape;348;p5"/>
              <p:cNvSpPr/>
              <p:nvPr/>
            </p:nvSpPr>
            <p:spPr>
              <a:xfrm rot="-1596821" flipH="1">
                <a:off x="1426194" y="5271088"/>
                <a:ext cx="153660" cy="65415"/>
              </a:xfrm>
              <a:custGeom>
                <a:avLst/>
                <a:gdLst/>
                <a:ahLst/>
                <a:cxnLst/>
                <a:rect l="l" t="t" r="r" b="b"/>
                <a:pathLst>
                  <a:path w="116670" h="49668" extrusionOk="0">
                    <a:moveTo>
                      <a:pt x="0" y="25115"/>
                    </a:moveTo>
                    <a:lnTo>
                      <a:pt x="410" y="26210"/>
                    </a:lnTo>
                    <a:cubicBezTo>
                      <a:pt x="39711" y="31018"/>
                      <a:pt x="78581" y="38861"/>
                      <a:pt x="116671" y="49669"/>
                    </a:cubicBezTo>
                    <a:cubicBezTo>
                      <a:pt x="102379" y="36905"/>
                      <a:pt x="91959" y="20385"/>
                      <a:pt x="86596" y="1990"/>
                    </a:cubicBezTo>
                    <a:lnTo>
                      <a:pt x="86218" y="0"/>
                    </a:lnTo>
                    <a:cubicBezTo>
                      <a:pt x="56940" y="6398"/>
                      <a:pt x="28134" y="14789"/>
                      <a:pt x="0" y="2511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9" name="Google Shape;349;p5"/>
              <p:cNvSpPr/>
              <p:nvPr/>
            </p:nvSpPr>
            <p:spPr>
              <a:xfrm rot="-1596821" flipH="1">
                <a:off x="1440721" y="5299409"/>
                <a:ext cx="160673" cy="72379"/>
              </a:xfrm>
              <a:custGeom>
                <a:avLst/>
                <a:gdLst/>
                <a:ahLst/>
                <a:cxnLst/>
                <a:rect l="l" t="t" r="r" b="b"/>
                <a:pathLst>
                  <a:path w="121995" h="54956" extrusionOk="0">
                    <a:moveTo>
                      <a:pt x="4519" y="1095"/>
                    </a:moveTo>
                    <a:lnTo>
                      <a:pt x="4109" y="0"/>
                    </a:lnTo>
                    <a:cubicBezTo>
                      <a:pt x="2731" y="443"/>
                      <a:pt x="1378" y="950"/>
                      <a:pt x="0" y="1393"/>
                    </a:cubicBezTo>
                    <a:cubicBezTo>
                      <a:pt x="18453" y="19247"/>
                      <a:pt x="36907" y="37102"/>
                      <a:pt x="55361" y="54956"/>
                    </a:cubicBezTo>
                    <a:lnTo>
                      <a:pt x="57125" y="53192"/>
                    </a:lnTo>
                    <a:cubicBezTo>
                      <a:pt x="76552" y="39515"/>
                      <a:pt x="98664" y="30125"/>
                      <a:pt x="121996" y="25642"/>
                    </a:cubicBezTo>
                    <a:cubicBezTo>
                      <a:pt x="121570" y="25303"/>
                      <a:pt x="121164" y="24939"/>
                      <a:pt x="120779" y="24554"/>
                    </a:cubicBezTo>
                    <a:cubicBezTo>
                      <a:pt x="82689" y="13746"/>
                      <a:pt x="43820" y="5903"/>
                      <a:pt x="4519" y="109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0" name="Google Shape;350;p5"/>
              <p:cNvSpPr/>
              <p:nvPr/>
            </p:nvSpPr>
            <p:spPr>
              <a:xfrm rot="-1596821" flipH="1">
                <a:off x="1343470" y="5371878"/>
                <a:ext cx="220781" cy="118513"/>
              </a:xfrm>
              <a:custGeom>
                <a:avLst/>
                <a:gdLst/>
                <a:ahLst/>
                <a:cxnLst/>
                <a:rect l="l" t="t" r="r" b="b"/>
                <a:pathLst>
                  <a:path w="167634" h="89984" extrusionOk="0">
                    <a:moveTo>
                      <a:pt x="0" y="30402"/>
                    </a:moveTo>
                    <a:cubicBezTo>
                      <a:pt x="6798" y="36968"/>
                      <a:pt x="13596" y="43535"/>
                      <a:pt x="20395" y="50102"/>
                    </a:cubicBezTo>
                    <a:cubicBezTo>
                      <a:pt x="34330" y="63549"/>
                      <a:pt x="48312" y="77125"/>
                      <a:pt x="62836" y="89985"/>
                    </a:cubicBezTo>
                    <a:lnTo>
                      <a:pt x="65970" y="86384"/>
                    </a:lnTo>
                    <a:cubicBezTo>
                      <a:pt x="97964" y="65692"/>
                      <a:pt x="132038" y="48411"/>
                      <a:pt x="167635" y="34824"/>
                    </a:cubicBezTo>
                    <a:cubicBezTo>
                      <a:pt x="134197" y="21430"/>
                      <a:pt x="100078" y="9806"/>
                      <a:pt x="65418" y="0"/>
                    </a:cubicBezTo>
                    <a:cubicBezTo>
                      <a:pt x="65802" y="386"/>
                      <a:pt x="66209" y="749"/>
                      <a:pt x="66634" y="1088"/>
                    </a:cubicBezTo>
                    <a:cubicBezTo>
                      <a:pt x="43303" y="5571"/>
                      <a:pt x="21191" y="14962"/>
                      <a:pt x="1764" y="2863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1" name="Google Shape;351;p5"/>
              <p:cNvSpPr/>
              <p:nvPr/>
            </p:nvSpPr>
            <p:spPr>
              <a:xfrm rot="-1596821" flipH="1">
                <a:off x="1253458" y="5458459"/>
                <a:ext cx="264116" cy="138315"/>
              </a:xfrm>
              <a:custGeom>
                <a:avLst/>
                <a:gdLst/>
                <a:ahLst/>
                <a:cxnLst/>
                <a:rect l="l" t="t" r="r" b="b"/>
                <a:pathLst>
                  <a:path w="200537" h="105019" extrusionOk="0">
                    <a:moveTo>
                      <a:pt x="67059" y="104633"/>
                    </a:moveTo>
                    <a:cubicBezTo>
                      <a:pt x="67324" y="104754"/>
                      <a:pt x="67526" y="104900"/>
                      <a:pt x="67792" y="105020"/>
                    </a:cubicBezTo>
                    <a:lnTo>
                      <a:pt x="70588" y="99929"/>
                    </a:lnTo>
                    <a:cubicBezTo>
                      <a:pt x="109297" y="71659"/>
                      <a:pt x="153605" y="51993"/>
                      <a:pt x="200538" y="42250"/>
                    </a:cubicBezTo>
                    <a:cubicBezTo>
                      <a:pt x="168984" y="27101"/>
                      <a:pt x="137093" y="12814"/>
                      <a:pt x="104799" y="0"/>
                    </a:cubicBezTo>
                    <a:cubicBezTo>
                      <a:pt x="69202" y="13587"/>
                      <a:pt x="35128" y="30868"/>
                      <a:pt x="3134" y="51560"/>
                    </a:cubicBezTo>
                    <a:lnTo>
                      <a:pt x="0" y="55161"/>
                    </a:lnTo>
                    <a:cubicBezTo>
                      <a:pt x="20576" y="73933"/>
                      <a:pt x="43050" y="90513"/>
                      <a:pt x="67059" y="10463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2" name="Google Shape;352;p5"/>
              <p:cNvSpPr/>
              <p:nvPr/>
            </p:nvSpPr>
            <p:spPr>
              <a:xfrm rot="-1596821" flipH="1">
                <a:off x="1165962" y="5555752"/>
                <a:ext cx="296922" cy="131348"/>
              </a:xfrm>
              <a:custGeom>
                <a:avLst/>
                <a:gdLst/>
                <a:ahLst/>
                <a:cxnLst/>
                <a:rect l="l" t="t" r="r" b="b"/>
                <a:pathLst>
                  <a:path w="225446" h="99729" extrusionOk="0">
                    <a:moveTo>
                      <a:pt x="2796" y="57679"/>
                    </a:moveTo>
                    <a:lnTo>
                      <a:pt x="0" y="62769"/>
                    </a:lnTo>
                    <a:cubicBezTo>
                      <a:pt x="34956" y="82034"/>
                      <a:pt x="73215" y="94571"/>
                      <a:pt x="112793" y="99730"/>
                    </a:cubicBezTo>
                    <a:lnTo>
                      <a:pt x="113560" y="94517"/>
                    </a:lnTo>
                    <a:cubicBezTo>
                      <a:pt x="147859" y="72450"/>
                      <a:pt x="185710" y="56472"/>
                      <a:pt x="225447" y="47285"/>
                    </a:cubicBezTo>
                    <a:cubicBezTo>
                      <a:pt x="194852" y="30967"/>
                      <a:pt x="163944" y="14988"/>
                      <a:pt x="132746" y="0"/>
                    </a:cubicBezTo>
                    <a:cubicBezTo>
                      <a:pt x="85813" y="9743"/>
                      <a:pt x="41506" y="29409"/>
                      <a:pt x="2796" y="5767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3" name="Google Shape;353;p5"/>
              <p:cNvSpPr/>
              <p:nvPr/>
            </p:nvSpPr>
            <p:spPr>
              <a:xfrm rot="-1596821" flipH="1">
                <a:off x="1089852" y="5670932"/>
                <a:ext cx="253219" cy="74784"/>
              </a:xfrm>
              <a:custGeom>
                <a:avLst/>
                <a:gdLst/>
                <a:ahLst/>
                <a:cxnLst/>
                <a:rect l="l" t="t" r="r" b="b"/>
                <a:pathLst>
                  <a:path w="192263" h="56782" extrusionOk="0">
                    <a:moveTo>
                      <a:pt x="766" y="47232"/>
                    </a:moveTo>
                    <a:lnTo>
                      <a:pt x="0" y="52445"/>
                    </a:lnTo>
                    <a:cubicBezTo>
                      <a:pt x="62997" y="61468"/>
                      <a:pt x="129402" y="55467"/>
                      <a:pt x="192264" y="43150"/>
                    </a:cubicBezTo>
                    <a:cubicBezTo>
                      <a:pt x="165899" y="28703"/>
                      <a:pt x="139356" y="14174"/>
                      <a:pt x="112654" y="0"/>
                    </a:cubicBezTo>
                    <a:cubicBezTo>
                      <a:pt x="72917" y="9187"/>
                      <a:pt x="35066" y="25166"/>
                      <a:pt x="766" y="4723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4" name="Google Shape;354;p5"/>
              <p:cNvSpPr/>
              <p:nvPr/>
            </p:nvSpPr>
            <p:spPr>
              <a:xfrm rot="-1596821" flipH="1">
                <a:off x="1007020" y="5354782"/>
                <a:ext cx="661924" cy="323449"/>
              </a:xfrm>
              <a:custGeom>
                <a:avLst/>
                <a:gdLst/>
                <a:ahLst/>
                <a:cxnLst/>
                <a:rect l="l" t="t" r="r" b="b"/>
                <a:pathLst>
                  <a:path w="502583" h="245587" extrusionOk="0">
                    <a:moveTo>
                      <a:pt x="502177" y="229102"/>
                    </a:moveTo>
                    <a:cubicBezTo>
                      <a:pt x="501327" y="227808"/>
                      <a:pt x="500440" y="226522"/>
                      <a:pt x="499580" y="225231"/>
                    </a:cubicBezTo>
                    <a:cubicBezTo>
                      <a:pt x="499349" y="224662"/>
                      <a:pt x="499003" y="224147"/>
                      <a:pt x="498564" y="223718"/>
                    </a:cubicBezTo>
                    <a:cubicBezTo>
                      <a:pt x="417542" y="102792"/>
                      <a:pt x="290523" y="-7539"/>
                      <a:pt x="136113" y="404"/>
                    </a:cubicBezTo>
                    <a:cubicBezTo>
                      <a:pt x="90231" y="2765"/>
                      <a:pt x="46456" y="17168"/>
                      <a:pt x="3292" y="31843"/>
                    </a:cubicBezTo>
                    <a:cubicBezTo>
                      <a:pt x="859" y="32562"/>
                      <a:pt x="-530" y="35118"/>
                      <a:pt x="190" y="37550"/>
                    </a:cubicBezTo>
                    <a:cubicBezTo>
                      <a:pt x="399" y="38258"/>
                      <a:pt x="776" y="38905"/>
                      <a:pt x="1288" y="39436"/>
                    </a:cubicBezTo>
                    <a:cubicBezTo>
                      <a:pt x="30586" y="67948"/>
                      <a:pt x="59753" y="96604"/>
                      <a:pt x="89240" y="124921"/>
                    </a:cubicBezTo>
                    <a:cubicBezTo>
                      <a:pt x="115493" y="151448"/>
                      <a:pt x="144357" y="175256"/>
                      <a:pt x="175392" y="195985"/>
                    </a:cubicBezTo>
                    <a:cubicBezTo>
                      <a:pt x="235550" y="233978"/>
                      <a:pt x="307348" y="246942"/>
                      <a:pt x="377649" y="245478"/>
                    </a:cubicBezTo>
                    <a:cubicBezTo>
                      <a:pt x="417728" y="244970"/>
                      <a:pt x="457639" y="240204"/>
                      <a:pt x="496710" y="231260"/>
                    </a:cubicBezTo>
                    <a:cubicBezTo>
                      <a:pt x="497021" y="231137"/>
                      <a:pt x="497316" y="230979"/>
                      <a:pt x="497590" y="230788"/>
                    </a:cubicBezTo>
                    <a:cubicBezTo>
                      <a:pt x="497757" y="231023"/>
                      <a:pt x="497936" y="231249"/>
                      <a:pt x="498102" y="231484"/>
                    </a:cubicBezTo>
                    <a:cubicBezTo>
                      <a:pt x="499846" y="233903"/>
                      <a:pt x="503870" y="231678"/>
                      <a:pt x="502177" y="229102"/>
                    </a:cubicBezTo>
                    <a:close/>
                    <a:moveTo>
                      <a:pt x="419317" y="136112"/>
                    </a:moveTo>
                    <a:cubicBezTo>
                      <a:pt x="444096" y="161981"/>
                      <a:pt x="467170" y="189432"/>
                      <a:pt x="488393" y="218290"/>
                    </a:cubicBezTo>
                    <a:cubicBezTo>
                      <a:pt x="464694" y="206402"/>
                      <a:pt x="441273" y="193979"/>
                      <a:pt x="417884" y="181492"/>
                    </a:cubicBezTo>
                    <a:cubicBezTo>
                      <a:pt x="407147" y="166911"/>
                      <a:pt x="397209" y="151758"/>
                      <a:pt x="388114" y="136099"/>
                    </a:cubicBezTo>
                    <a:cubicBezTo>
                      <a:pt x="383606" y="128309"/>
                      <a:pt x="379292" y="120411"/>
                      <a:pt x="375171" y="112405"/>
                    </a:cubicBezTo>
                    <a:cubicBezTo>
                      <a:pt x="371411" y="103776"/>
                      <a:pt x="366994" y="95447"/>
                      <a:pt x="361959" y="87494"/>
                    </a:cubicBezTo>
                    <a:cubicBezTo>
                      <a:pt x="361601" y="86926"/>
                      <a:pt x="360850" y="86755"/>
                      <a:pt x="360282" y="87113"/>
                    </a:cubicBezTo>
                    <a:cubicBezTo>
                      <a:pt x="359840" y="87391"/>
                      <a:pt x="359625" y="87919"/>
                      <a:pt x="359747" y="88427"/>
                    </a:cubicBezTo>
                    <a:lnTo>
                      <a:pt x="359747" y="88427"/>
                    </a:lnTo>
                    <a:cubicBezTo>
                      <a:pt x="361971" y="96906"/>
                      <a:pt x="365272" y="105065"/>
                      <a:pt x="369571" y="112705"/>
                    </a:cubicBezTo>
                    <a:cubicBezTo>
                      <a:pt x="373734" y="121169"/>
                      <a:pt x="378150" y="129502"/>
                      <a:pt x="382822" y="137702"/>
                    </a:cubicBezTo>
                    <a:cubicBezTo>
                      <a:pt x="390336" y="150809"/>
                      <a:pt x="398599" y="163458"/>
                      <a:pt x="407267" y="175827"/>
                    </a:cubicBezTo>
                    <a:cubicBezTo>
                      <a:pt x="381820" y="162250"/>
                      <a:pt x="356309" y="148789"/>
                      <a:pt x="330400" y="136075"/>
                    </a:cubicBezTo>
                    <a:cubicBezTo>
                      <a:pt x="330507" y="135646"/>
                      <a:pt x="330505" y="135196"/>
                      <a:pt x="330393" y="134767"/>
                    </a:cubicBezTo>
                    <a:cubicBezTo>
                      <a:pt x="330332" y="134553"/>
                      <a:pt x="330245" y="134346"/>
                      <a:pt x="330134" y="134153"/>
                    </a:cubicBezTo>
                    <a:cubicBezTo>
                      <a:pt x="309702" y="103444"/>
                      <a:pt x="292582" y="70657"/>
                      <a:pt x="279059" y="36340"/>
                    </a:cubicBezTo>
                    <a:cubicBezTo>
                      <a:pt x="331771" y="60306"/>
                      <a:pt x="379387" y="94178"/>
                      <a:pt x="419316" y="136112"/>
                    </a:cubicBezTo>
                    <a:close/>
                    <a:moveTo>
                      <a:pt x="275132" y="34628"/>
                    </a:moveTo>
                    <a:cubicBezTo>
                      <a:pt x="275126" y="34804"/>
                      <a:pt x="275021" y="34925"/>
                      <a:pt x="275077" y="35130"/>
                    </a:cubicBezTo>
                    <a:lnTo>
                      <a:pt x="275077" y="35130"/>
                    </a:lnTo>
                    <a:cubicBezTo>
                      <a:pt x="285475" y="69749"/>
                      <a:pt x="301359" y="102477"/>
                      <a:pt x="322123" y="132066"/>
                    </a:cubicBezTo>
                    <a:cubicBezTo>
                      <a:pt x="318962" y="130542"/>
                      <a:pt x="315824" y="128975"/>
                      <a:pt x="312649" y="127478"/>
                    </a:cubicBezTo>
                    <a:cubicBezTo>
                      <a:pt x="286808" y="114897"/>
                      <a:pt x="260526" y="103325"/>
                      <a:pt x="233805" y="92761"/>
                    </a:cubicBezTo>
                    <a:cubicBezTo>
                      <a:pt x="233809" y="92513"/>
                      <a:pt x="233786" y="92266"/>
                      <a:pt x="233736" y="92023"/>
                    </a:cubicBezTo>
                    <a:cubicBezTo>
                      <a:pt x="233571" y="91474"/>
                      <a:pt x="233278" y="90972"/>
                      <a:pt x="232883" y="90557"/>
                    </a:cubicBezTo>
                    <a:cubicBezTo>
                      <a:pt x="221151" y="78225"/>
                      <a:pt x="210987" y="64492"/>
                      <a:pt x="202621" y="49670"/>
                    </a:cubicBezTo>
                    <a:cubicBezTo>
                      <a:pt x="198766" y="42844"/>
                      <a:pt x="195266" y="35769"/>
                      <a:pt x="192100" y="28598"/>
                    </a:cubicBezTo>
                    <a:cubicBezTo>
                      <a:pt x="189467" y="22634"/>
                      <a:pt x="187436" y="16351"/>
                      <a:pt x="184937" y="10314"/>
                    </a:cubicBezTo>
                    <a:cubicBezTo>
                      <a:pt x="201166" y="12157"/>
                      <a:pt x="217215" y="15334"/>
                      <a:pt x="232922" y="19810"/>
                    </a:cubicBezTo>
                    <a:cubicBezTo>
                      <a:pt x="247296" y="23838"/>
                      <a:pt x="261395" y="28787"/>
                      <a:pt x="275132" y="34628"/>
                    </a:cubicBezTo>
                    <a:close/>
                    <a:moveTo>
                      <a:pt x="180670" y="9818"/>
                    </a:moveTo>
                    <a:cubicBezTo>
                      <a:pt x="183331" y="25107"/>
                      <a:pt x="188815" y="39767"/>
                      <a:pt x="196840" y="53049"/>
                    </a:cubicBezTo>
                    <a:cubicBezTo>
                      <a:pt x="203595" y="65341"/>
                      <a:pt x="211582" y="76914"/>
                      <a:pt x="220678" y="87591"/>
                    </a:cubicBezTo>
                    <a:cubicBezTo>
                      <a:pt x="189654" y="75709"/>
                      <a:pt x="158142" y="65191"/>
                      <a:pt x="126143" y="56038"/>
                    </a:cubicBezTo>
                    <a:cubicBezTo>
                      <a:pt x="113755" y="44034"/>
                      <a:pt x="104108" y="29494"/>
                      <a:pt x="97863" y="13415"/>
                    </a:cubicBezTo>
                    <a:cubicBezTo>
                      <a:pt x="106084" y="11824"/>
                      <a:pt x="114353" y="10472"/>
                      <a:pt x="122711" y="9605"/>
                    </a:cubicBezTo>
                    <a:cubicBezTo>
                      <a:pt x="141992" y="7791"/>
                      <a:pt x="161403" y="7862"/>
                      <a:pt x="180670" y="9818"/>
                    </a:cubicBezTo>
                    <a:close/>
                    <a:moveTo>
                      <a:pt x="13781" y="38868"/>
                    </a:moveTo>
                    <a:cubicBezTo>
                      <a:pt x="47589" y="44405"/>
                      <a:pt x="81040" y="51608"/>
                      <a:pt x="114134" y="60477"/>
                    </a:cubicBezTo>
                    <a:cubicBezTo>
                      <a:pt x="106328" y="62591"/>
                      <a:pt x="98708" y="65342"/>
                      <a:pt x="91352" y="68701"/>
                    </a:cubicBezTo>
                    <a:cubicBezTo>
                      <a:pt x="85880" y="71245"/>
                      <a:pt x="80667" y="74199"/>
                      <a:pt x="75454" y="77225"/>
                    </a:cubicBezTo>
                    <a:cubicBezTo>
                      <a:pt x="70834" y="79601"/>
                      <a:pt x="66507" y="82505"/>
                      <a:pt x="62557" y="85879"/>
                    </a:cubicBezTo>
                    <a:cubicBezTo>
                      <a:pt x="46296" y="70211"/>
                      <a:pt x="30037" y="54541"/>
                      <a:pt x="13782" y="38868"/>
                    </a:cubicBezTo>
                    <a:close/>
                    <a:moveTo>
                      <a:pt x="21374" y="35193"/>
                    </a:moveTo>
                    <a:cubicBezTo>
                      <a:pt x="45117" y="26633"/>
                      <a:pt x="69382" y="19596"/>
                      <a:pt x="94022" y="14126"/>
                    </a:cubicBezTo>
                    <a:cubicBezTo>
                      <a:pt x="97667" y="28517"/>
                      <a:pt x="104725" y="41819"/>
                      <a:pt x="114598" y="52906"/>
                    </a:cubicBezTo>
                    <a:cubicBezTo>
                      <a:pt x="84013" y="44665"/>
                      <a:pt x="52850" y="38744"/>
                      <a:pt x="21375" y="35193"/>
                    </a:cubicBezTo>
                    <a:close/>
                    <a:moveTo>
                      <a:pt x="64439" y="87683"/>
                    </a:moveTo>
                    <a:cubicBezTo>
                      <a:pt x="68797" y="85391"/>
                      <a:pt x="72892" y="82621"/>
                      <a:pt x="77241" y="80284"/>
                    </a:cubicBezTo>
                    <a:cubicBezTo>
                      <a:pt x="82617" y="77480"/>
                      <a:pt x="88169" y="75027"/>
                      <a:pt x="93862" y="72942"/>
                    </a:cubicBezTo>
                    <a:cubicBezTo>
                      <a:pt x="104195" y="69000"/>
                      <a:pt x="114826" y="65886"/>
                      <a:pt x="125653" y="63631"/>
                    </a:cubicBezTo>
                    <a:cubicBezTo>
                      <a:pt x="152097" y="71042"/>
                      <a:pt x="178234" y="79482"/>
                      <a:pt x="204064" y="88953"/>
                    </a:cubicBezTo>
                    <a:cubicBezTo>
                      <a:pt x="208564" y="90691"/>
                      <a:pt x="212994" y="92597"/>
                      <a:pt x="217478" y="94374"/>
                    </a:cubicBezTo>
                    <a:cubicBezTo>
                      <a:pt x="184713" y="107174"/>
                      <a:pt x="153498" y="123630"/>
                      <a:pt x="124425" y="143430"/>
                    </a:cubicBezTo>
                    <a:cubicBezTo>
                      <a:pt x="124165" y="143623"/>
                      <a:pt x="123939" y="143857"/>
                      <a:pt x="123755" y="144124"/>
                    </a:cubicBezTo>
                    <a:cubicBezTo>
                      <a:pt x="116437" y="137642"/>
                      <a:pt x="109309" y="130948"/>
                      <a:pt x="102371" y="124041"/>
                    </a:cubicBezTo>
                    <a:cubicBezTo>
                      <a:pt x="89669" y="111984"/>
                      <a:pt x="77025" y="99865"/>
                      <a:pt x="64439" y="87683"/>
                    </a:cubicBezTo>
                    <a:close/>
                    <a:moveTo>
                      <a:pt x="127999" y="147691"/>
                    </a:moveTo>
                    <a:cubicBezTo>
                      <a:pt x="144253" y="138132"/>
                      <a:pt x="160228" y="128387"/>
                      <a:pt x="177166" y="120030"/>
                    </a:cubicBezTo>
                    <a:cubicBezTo>
                      <a:pt x="193479" y="111980"/>
                      <a:pt x="210172" y="104865"/>
                      <a:pt x="227111" y="98266"/>
                    </a:cubicBezTo>
                    <a:cubicBezTo>
                      <a:pt x="256280" y="110033"/>
                      <a:pt x="285096" y="122604"/>
                      <a:pt x="313561" y="135980"/>
                    </a:cubicBezTo>
                    <a:cubicBezTo>
                      <a:pt x="269767" y="146501"/>
                      <a:pt x="228479" y="165559"/>
                      <a:pt x="192061" y="192061"/>
                    </a:cubicBezTo>
                    <a:cubicBezTo>
                      <a:pt x="191470" y="192479"/>
                      <a:pt x="191098" y="193141"/>
                      <a:pt x="191050" y="193864"/>
                    </a:cubicBezTo>
                    <a:cubicBezTo>
                      <a:pt x="190440" y="193521"/>
                      <a:pt x="189814" y="193208"/>
                      <a:pt x="189207" y="192861"/>
                    </a:cubicBezTo>
                    <a:cubicBezTo>
                      <a:pt x="167639" y="179452"/>
                      <a:pt x="147171" y="164348"/>
                      <a:pt x="127999" y="147691"/>
                    </a:cubicBezTo>
                    <a:close/>
                    <a:moveTo>
                      <a:pt x="194869" y="195943"/>
                    </a:moveTo>
                    <a:cubicBezTo>
                      <a:pt x="232730" y="168714"/>
                      <a:pt x="275793" y="149574"/>
                      <a:pt x="321374" y="139716"/>
                    </a:cubicBezTo>
                    <a:cubicBezTo>
                      <a:pt x="345174" y="151069"/>
                      <a:pt x="368792" y="162806"/>
                      <a:pt x="392037" y="175279"/>
                    </a:cubicBezTo>
                    <a:cubicBezTo>
                      <a:pt x="397001" y="177879"/>
                      <a:pt x="401974" y="180486"/>
                      <a:pt x="406954" y="183100"/>
                    </a:cubicBezTo>
                    <a:cubicBezTo>
                      <a:pt x="369879" y="192326"/>
                      <a:pt x="334610" y="207692"/>
                      <a:pt x="302607" y="228559"/>
                    </a:cubicBezTo>
                    <a:cubicBezTo>
                      <a:pt x="301815" y="229067"/>
                      <a:pt x="301348" y="229953"/>
                      <a:pt x="301376" y="230894"/>
                    </a:cubicBezTo>
                    <a:cubicBezTo>
                      <a:pt x="295849" y="230074"/>
                      <a:pt x="290320" y="229171"/>
                      <a:pt x="284784" y="228079"/>
                    </a:cubicBezTo>
                    <a:cubicBezTo>
                      <a:pt x="253323" y="222110"/>
                      <a:pt x="222986" y="211267"/>
                      <a:pt x="194869" y="195943"/>
                    </a:cubicBezTo>
                    <a:close/>
                    <a:moveTo>
                      <a:pt x="308010" y="231820"/>
                    </a:moveTo>
                    <a:cubicBezTo>
                      <a:pt x="341011" y="211606"/>
                      <a:pt x="376877" y="196496"/>
                      <a:pt x="414394" y="187001"/>
                    </a:cubicBezTo>
                    <a:cubicBezTo>
                      <a:pt x="437234" y="199010"/>
                      <a:pt x="459996" y="211308"/>
                      <a:pt x="482214" y="224353"/>
                    </a:cubicBezTo>
                    <a:cubicBezTo>
                      <a:pt x="424112" y="232848"/>
                      <a:pt x="366296" y="239380"/>
                      <a:pt x="308010" y="23182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355" name="Google Shape;355;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356" name="Google Shape;356;p5"/>
          <p:cNvSpPr txBox="1">
            <a:spLocks noGrp="1"/>
          </p:cNvSpPr>
          <p:nvPr>
            <p:ph type="subTitle" idx="1"/>
          </p:nvPr>
        </p:nvSpPr>
        <p:spPr>
          <a:xfrm>
            <a:off x="2470902" y="3451928"/>
            <a:ext cx="4757100" cy="6891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57" name="Google Shape;357;p5"/>
          <p:cNvSpPr txBox="1">
            <a:spLocks noGrp="1"/>
          </p:cNvSpPr>
          <p:nvPr>
            <p:ph type="subTitle" idx="2"/>
          </p:nvPr>
        </p:nvSpPr>
        <p:spPr>
          <a:xfrm>
            <a:off x="2470902" y="1965108"/>
            <a:ext cx="4757100" cy="6891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58" name="Google Shape;358;p5"/>
          <p:cNvSpPr txBox="1">
            <a:spLocks noGrp="1"/>
          </p:cNvSpPr>
          <p:nvPr>
            <p:ph type="subTitle" idx="3"/>
          </p:nvPr>
        </p:nvSpPr>
        <p:spPr>
          <a:xfrm>
            <a:off x="2470902" y="2991485"/>
            <a:ext cx="4757100" cy="466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DM Sans"/>
              <a:buNone/>
              <a:defRPr sz="2100" b="1">
                <a:solidFill>
                  <a:schemeClr val="dk1"/>
                </a:solidFill>
                <a:latin typeface="Balsamiq Sans"/>
                <a:ea typeface="Balsamiq Sans"/>
                <a:cs typeface="Balsamiq Sans"/>
                <a:sym typeface="Balsamiq Sans"/>
              </a:defRPr>
            </a:lvl1pPr>
            <a:lvl2pPr lvl="1" algn="ctr" rtl="0">
              <a:lnSpc>
                <a:spcPct val="100000"/>
              </a:lnSpc>
              <a:spcBef>
                <a:spcPts val="0"/>
              </a:spcBef>
              <a:spcAft>
                <a:spcPts val="0"/>
              </a:spcAft>
              <a:buSzPts val="2400"/>
              <a:buFont typeface="DM Sans"/>
              <a:buNone/>
              <a:defRPr sz="2400">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a:latin typeface="DM Sans"/>
                <a:ea typeface="DM Sans"/>
                <a:cs typeface="DM Sans"/>
                <a:sym typeface="DM Sans"/>
              </a:defRPr>
            </a:lvl9pPr>
          </a:lstStyle>
          <a:p>
            <a:endParaRPr/>
          </a:p>
        </p:txBody>
      </p:sp>
      <p:sp>
        <p:nvSpPr>
          <p:cNvPr id="359" name="Google Shape;359;p5"/>
          <p:cNvSpPr txBox="1">
            <a:spLocks noGrp="1"/>
          </p:cNvSpPr>
          <p:nvPr>
            <p:ph type="subTitle" idx="4"/>
          </p:nvPr>
        </p:nvSpPr>
        <p:spPr>
          <a:xfrm>
            <a:off x="2470902" y="1504663"/>
            <a:ext cx="4757100" cy="466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DM Sans"/>
              <a:buNone/>
              <a:defRPr sz="2100" b="1">
                <a:solidFill>
                  <a:schemeClr val="dk1"/>
                </a:solidFill>
                <a:latin typeface="Balsamiq Sans"/>
                <a:ea typeface="Balsamiq Sans"/>
                <a:cs typeface="Balsamiq Sans"/>
                <a:sym typeface="Balsamiq Sans"/>
              </a:defRPr>
            </a:lvl1pPr>
            <a:lvl2pPr lvl="1" algn="ctr" rtl="0">
              <a:lnSpc>
                <a:spcPct val="100000"/>
              </a:lnSpc>
              <a:spcBef>
                <a:spcPts val="0"/>
              </a:spcBef>
              <a:spcAft>
                <a:spcPts val="0"/>
              </a:spcAft>
              <a:buSzPts val="2400"/>
              <a:buFont typeface="DM Sans"/>
              <a:buNone/>
              <a:defRPr sz="2400">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a:latin typeface="DM Sans"/>
                <a:ea typeface="DM Sans"/>
                <a:cs typeface="DM Sans"/>
                <a:sym typeface="DM Sans"/>
              </a:defRPr>
            </a:lvl9pPr>
          </a:lstStyle>
          <a:p>
            <a:endParaRPr/>
          </a:p>
        </p:txBody>
      </p:sp>
    </p:spTree>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8"/>
        <p:cNvGrpSpPr/>
        <p:nvPr/>
      </p:nvGrpSpPr>
      <p:grpSpPr>
        <a:xfrm>
          <a:off x="0" y="0"/>
          <a:ext cx="0" cy="0"/>
          <a:chOff x="0" y="0"/>
          <a:chExt cx="0" cy="0"/>
        </a:xfrm>
      </p:grpSpPr>
      <p:sp>
        <p:nvSpPr>
          <p:cNvPr id="19" name="Google Shape;19;p21"/>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21"/>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21" name="Google Shape;21;p2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2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2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25945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
        <p:cNvGrpSpPr/>
        <p:nvPr/>
      </p:nvGrpSpPr>
      <p:grpSpPr>
        <a:xfrm>
          <a:off x="0" y="0"/>
          <a:ext cx="0" cy="0"/>
          <a:chOff x="0" y="0"/>
          <a:chExt cx="0" cy="0"/>
        </a:xfrm>
      </p:grpSpPr>
      <p:sp>
        <p:nvSpPr>
          <p:cNvPr id="25" name="Google Shape;25;p22"/>
          <p:cNvSpPr txBox="1">
            <a:spLocks noGrp="1"/>
          </p:cNvSpPr>
          <p:nvPr>
            <p:ph type="title"/>
          </p:nvPr>
        </p:nvSpPr>
        <p:spPr>
          <a:xfrm>
            <a:off x="623888" y="1282304"/>
            <a:ext cx="7886700"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22"/>
          <p:cNvSpPr txBox="1">
            <a:spLocks noGrp="1"/>
          </p:cNvSpPr>
          <p:nvPr>
            <p:ph type="body" idx="1"/>
          </p:nvPr>
        </p:nvSpPr>
        <p:spPr>
          <a:xfrm>
            <a:off x="623888" y="3442098"/>
            <a:ext cx="7886700" cy="1125140"/>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rgbClr val="888888"/>
              </a:buClr>
              <a:buSzPts val="2400"/>
              <a:buNone/>
              <a:defRPr sz="1800">
                <a:solidFill>
                  <a:srgbClr val="888888"/>
                </a:solidFill>
              </a:defRPr>
            </a:lvl1pPr>
            <a:lvl2pPr marL="685800" lvl="1" indent="-171450" algn="l">
              <a:lnSpc>
                <a:spcPct val="90000"/>
              </a:lnSpc>
              <a:spcBef>
                <a:spcPts val="375"/>
              </a:spcBef>
              <a:spcAft>
                <a:spcPts val="0"/>
              </a:spcAft>
              <a:buClr>
                <a:srgbClr val="888888"/>
              </a:buClr>
              <a:buSzPts val="2000"/>
              <a:buNone/>
              <a:defRPr sz="1500">
                <a:solidFill>
                  <a:srgbClr val="888888"/>
                </a:solidFill>
              </a:defRPr>
            </a:lvl2pPr>
            <a:lvl3pPr marL="1028700" lvl="2" indent="-171450" algn="l">
              <a:lnSpc>
                <a:spcPct val="90000"/>
              </a:lnSpc>
              <a:spcBef>
                <a:spcPts val="375"/>
              </a:spcBef>
              <a:spcAft>
                <a:spcPts val="0"/>
              </a:spcAft>
              <a:buClr>
                <a:srgbClr val="888888"/>
              </a:buClr>
              <a:buSzPts val="1800"/>
              <a:buNone/>
              <a:defRPr sz="1350">
                <a:solidFill>
                  <a:srgbClr val="888888"/>
                </a:solidFill>
              </a:defRPr>
            </a:lvl3pPr>
            <a:lvl4pPr marL="1371600" lvl="3" indent="-171450" algn="l">
              <a:lnSpc>
                <a:spcPct val="90000"/>
              </a:lnSpc>
              <a:spcBef>
                <a:spcPts val="375"/>
              </a:spcBef>
              <a:spcAft>
                <a:spcPts val="0"/>
              </a:spcAft>
              <a:buClr>
                <a:srgbClr val="888888"/>
              </a:buClr>
              <a:buSzPts val="1600"/>
              <a:buNone/>
              <a:defRPr sz="1200">
                <a:solidFill>
                  <a:srgbClr val="888888"/>
                </a:solidFill>
              </a:defRPr>
            </a:lvl4pPr>
            <a:lvl5pPr marL="1714500" lvl="4" indent="-171450" algn="l">
              <a:lnSpc>
                <a:spcPct val="90000"/>
              </a:lnSpc>
              <a:spcBef>
                <a:spcPts val="375"/>
              </a:spcBef>
              <a:spcAft>
                <a:spcPts val="0"/>
              </a:spcAft>
              <a:buClr>
                <a:srgbClr val="888888"/>
              </a:buClr>
              <a:buSzPts val="1600"/>
              <a:buNone/>
              <a:defRPr sz="1200">
                <a:solidFill>
                  <a:srgbClr val="888888"/>
                </a:solidFill>
              </a:defRPr>
            </a:lvl5pPr>
            <a:lvl6pPr marL="2057400" lvl="5" indent="-171450" algn="l">
              <a:lnSpc>
                <a:spcPct val="90000"/>
              </a:lnSpc>
              <a:spcBef>
                <a:spcPts val="375"/>
              </a:spcBef>
              <a:spcAft>
                <a:spcPts val="0"/>
              </a:spcAft>
              <a:buClr>
                <a:srgbClr val="888888"/>
              </a:buClr>
              <a:buSzPts val="1600"/>
              <a:buNone/>
              <a:defRPr sz="1200">
                <a:solidFill>
                  <a:srgbClr val="888888"/>
                </a:solidFill>
              </a:defRPr>
            </a:lvl6pPr>
            <a:lvl7pPr marL="2400300" lvl="6" indent="-171450" algn="l">
              <a:lnSpc>
                <a:spcPct val="90000"/>
              </a:lnSpc>
              <a:spcBef>
                <a:spcPts val="375"/>
              </a:spcBef>
              <a:spcAft>
                <a:spcPts val="0"/>
              </a:spcAft>
              <a:buClr>
                <a:srgbClr val="888888"/>
              </a:buClr>
              <a:buSzPts val="1600"/>
              <a:buNone/>
              <a:defRPr sz="1200">
                <a:solidFill>
                  <a:srgbClr val="888888"/>
                </a:solidFill>
              </a:defRPr>
            </a:lvl7pPr>
            <a:lvl8pPr marL="2743200" lvl="7" indent="-171450" algn="l">
              <a:lnSpc>
                <a:spcPct val="90000"/>
              </a:lnSpc>
              <a:spcBef>
                <a:spcPts val="375"/>
              </a:spcBef>
              <a:spcAft>
                <a:spcPts val="0"/>
              </a:spcAft>
              <a:buClr>
                <a:srgbClr val="888888"/>
              </a:buClr>
              <a:buSzPts val="1600"/>
              <a:buNone/>
              <a:defRPr sz="1200">
                <a:solidFill>
                  <a:srgbClr val="888888"/>
                </a:solidFill>
              </a:defRPr>
            </a:lvl8pPr>
            <a:lvl9pPr marL="3086100" lvl="8" indent="-171450"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27" name="Google Shape;27;p2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2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1584685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0"/>
        <p:cNvGrpSpPr/>
        <p:nvPr/>
      </p:nvGrpSpPr>
      <p:grpSpPr>
        <a:xfrm>
          <a:off x="0" y="0"/>
          <a:ext cx="0" cy="0"/>
          <a:chOff x="0" y="0"/>
          <a:chExt cx="0" cy="0"/>
        </a:xfrm>
      </p:grpSpPr>
      <p:sp>
        <p:nvSpPr>
          <p:cNvPr id="31" name="Google Shape;31;p23"/>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23"/>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3" name="Google Shape;33;p23"/>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4" name="Google Shape;34;p2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2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80907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7"/>
        <p:cNvGrpSpPr/>
        <p:nvPr/>
      </p:nvGrpSpPr>
      <p:grpSpPr>
        <a:xfrm>
          <a:off x="0" y="0"/>
          <a:ext cx="0" cy="0"/>
          <a:chOff x="0" y="0"/>
          <a:chExt cx="0" cy="0"/>
        </a:xfrm>
      </p:grpSpPr>
      <p:sp>
        <p:nvSpPr>
          <p:cNvPr id="38" name="Google Shape;38;p24"/>
          <p:cNvSpPr txBox="1">
            <a:spLocks noGrp="1"/>
          </p:cNvSpPr>
          <p:nvPr>
            <p:ph type="title"/>
          </p:nvPr>
        </p:nvSpPr>
        <p:spPr>
          <a:xfrm>
            <a:off x="629841"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24"/>
          <p:cNvSpPr txBox="1">
            <a:spLocks noGrp="1"/>
          </p:cNvSpPr>
          <p:nvPr>
            <p:ph type="body" idx="1"/>
          </p:nvPr>
        </p:nvSpPr>
        <p:spPr>
          <a:xfrm>
            <a:off x="629842" y="1260872"/>
            <a:ext cx="3868340" cy="617934"/>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0" name="Google Shape;40;p24"/>
          <p:cNvSpPr txBox="1">
            <a:spLocks noGrp="1"/>
          </p:cNvSpPr>
          <p:nvPr>
            <p:ph type="body" idx="2"/>
          </p:nvPr>
        </p:nvSpPr>
        <p:spPr>
          <a:xfrm>
            <a:off x="629842" y="1878806"/>
            <a:ext cx="3868340" cy="2763441"/>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1" name="Google Shape;41;p24"/>
          <p:cNvSpPr txBox="1">
            <a:spLocks noGrp="1"/>
          </p:cNvSpPr>
          <p:nvPr>
            <p:ph type="body" idx="3"/>
          </p:nvPr>
        </p:nvSpPr>
        <p:spPr>
          <a:xfrm>
            <a:off x="4629150" y="1260872"/>
            <a:ext cx="3887391" cy="617934"/>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2" name="Google Shape;42;p24"/>
          <p:cNvSpPr txBox="1">
            <a:spLocks noGrp="1"/>
          </p:cNvSpPr>
          <p:nvPr>
            <p:ph type="body" idx="4"/>
          </p:nvPr>
        </p:nvSpPr>
        <p:spPr>
          <a:xfrm>
            <a:off x="4629150" y="1878806"/>
            <a:ext cx="3887391" cy="2763441"/>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3" name="Google Shape;43;p2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2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2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1204794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6"/>
        <p:cNvGrpSpPr/>
        <p:nvPr/>
      </p:nvGrpSpPr>
      <p:grpSpPr>
        <a:xfrm>
          <a:off x="0" y="0"/>
          <a:ext cx="0" cy="0"/>
          <a:chOff x="0" y="0"/>
          <a:chExt cx="0" cy="0"/>
        </a:xfrm>
      </p:grpSpPr>
      <p:sp>
        <p:nvSpPr>
          <p:cNvPr id="47" name="Google Shape;47;p25"/>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2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2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2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572390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
        <p:cNvGrpSpPr/>
        <p:nvPr/>
      </p:nvGrpSpPr>
      <p:grpSpPr>
        <a:xfrm>
          <a:off x="0" y="0"/>
          <a:ext cx="0" cy="0"/>
          <a:chOff x="0" y="0"/>
          <a:chExt cx="0" cy="0"/>
        </a:xfrm>
      </p:grpSpPr>
      <p:sp>
        <p:nvSpPr>
          <p:cNvPr id="52" name="Google Shape;52;p2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2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174570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5"/>
        <p:cNvGrpSpPr/>
        <p:nvPr/>
      </p:nvGrpSpPr>
      <p:grpSpPr>
        <a:xfrm>
          <a:off x="0" y="0"/>
          <a:ext cx="0" cy="0"/>
          <a:chOff x="0" y="0"/>
          <a:chExt cx="0" cy="0"/>
        </a:xfrm>
      </p:grpSpPr>
      <p:sp>
        <p:nvSpPr>
          <p:cNvPr id="56" name="Google Shape;56;p27"/>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27"/>
          <p:cNvSpPr txBox="1">
            <a:spLocks noGrp="1"/>
          </p:cNvSpPr>
          <p:nvPr>
            <p:ph type="body" idx="1"/>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L="342900" lvl="0" indent="-323850" algn="l">
              <a:lnSpc>
                <a:spcPct val="90000"/>
              </a:lnSpc>
              <a:spcBef>
                <a:spcPts val="750"/>
              </a:spcBef>
              <a:spcAft>
                <a:spcPts val="0"/>
              </a:spcAft>
              <a:buClr>
                <a:schemeClr val="dk1"/>
              </a:buClr>
              <a:buSzPts val="3200"/>
              <a:buChar char="•"/>
              <a:defRPr sz="2400"/>
            </a:lvl1pPr>
            <a:lvl2pPr marL="685800" lvl="1" indent="-304800" algn="l">
              <a:lnSpc>
                <a:spcPct val="90000"/>
              </a:lnSpc>
              <a:spcBef>
                <a:spcPts val="375"/>
              </a:spcBef>
              <a:spcAft>
                <a:spcPts val="0"/>
              </a:spcAft>
              <a:buClr>
                <a:schemeClr val="dk1"/>
              </a:buClr>
              <a:buSzPts val="2800"/>
              <a:buChar char="•"/>
              <a:defRPr sz="2100"/>
            </a:lvl2pPr>
            <a:lvl3pPr marL="1028700" lvl="2" indent="-285750" algn="l">
              <a:lnSpc>
                <a:spcPct val="90000"/>
              </a:lnSpc>
              <a:spcBef>
                <a:spcPts val="375"/>
              </a:spcBef>
              <a:spcAft>
                <a:spcPts val="0"/>
              </a:spcAft>
              <a:buClr>
                <a:schemeClr val="dk1"/>
              </a:buClr>
              <a:buSzPts val="2400"/>
              <a:buChar char="•"/>
              <a:defRPr sz="1800"/>
            </a:lvl3pPr>
            <a:lvl4pPr marL="1371600" lvl="3" indent="-266700" algn="l">
              <a:lnSpc>
                <a:spcPct val="90000"/>
              </a:lnSpc>
              <a:spcBef>
                <a:spcPts val="375"/>
              </a:spcBef>
              <a:spcAft>
                <a:spcPts val="0"/>
              </a:spcAft>
              <a:buClr>
                <a:schemeClr val="dk1"/>
              </a:buClr>
              <a:buSzPts val="2000"/>
              <a:buChar char="•"/>
              <a:defRPr sz="1500"/>
            </a:lvl4pPr>
            <a:lvl5pPr marL="1714500" lvl="4" indent="-266700" algn="l">
              <a:lnSpc>
                <a:spcPct val="90000"/>
              </a:lnSpc>
              <a:spcBef>
                <a:spcPts val="375"/>
              </a:spcBef>
              <a:spcAft>
                <a:spcPts val="0"/>
              </a:spcAft>
              <a:buClr>
                <a:schemeClr val="dk1"/>
              </a:buClr>
              <a:buSzPts val="2000"/>
              <a:buChar char="•"/>
              <a:defRPr sz="1500"/>
            </a:lvl5pPr>
            <a:lvl6pPr marL="2057400" lvl="5" indent="-266700" algn="l">
              <a:lnSpc>
                <a:spcPct val="90000"/>
              </a:lnSpc>
              <a:spcBef>
                <a:spcPts val="375"/>
              </a:spcBef>
              <a:spcAft>
                <a:spcPts val="0"/>
              </a:spcAft>
              <a:buClr>
                <a:schemeClr val="dk1"/>
              </a:buClr>
              <a:buSzPts val="2000"/>
              <a:buChar char="•"/>
              <a:defRPr sz="1500"/>
            </a:lvl6pPr>
            <a:lvl7pPr marL="2400300" lvl="6" indent="-266700" algn="l">
              <a:lnSpc>
                <a:spcPct val="90000"/>
              </a:lnSpc>
              <a:spcBef>
                <a:spcPts val="375"/>
              </a:spcBef>
              <a:spcAft>
                <a:spcPts val="0"/>
              </a:spcAft>
              <a:buClr>
                <a:schemeClr val="dk1"/>
              </a:buClr>
              <a:buSzPts val="2000"/>
              <a:buChar char="•"/>
              <a:defRPr sz="1500"/>
            </a:lvl7pPr>
            <a:lvl8pPr marL="2743200" lvl="7" indent="-266700" algn="l">
              <a:lnSpc>
                <a:spcPct val="90000"/>
              </a:lnSpc>
              <a:spcBef>
                <a:spcPts val="375"/>
              </a:spcBef>
              <a:spcAft>
                <a:spcPts val="0"/>
              </a:spcAft>
              <a:buClr>
                <a:schemeClr val="dk1"/>
              </a:buClr>
              <a:buSzPts val="2000"/>
              <a:buChar char="•"/>
              <a:defRPr sz="1500"/>
            </a:lvl8pPr>
            <a:lvl9pPr marL="3086100" lvl="8" indent="-266700" algn="l">
              <a:lnSpc>
                <a:spcPct val="90000"/>
              </a:lnSpc>
              <a:spcBef>
                <a:spcPts val="375"/>
              </a:spcBef>
              <a:spcAft>
                <a:spcPts val="0"/>
              </a:spcAft>
              <a:buClr>
                <a:schemeClr val="dk1"/>
              </a:buClr>
              <a:buSzPts val="2000"/>
              <a:buChar char="•"/>
              <a:defRPr sz="1500"/>
            </a:lvl9pPr>
          </a:lstStyle>
          <a:p>
            <a:endParaRPr/>
          </a:p>
        </p:txBody>
      </p:sp>
      <p:sp>
        <p:nvSpPr>
          <p:cNvPr id="58" name="Google Shape;58;p27"/>
          <p:cNvSpPr txBox="1">
            <a:spLocks noGrp="1"/>
          </p:cNvSpPr>
          <p:nvPr>
            <p:ph type="body" idx="2"/>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59" name="Google Shape;59;p2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2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7067968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2"/>
        <p:cNvGrpSpPr/>
        <p:nvPr/>
      </p:nvGrpSpPr>
      <p:grpSpPr>
        <a:xfrm>
          <a:off x="0" y="0"/>
          <a:ext cx="0" cy="0"/>
          <a:chOff x="0" y="0"/>
          <a:chExt cx="0" cy="0"/>
        </a:xfrm>
      </p:grpSpPr>
      <p:sp>
        <p:nvSpPr>
          <p:cNvPr id="63" name="Google Shape;63;p28"/>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28"/>
          <p:cNvSpPr>
            <a:spLocks noGrp="1"/>
          </p:cNvSpPr>
          <p:nvPr>
            <p:ph type="pic" idx="2"/>
          </p:nvPr>
        </p:nvSpPr>
        <p:spPr>
          <a:xfrm>
            <a:off x="3887391" y="740569"/>
            <a:ext cx="4629150" cy="3655219"/>
          </a:xfrm>
          <a:prstGeom prst="rect">
            <a:avLst/>
          </a:prstGeom>
          <a:noFill/>
          <a:ln>
            <a:noFill/>
          </a:ln>
        </p:spPr>
      </p:sp>
      <p:sp>
        <p:nvSpPr>
          <p:cNvPr id="65" name="Google Shape;65;p28"/>
          <p:cNvSpPr txBox="1">
            <a:spLocks noGrp="1"/>
          </p:cNvSpPr>
          <p:nvPr>
            <p:ph type="body" idx="1"/>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66" name="Google Shape;66;p2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2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245344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9"/>
        <p:cNvGrpSpPr/>
        <p:nvPr/>
      </p:nvGrpSpPr>
      <p:grpSpPr>
        <a:xfrm>
          <a:off x="0" y="0"/>
          <a:ext cx="0" cy="0"/>
          <a:chOff x="0" y="0"/>
          <a:chExt cx="0" cy="0"/>
        </a:xfrm>
      </p:grpSpPr>
      <p:sp>
        <p:nvSpPr>
          <p:cNvPr id="70" name="Google Shape;70;p29"/>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29"/>
          <p:cNvSpPr txBox="1">
            <a:spLocks noGrp="1"/>
          </p:cNvSpPr>
          <p:nvPr>
            <p:ph type="body" idx="1"/>
          </p:nvPr>
        </p:nvSpPr>
        <p:spPr>
          <a:xfrm rot="5400000">
            <a:off x="2940248" y="-942380"/>
            <a:ext cx="3263504" cy="7886700"/>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2" name="Google Shape;72;p2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2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5431886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5"/>
        <p:cNvGrpSpPr/>
        <p:nvPr/>
      </p:nvGrpSpPr>
      <p:grpSpPr>
        <a:xfrm>
          <a:off x="0" y="0"/>
          <a:ext cx="0" cy="0"/>
          <a:chOff x="0" y="0"/>
          <a:chExt cx="0" cy="0"/>
        </a:xfrm>
      </p:grpSpPr>
      <p:sp>
        <p:nvSpPr>
          <p:cNvPr id="76" name="Google Shape;76;p30"/>
          <p:cNvSpPr txBox="1">
            <a:spLocks noGrp="1"/>
          </p:cNvSpPr>
          <p:nvPr>
            <p:ph type="title"/>
          </p:nvPr>
        </p:nvSpPr>
        <p:spPr>
          <a:xfrm rot="5400000">
            <a:off x="5350073" y="1467446"/>
            <a:ext cx="4358879"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30"/>
          <p:cNvSpPr txBox="1">
            <a:spLocks noGrp="1"/>
          </p:cNvSpPr>
          <p:nvPr>
            <p:ph type="body" idx="1"/>
          </p:nvPr>
        </p:nvSpPr>
        <p:spPr>
          <a:xfrm rot="5400000">
            <a:off x="1349573" y="-447080"/>
            <a:ext cx="4358879" cy="5800725"/>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8" name="Google Shape;78;p3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3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1245312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60"/>
        <p:cNvGrpSpPr/>
        <p:nvPr/>
      </p:nvGrpSpPr>
      <p:grpSpPr>
        <a:xfrm>
          <a:off x="0" y="0"/>
          <a:ext cx="0" cy="0"/>
          <a:chOff x="0" y="0"/>
          <a:chExt cx="0" cy="0"/>
        </a:xfrm>
      </p:grpSpPr>
      <p:grpSp>
        <p:nvGrpSpPr>
          <p:cNvPr id="361" name="Google Shape;361;p6"/>
          <p:cNvGrpSpPr/>
          <p:nvPr/>
        </p:nvGrpSpPr>
        <p:grpSpPr>
          <a:xfrm>
            <a:off x="7463766" y="4024340"/>
            <a:ext cx="1809469" cy="1748534"/>
            <a:chOff x="7463766" y="4024340"/>
            <a:chExt cx="1809469" cy="1748534"/>
          </a:xfrm>
        </p:grpSpPr>
        <p:grpSp>
          <p:nvGrpSpPr>
            <p:cNvPr id="362" name="Google Shape;362;p6"/>
            <p:cNvGrpSpPr/>
            <p:nvPr/>
          </p:nvGrpSpPr>
          <p:grpSpPr>
            <a:xfrm rot="284305">
              <a:off x="7493338" y="4680503"/>
              <a:ext cx="1210832" cy="766070"/>
              <a:chOff x="6509003" y="4960770"/>
              <a:chExt cx="1210932" cy="766133"/>
            </a:xfrm>
          </p:grpSpPr>
          <p:grpSp>
            <p:nvGrpSpPr>
              <p:cNvPr id="363" name="Google Shape;363;p6"/>
              <p:cNvGrpSpPr/>
              <p:nvPr/>
            </p:nvGrpSpPr>
            <p:grpSpPr>
              <a:xfrm rot="-9610411">
                <a:off x="6550640" y="5150378"/>
                <a:ext cx="1127101" cy="386652"/>
                <a:chOff x="-373874" y="4605765"/>
                <a:chExt cx="1127010" cy="386620"/>
              </a:xfrm>
            </p:grpSpPr>
            <p:sp>
              <p:nvSpPr>
                <p:cNvPr id="364" name="Google Shape;364;p6"/>
                <p:cNvSpPr/>
                <p:nvPr/>
              </p:nvSpPr>
              <p:spPr>
                <a:xfrm>
                  <a:off x="473828" y="4615252"/>
                  <a:ext cx="277342" cy="208687"/>
                </a:xfrm>
                <a:custGeom>
                  <a:avLst/>
                  <a:gdLst/>
                  <a:ahLst/>
                  <a:cxnLst/>
                  <a:rect l="l" t="t" r="r" b="b"/>
                  <a:pathLst>
                    <a:path w="161480" h="121506" extrusionOk="0">
                      <a:moveTo>
                        <a:pt x="0" y="121506"/>
                      </a:moveTo>
                      <a:cubicBezTo>
                        <a:pt x="31131" y="85682"/>
                        <a:pt x="63128" y="46904"/>
                        <a:pt x="69401" y="0"/>
                      </a:cubicBezTo>
                      <a:cubicBezTo>
                        <a:pt x="87497" y="4113"/>
                        <a:pt x="104842" y="11018"/>
                        <a:pt x="120813" y="20468"/>
                      </a:cubicBezTo>
                      <a:cubicBezTo>
                        <a:pt x="139485" y="31603"/>
                        <a:pt x="156795" y="48060"/>
                        <a:pt x="161480" y="69121"/>
                      </a:cubicBezTo>
                      <a:lnTo>
                        <a:pt x="161388" y="69151"/>
                      </a:lnTo>
                      <a:cubicBezTo>
                        <a:pt x="108513" y="89323"/>
                        <a:pt x="54648" y="106797"/>
                        <a:pt x="0" y="12150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5" name="Google Shape;365;p6"/>
                <p:cNvSpPr/>
                <p:nvPr/>
              </p:nvSpPr>
              <p:spPr>
                <a:xfrm>
                  <a:off x="183635" y="4605765"/>
                  <a:ext cx="409404" cy="280535"/>
                </a:xfrm>
                <a:custGeom>
                  <a:avLst/>
                  <a:gdLst/>
                  <a:ahLst/>
                  <a:cxnLst/>
                  <a:rect l="l" t="t" r="r" b="b"/>
                  <a:pathLst>
                    <a:path w="238372" h="163339" extrusionOk="0">
                      <a:moveTo>
                        <a:pt x="168972" y="127030"/>
                      </a:moveTo>
                      <a:cubicBezTo>
                        <a:pt x="113320" y="142073"/>
                        <a:pt x="56919" y="154192"/>
                        <a:pt x="0" y="163339"/>
                      </a:cubicBezTo>
                      <a:cubicBezTo>
                        <a:pt x="45153" y="128306"/>
                        <a:pt x="74997" y="77157"/>
                        <a:pt x="83278" y="20610"/>
                      </a:cubicBezTo>
                      <a:lnTo>
                        <a:pt x="83063" y="19963"/>
                      </a:lnTo>
                      <a:cubicBezTo>
                        <a:pt x="94380" y="15786"/>
                        <a:pt x="105901" y="12183"/>
                        <a:pt x="117582" y="9169"/>
                      </a:cubicBezTo>
                      <a:cubicBezTo>
                        <a:pt x="156978" y="-1669"/>
                        <a:pt x="198395" y="-2918"/>
                        <a:pt x="238373" y="5525"/>
                      </a:cubicBezTo>
                      <a:cubicBezTo>
                        <a:pt x="232101" y="52428"/>
                        <a:pt x="200103" y="91207"/>
                        <a:pt x="168972" y="12703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6" name="Google Shape;366;p6"/>
                <p:cNvSpPr/>
                <p:nvPr/>
              </p:nvSpPr>
              <p:spPr>
                <a:xfrm>
                  <a:off x="-19974" y="4640050"/>
                  <a:ext cx="346652" cy="271755"/>
                </a:xfrm>
                <a:custGeom>
                  <a:avLst/>
                  <a:gdLst/>
                  <a:ahLst/>
                  <a:cxnLst/>
                  <a:rect l="l" t="t" r="r" b="b"/>
                  <a:pathLst>
                    <a:path w="201835" h="158227" extrusionOk="0">
                      <a:moveTo>
                        <a:pt x="0" y="158227"/>
                      </a:moveTo>
                      <a:cubicBezTo>
                        <a:pt x="28420" y="140633"/>
                        <a:pt x="46948" y="110734"/>
                        <a:pt x="50054" y="77453"/>
                      </a:cubicBezTo>
                      <a:lnTo>
                        <a:pt x="49132" y="75759"/>
                      </a:lnTo>
                      <a:cubicBezTo>
                        <a:pt x="57664" y="71183"/>
                        <a:pt x="66135" y="66575"/>
                        <a:pt x="74543" y="61938"/>
                      </a:cubicBezTo>
                      <a:cubicBezTo>
                        <a:pt x="115879" y="39238"/>
                        <a:pt x="157491" y="15985"/>
                        <a:pt x="201621" y="0"/>
                      </a:cubicBezTo>
                      <a:lnTo>
                        <a:pt x="201836" y="647"/>
                      </a:lnTo>
                      <a:cubicBezTo>
                        <a:pt x="193554" y="57194"/>
                        <a:pt x="163711" y="108342"/>
                        <a:pt x="118558" y="143376"/>
                      </a:cubicBezTo>
                      <a:lnTo>
                        <a:pt x="118527" y="143437"/>
                      </a:lnTo>
                      <a:cubicBezTo>
                        <a:pt x="79211" y="149824"/>
                        <a:pt x="39702" y="154754"/>
                        <a:pt x="0" y="15822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7" name="Google Shape;367;p6"/>
                <p:cNvSpPr/>
                <p:nvPr/>
              </p:nvSpPr>
              <p:spPr>
                <a:xfrm>
                  <a:off x="-169591" y="4770158"/>
                  <a:ext cx="235591" cy="152250"/>
                </a:xfrm>
                <a:custGeom>
                  <a:avLst/>
                  <a:gdLst/>
                  <a:ahLst/>
                  <a:cxnLst/>
                  <a:rect l="l" t="t" r="r" b="b"/>
                  <a:pathLst>
                    <a:path w="137171" h="88646" extrusionOk="0">
                      <a:moveTo>
                        <a:pt x="1323" y="88647"/>
                      </a:moveTo>
                      <a:cubicBezTo>
                        <a:pt x="903" y="88271"/>
                        <a:pt x="462" y="87921"/>
                        <a:pt x="0" y="87599"/>
                      </a:cubicBezTo>
                      <a:cubicBezTo>
                        <a:pt x="12710" y="80336"/>
                        <a:pt x="22252" y="68591"/>
                        <a:pt x="26757" y="54663"/>
                      </a:cubicBezTo>
                      <a:lnTo>
                        <a:pt x="26419" y="53954"/>
                      </a:lnTo>
                      <a:cubicBezTo>
                        <a:pt x="63837" y="38146"/>
                        <a:pt x="100397" y="19443"/>
                        <a:pt x="136250" y="0"/>
                      </a:cubicBezTo>
                      <a:lnTo>
                        <a:pt x="137171" y="1694"/>
                      </a:lnTo>
                      <a:cubicBezTo>
                        <a:pt x="134065" y="34975"/>
                        <a:pt x="115537" y="64874"/>
                        <a:pt x="87118" y="82468"/>
                      </a:cubicBezTo>
                      <a:cubicBezTo>
                        <a:pt x="84593" y="82742"/>
                        <a:pt x="82007" y="82985"/>
                        <a:pt x="79452" y="83167"/>
                      </a:cubicBezTo>
                      <a:cubicBezTo>
                        <a:pt x="56918" y="85111"/>
                        <a:pt x="34414" y="86531"/>
                        <a:pt x="11912" y="87951"/>
                      </a:cubicBezTo>
                      <a:cubicBezTo>
                        <a:pt x="8403" y="88193"/>
                        <a:pt x="4832" y="88404"/>
                        <a:pt x="1323" y="8864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8" name="Google Shape;368;p6"/>
                <p:cNvSpPr/>
                <p:nvPr/>
              </p:nvSpPr>
              <p:spPr>
                <a:xfrm>
                  <a:off x="-362666" y="4862819"/>
                  <a:ext cx="239040" cy="72095"/>
                </a:xfrm>
                <a:custGeom>
                  <a:avLst/>
                  <a:gdLst/>
                  <a:ahLst/>
                  <a:cxnLst/>
                  <a:rect l="l" t="t" r="r" b="b"/>
                  <a:pathLst>
                    <a:path w="139179" h="41977" extrusionOk="0">
                      <a:moveTo>
                        <a:pt x="113745" y="34693"/>
                      </a:moveTo>
                      <a:cubicBezTo>
                        <a:pt x="75880" y="37111"/>
                        <a:pt x="38036" y="39539"/>
                        <a:pt x="213" y="41977"/>
                      </a:cubicBezTo>
                      <a:lnTo>
                        <a:pt x="0" y="40408"/>
                      </a:lnTo>
                      <a:cubicBezTo>
                        <a:pt x="47852" y="33084"/>
                        <a:pt x="94533" y="19498"/>
                        <a:pt x="138842" y="0"/>
                      </a:cubicBezTo>
                      <a:lnTo>
                        <a:pt x="139179" y="709"/>
                      </a:lnTo>
                      <a:cubicBezTo>
                        <a:pt x="134674" y="14637"/>
                        <a:pt x="125132" y="26382"/>
                        <a:pt x="112422" y="33644"/>
                      </a:cubicBezTo>
                      <a:cubicBezTo>
                        <a:pt x="112884" y="33967"/>
                        <a:pt x="113326" y="34317"/>
                        <a:pt x="113745" y="3469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9" name="Google Shape;369;p6"/>
                <p:cNvSpPr/>
                <p:nvPr/>
              </p:nvSpPr>
              <p:spPr>
                <a:xfrm>
                  <a:off x="-373874" y="4922400"/>
                  <a:ext cx="240756" cy="59197"/>
                </a:xfrm>
                <a:custGeom>
                  <a:avLst/>
                  <a:gdLst/>
                  <a:ahLst/>
                  <a:cxnLst/>
                  <a:rect l="l" t="t" r="r" b="b"/>
                  <a:pathLst>
                    <a:path w="140178" h="34467" extrusionOk="0">
                      <a:moveTo>
                        <a:pt x="6740" y="7285"/>
                      </a:moveTo>
                      <a:cubicBezTo>
                        <a:pt x="44605" y="4867"/>
                        <a:pt x="82449" y="2438"/>
                        <a:pt x="120272" y="0"/>
                      </a:cubicBezTo>
                      <a:cubicBezTo>
                        <a:pt x="131054" y="8535"/>
                        <a:pt x="138173" y="20863"/>
                        <a:pt x="140178" y="34468"/>
                      </a:cubicBezTo>
                      <a:cubicBezTo>
                        <a:pt x="119710" y="32597"/>
                        <a:pt x="99273" y="30203"/>
                        <a:pt x="78869" y="27439"/>
                      </a:cubicBezTo>
                      <a:cubicBezTo>
                        <a:pt x="51941" y="24747"/>
                        <a:pt x="25496" y="18452"/>
                        <a:pt x="244" y="8724"/>
                      </a:cubicBezTo>
                      <a:lnTo>
                        <a:pt x="0" y="6599"/>
                      </a:lnTo>
                      <a:cubicBezTo>
                        <a:pt x="2124" y="6356"/>
                        <a:pt x="4341" y="6081"/>
                        <a:pt x="6527" y="571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0" name="Google Shape;370;p6"/>
                <p:cNvSpPr/>
                <p:nvPr/>
              </p:nvSpPr>
              <p:spPr>
                <a:xfrm>
                  <a:off x="-167320" y="4911789"/>
                  <a:ext cx="199333" cy="79625"/>
                </a:xfrm>
                <a:custGeom>
                  <a:avLst/>
                  <a:gdLst/>
                  <a:ahLst/>
                  <a:cxnLst/>
                  <a:rect l="l" t="t" r="r" b="b"/>
                  <a:pathLst>
                    <a:path w="116060" h="46361" extrusionOk="0">
                      <a:moveTo>
                        <a:pt x="19906" y="40646"/>
                      </a:moveTo>
                      <a:cubicBezTo>
                        <a:pt x="17901" y="27041"/>
                        <a:pt x="10782" y="14714"/>
                        <a:pt x="0" y="6178"/>
                      </a:cubicBezTo>
                      <a:cubicBezTo>
                        <a:pt x="3509" y="5936"/>
                        <a:pt x="7080" y="5724"/>
                        <a:pt x="10590" y="5482"/>
                      </a:cubicBezTo>
                      <a:cubicBezTo>
                        <a:pt x="33092" y="4063"/>
                        <a:pt x="55595" y="2642"/>
                        <a:pt x="78130" y="698"/>
                      </a:cubicBezTo>
                      <a:cubicBezTo>
                        <a:pt x="80685" y="517"/>
                        <a:pt x="83271" y="274"/>
                        <a:pt x="85795" y="0"/>
                      </a:cubicBezTo>
                      <a:cubicBezTo>
                        <a:pt x="101543" y="10917"/>
                        <a:pt x="112403" y="27553"/>
                        <a:pt x="116061" y="46361"/>
                      </a:cubicBezTo>
                      <a:cubicBezTo>
                        <a:pt x="83956" y="45585"/>
                        <a:pt x="51905" y="43679"/>
                        <a:pt x="19906" y="4064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1" name="Google Shape;371;p6"/>
                <p:cNvSpPr/>
                <p:nvPr/>
              </p:nvSpPr>
              <p:spPr>
                <a:xfrm>
                  <a:off x="-19974" y="4886388"/>
                  <a:ext cx="312465" cy="105997"/>
                </a:xfrm>
                <a:custGeom>
                  <a:avLst/>
                  <a:gdLst/>
                  <a:ahLst/>
                  <a:cxnLst/>
                  <a:rect l="l" t="t" r="r" b="b"/>
                  <a:pathLst>
                    <a:path w="181930" h="61716" extrusionOk="0">
                      <a:moveTo>
                        <a:pt x="181930" y="57513"/>
                      </a:moveTo>
                      <a:cubicBezTo>
                        <a:pt x="131472" y="61342"/>
                        <a:pt x="80849" y="62557"/>
                        <a:pt x="30265" y="61152"/>
                      </a:cubicBezTo>
                      <a:cubicBezTo>
                        <a:pt x="26607" y="42343"/>
                        <a:pt x="15747" y="25707"/>
                        <a:pt x="0" y="14790"/>
                      </a:cubicBezTo>
                      <a:cubicBezTo>
                        <a:pt x="39651" y="11266"/>
                        <a:pt x="79160" y="6336"/>
                        <a:pt x="118526" y="0"/>
                      </a:cubicBezTo>
                      <a:cubicBezTo>
                        <a:pt x="146833" y="8484"/>
                        <a:pt x="169976" y="28988"/>
                        <a:pt x="181809" y="5606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2" name="Google Shape;372;p6"/>
                <p:cNvSpPr/>
                <p:nvPr/>
              </p:nvSpPr>
              <p:spPr>
                <a:xfrm>
                  <a:off x="183582" y="4823926"/>
                  <a:ext cx="442249" cy="161244"/>
                </a:xfrm>
                <a:custGeom>
                  <a:avLst/>
                  <a:gdLst/>
                  <a:ahLst/>
                  <a:cxnLst/>
                  <a:rect l="l" t="t" r="r" b="b"/>
                  <a:pathLst>
                    <a:path w="257496" h="93883" extrusionOk="0">
                      <a:moveTo>
                        <a:pt x="244807" y="61652"/>
                      </a:moveTo>
                      <a:cubicBezTo>
                        <a:pt x="212960" y="73949"/>
                        <a:pt x="179602" y="81903"/>
                        <a:pt x="145632" y="85299"/>
                      </a:cubicBezTo>
                      <a:cubicBezTo>
                        <a:pt x="118325" y="88930"/>
                        <a:pt x="90915" y="91791"/>
                        <a:pt x="63404" y="93883"/>
                      </a:cubicBezTo>
                      <a:lnTo>
                        <a:pt x="63283" y="92437"/>
                      </a:lnTo>
                      <a:cubicBezTo>
                        <a:pt x="51450" y="65358"/>
                        <a:pt x="28307" y="44854"/>
                        <a:pt x="0" y="36370"/>
                      </a:cubicBezTo>
                      <a:lnTo>
                        <a:pt x="31" y="36309"/>
                      </a:lnTo>
                      <a:cubicBezTo>
                        <a:pt x="56950" y="27161"/>
                        <a:pt x="113351" y="15042"/>
                        <a:pt x="169003" y="0"/>
                      </a:cubicBezTo>
                      <a:cubicBezTo>
                        <a:pt x="168448" y="646"/>
                        <a:pt x="167863" y="1353"/>
                        <a:pt x="167308" y="1999"/>
                      </a:cubicBezTo>
                      <a:cubicBezTo>
                        <a:pt x="202013" y="8170"/>
                        <a:pt x="233459" y="26309"/>
                        <a:pt x="256176" y="53262"/>
                      </a:cubicBezTo>
                      <a:lnTo>
                        <a:pt x="257496" y="55696"/>
                      </a:lnTo>
                      <a:cubicBezTo>
                        <a:pt x="253338" y="57846"/>
                        <a:pt x="249119" y="59811"/>
                        <a:pt x="244807" y="616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3" name="Google Shape;373;p6"/>
                <p:cNvSpPr/>
                <p:nvPr/>
              </p:nvSpPr>
              <p:spPr>
                <a:xfrm>
                  <a:off x="470917" y="4733960"/>
                  <a:ext cx="282220" cy="185629"/>
                </a:xfrm>
                <a:custGeom>
                  <a:avLst/>
                  <a:gdLst/>
                  <a:ahLst/>
                  <a:cxnLst/>
                  <a:rect l="l" t="t" r="r" b="b"/>
                  <a:pathLst>
                    <a:path w="164320" h="108081" extrusionOk="0">
                      <a:moveTo>
                        <a:pt x="163635" y="2002"/>
                      </a:moveTo>
                      <a:cubicBezTo>
                        <a:pt x="165901" y="18332"/>
                        <a:pt x="162514" y="34945"/>
                        <a:pt x="154038" y="49086"/>
                      </a:cubicBezTo>
                      <a:cubicBezTo>
                        <a:pt x="139139" y="74698"/>
                        <a:pt x="116896" y="95249"/>
                        <a:pt x="90189" y="108081"/>
                      </a:cubicBezTo>
                      <a:lnTo>
                        <a:pt x="88869" y="105647"/>
                      </a:lnTo>
                      <a:cubicBezTo>
                        <a:pt x="66151" y="78694"/>
                        <a:pt x="34706" y="60555"/>
                        <a:pt x="0" y="54384"/>
                      </a:cubicBezTo>
                      <a:cubicBezTo>
                        <a:pt x="555" y="53738"/>
                        <a:pt x="1141" y="53031"/>
                        <a:pt x="1696" y="52385"/>
                      </a:cubicBezTo>
                      <a:cubicBezTo>
                        <a:pt x="56343" y="37676"/>
                        <a:pt x="110208" y="20202"/>
                        <a:pt x="163084" y="30"/>
                      </a:cubicBezTo>
                      <a:lnTo>
                        <a:pt x="163176" y="0"/>
                      </a:lnTo>
                      <a:cubicBezTo>
                        <a:pt x="163376" y="656"/>
                        <a:pt x="163529" y="1324"/>
                        <a:pt x="163635" y="200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74" name="Google Shape;374;p6"/>
              <p:cNvSpPr/>
              <p:nvPr/>
            </p:nvSpPr>
            <p:spPr>
              <a:xfrm rot="-9609995">
                <a:off x="6543411" y="5142585"/>
                <a:ext cx="1142114" cy="402504"/>
              </a:xfrm>
              <a:custGeom>
                <a:avLst/>
                <a:gdLst/>
                <a:ahLst/>
                <a:cxnLst/>
                <a:rect l="l" t="t" r="r" b="b"/>
                <a:pathLst>
                  <a:path w="665243" h="234445" extrusionOk="0">
                    <a:moveTo>
                      <a:pt x="664664" y="83685"/>
                    </a:moveTo>
                    <a:cubicBezTo>
                      <a:pt x="659198" y="42807"/>
                      <a:pt x="614423" y="19205"/>
                      <a:pt x="578928" y="8752"/>
                    </a:cubicBezTo>
                    <a:cubicBezTo>
                      <a:pt x="485501" y="-18760"/>
                      <a:pt x="391463" y="23497"/>
                      <a:pt x="310716" y="67494"/>
                    </a:cubicBezTo>
                    <a:cubicBezTo>
                      <a:pt x="262172" y="93944"/>
                      <a:pt x="214056" y="121236"/>
                      <a:pt x="163646" y="144057"/>
                    </a:cubicBezTo>
                    <a:cubicBezTo>
                      <a:pt x="112011" y="167586"/>
                      <a:pt x="57559" y="184362"/>
                      <a:pt x="1635" y="193970"/>
                    </a:cubicBezTo>
                    <a:cubicBezTo>
                      <a:pt x="-400" y="194317"/>
                      <a:pt x="-417" y="197022"/>
                      <a:pt x="932" y="198083"/>
                    </a:cubicBezTo>
                    <a:cubicBezTo>
                      <a:pt x="954" y="199771"/>
                      <a:pt x="1985" y="201282"/>
                      <a:pt x="3550" y="201916"/>
                    </a:cubicBezTo>
                    <a:cubicBezTo>
                      <a:pt x="27137" y="211000"/>
                      <a:pt x="51783" y="217047"/>
                      <a:pt x="76896" y="219912"/>
                    </a:cubicBezTo>
                    <a:cubicBezTo>
                      <a:pt x="99016" y="223054"/>
                      <a:pt x="121214" y="225576"/>
                      <a:pt x="143462" y="227690"/>
                    </a:cubicBezTo>
                    <a:cubicBezTo>
                      <a:pt x="144044" y="228582"/>
                      <a:pt x="145238" y="228834"/>
                      <a:pt x="146131" y="228253"/>
                    </a:cubicBezTo>
                    <a:cubicBezTo>
                      <a:pt x="146246" y="228177"/>
                      <a:pt x="146353" y="228090"/>
                      <a:pt x="146450" y="227992"/>
                    </a:cubicBezTo>
                    <a:cubicBezTo>
                      <a:pt x="149123" y="228240"/>
                      <a:pt x="151787" y="228567"/>
                      <a:pt x="154462" y="228801"/>
                    </a:cubicBezTo>
                    <a:cubicBezTo>
                      <a:pt x="207122" y="233418"/>
                      <a:pt x="259992" y="235205"/>
                      <a:pt x="312843" y="234153"/>
                    </a:cubicBezTo>
                    <a:cubicBezTo>
                      <a:pt x="365697" y="233029"/>
                      <a:pt x="418447" y="228967"/>
                      <a:pt x="470849" y="221983"/>
                    </a:cubicBezTo>
                    <a:cubicBezTo>
                      <a:pt x="516740" y="215927"/>
                      <a:pt x="564203" y="207866"/>
                      <a:pt x="603863" y="182462"/>
                    </a:cubicBezTo>
                    <a:cubicBezTo>
                      <a:pt x="635719" y="162056"/>
                      <a:pt x="670147" y="124689"/>
                      <a:pt x="664664" y="83685"/>
                    </a:cubicBezTo>
                    <a:close/>
                    <a:moveTo>
                      <a:pt x="638866" y="52287"/>
                    </a:moveTo>
                    <a:cubicBezTo>
                      <a:pt x="646398" y="59834"/>
                      <a:pt x="651677" y="69331"/>
                      <a:pt x="654109" y="79712"/>
                    </a:cubicBezTo>
                    <a:cubicBezTo>
                      <a:pt x="615135" y="91732"/>
                      <a:pt x="576996" y="106256"/>
                      <a:pt x="537740" y="117531"/>
                    </a:cubicBezTo>
                    <a:cubicBezTo>
                      <a:pt x="527853" y="120371"/>
                      <a:pt x="517945" y="123134"/>
                      <a:pt x="508015" y="125821"/>
                    </a:cubicBezTo>
                    <a:cubicBezTo>
                      <a:pt x="521372" y="110291"/>
                      <a:pt x="533660" y="93873"/>
                      <a:pt x="544794" y="76680"/>
                    </a:cubicBezTo>
                    <a:cubicBezTo>
                      <a:pt x="557192" y="58269"/>
                      <a:pt x="565348" y="37335"/>
                      <a:pt x="568673" y="15389"/>
                    </a:cubicBezTo>
                    <a:cubicBezTo>
                      <a:pt x="595117" y="20726"/>
                      <a:pt x="619477" y="33531"/>
                      <a:pt x="638866" y="52287"/>
                    </a:cubicBezTo>
                    <a:close/>
                    <a:moveTo>
                      <a:pt x="517290" y="9549"/>
                    </a:moveTo>
                    <a:cubicBezTo>
                      <a:pt x="533106" y="9570"/>
                      <a:pt x="548879" y="11203"/>
                      <a:pt x="564363" y="14423"/>
                    </a:cubicBezTo>
                    <a:cubicBezTo>
                      <a:pt x="558988" y="35756"/>
                      <a:pt x="550318" y="56120"/>
                      <a:pt x="538665" y="74780"/>
                    </a:cubicBezTo>
                    <a:cubicBezTo>
                      <a:pt x="525614" y="93739"/>
                      <a:pt x="511362" y="111843"/>
                      <a:pt x="495997" y="128981"/>
                    </a:cubicBezTo>
                    <a:cubicBezTo>
                      <a:pt x="468861" y="136148"/>
                      <a:pt x="441586" y="142783"/>
                      <a:pt x="414142" y="148668"/>
                    </a:cubicBezTo>
                    <a:cubicBezTo>
                      <a:pt x="389699" y="153816"/>
                      <a:pt x="365159" y="158426"/>
                      <a:pt x="340522" y="162496"/>
                    </a:cubicBezTo>
                    <a:cubicBezTo>
                      <a:pt x="359296" y="146154"/>
                      <a:pt x="375187" y="126770"/>
                      <a:pt x="387529" y="105155"/>
                    </a:cubicBezTo>
                    <a:cubicBezTo>
                      <a:pt x="401628" y="82112"/>
                      <a:pt x="410412" y="56215"/>
                      <a:pt x="413244" y="29350"/>
                    </a:cubicBezTo>
                    <a:cubicBezTo>
                      <a:pt x="446483" y="16653"/>
                      <a:pt x="481711" y="9949"/>
                      <a:pt x="517290" y="9549"/>
                    </a:cubicBezTo>
                    <a:close/>
                    <a:moveTo>
                      <a:pt x="409429" y="30797"/>
                    </a:moveTo>
                    <a:cubicBezTo>
                      <a:pt x="403580" y="56206"/>
                      <a:pt x="394359" y="80719"/>
                      <a:pt x="382012" y="103684"/>
                    </a:cubicBezTo>
                    <a:cubicBezTo>
                      <a:pt x="368220" y="126937"/>
                      <a:pt x="350321" y="147494"/>
                      <a:pt x="329187" y="164355"/>
                    </a:cubicBezTo>
                    <a:cubicBezTo>
                      <a:pt x="293470" y="170082"/>
                      <a:pt x="257604" y="174731"/>
                      <a:pt x="221589" y="178300"/>
                    </a:cubicBezTo>
                    <a:cubicBezTo>
                      <a:pt x="244843" y="160567"/>
                      <a:pt x="259495" y="133812"/>
                      <a:pt x="261912" y="104667"/>
                    </a:cubicBezTo>
                    <a:cubicBezTo>
                      <a:pt x="309562" y="78965"/>
                      <a:pt x="358092" y="49966"/>
                      <a:pt x="409429" y="30797"/>
                    </a:cubicBezTo>
                    <a:close/>
                    <a:moveTo>
                      <a:pt x="257946" y="106807"/>
                    </a:moveTo>
                    <a:cubicBezTo>
                      <a:pt x="255380" y="120817"/>
                      <a:pt x="250473" y="134295"/>
                      <a:pt x="243433" y="146677"/>
                    </a:cubicBezTo>
                    <a:cubicBezTo>
                      <a:pt x="235380" y="159716"/>
                      <a:pt x="224550" y="170818"/>
                      <a:pt x="211716" y="179193"/>
                    </a:cubicBezTo>
                    <a:cubicBezTo>
                      <a:pt x="194365" y="180800"/>
                      <a:pt x="176994" y="182221"/>
                      <a:pt x="159596" y="183318"/>
                    </a:cubicBezTo>
                    <a:cubicBezTo>
                      <a:pt x="150027" y="183957"/>
                      <a:pt x="140458" y="184589"/>
                      <a:pt x="130889" y="185215"/>
                    </a:cubicBezTo>
                    <a:cubicBezTo>
                      <a:pt x="134643" y="182199"/>
                      <a:pt x="138142" y="178879"/>
                      <a:pt x="141350" y="175289"/>
                    </a:cubicBezTo>
                    <a:cubicBezTo>
                      <a:pt x="145090" y="170544"/>
                      <a:pt x="148054" y="165236"/>
                      <a:pt x="150134" y="159564"/>
                    </a:cubicBezTo>
                    <a:cubicBezTo>
                      <a:pt x="187276" y="143976"/>
                      <a:pt x="223267" y="125415"/>
                      <a:pt x="257946" y="106806"/>
                    </a:cubicBezTo>
                    <a:close/>
                    <a:moveTo>
                      <a:pt x="56293" y="190275"/>
                    </a:moveTo>
                    <a:cubicBezTo>
                      <a:pt x="86874" y="183210"/>
                      <a:pt x="116794" y="173537"/>
                      <a:pt x="145725" y="161363"/>
                    </a:cubicBezTo>
                    <a:cubicBezTo>
                      <a:pt x="143740" y="165516"/>
                      <a:pt x="141292" y="169431"/>
                      <a:pt x="138427" y="173033"/>
                    </a:cubicBezTo>
                    <a:cubicBezTo>
                      <a:pt x="134394" y="178348"/>
                      <a:pt x="129213" y="182684"/>
                      <a:pt x="123271" y="185719"/>
                    </a:cubicBezTo>
                    <a:cubicBezTo>
                      <a:pt x="100941" y="187186"/>
                      <a:pt x="78615" y="188705"/>
                      <a:pt x="56293" y="190275"/>
                    </a:cubicBezTo>
                    <a:close/>
                    <a:moveTo>
                      <a:pt x="2257" y="198564"/>
                    </a:moveTo>
                    <a:lnTo>
                      <a:pt x="2257" y="198564"/>
                    </a:lnTo>
                    <a:close/>
                    <a:moveTo>
                      <a:pt x="20532" y="199347"/>
                    </a:moveTo>
                    <a:cubicBezTo>
                      <a:pt x="55633" y="197519"/>
                      <a:pt x="90796" y="195715"/>
                      <a:pt x="125935" y="193501"/>
                    </a:cubicBezTo>
                    <a:cubicBezTo>
                      <a:pt x="133437" y="200493"/>
                      <a:pt x="138818" y="209457"/>
                      <a:pt x="141462" y="219365"/>
                    </a:cubicBezTo>
                    <a:cubicBezTo>
                      <a:pt x="123256" y="217662"/>
                      <a:pt x="105070" y="215744"/>
                      <a:pt x="86928" y="213356"/>
                    </a:cubicBezTo>
                    <a:cubicBezTo>
                      <a:pt x="64358" y="211077"/>
                      <a:pt x="42098" y="206381"/>
                      <a:pt x="20532" y="199346"/>
                    </a:cubicBezTo>
                    <a:close/>
                    <a:moveTo>
                      <a:pt x="145794" y="219749"/>
                    </a:moveTo>
                    <a:cubicBezTo>
                      <a:pt x="143703" y="209776"/>
                      <a:pt x="138920" y="200566"/>
                      <a:pt x="131964" y="193120"/>
                    </a:cubicBezTo>
                    <a:cubicBezTo>
                      <a:pt x="158439" y="191412"/>
                      <a:pt x="184895" y="189452"/>
                      <a:pt x="211291" y="186994"/>
                    </a:cubicBezTo>
                    <a:cubicBezTo>
                      <a:pt x="223955" y="196527"/>
                      <a:pt x="233181" y="209913"/>
                      <a:pt x="237583" y="225140"/>
                    </a:cubicBezTo>
                    <a:cubicBezTo>
                      <a:pt x="214875" y="224517"/>
                      <a:pt x="192176" y="223508"/>
                      <a:pt x="169512" y="221847"/>
                    </a:cubicBezTo>
                    <a:cubicBezTo>
                      <a:pt x="161596" y="221260"/>
                      <a:pt x="153698" y="220465"/>
                      <a:pt x="145794" y="219749"/>
                    </a:cubicBezTo>
                    <a:close/>
                    <a:moveTo>
                      <a:pt x="241572" y="225264"/>
                    </a:moveTo>
                    <a:cubicBezTo>
                      <a:pt x="237979" y="210200"/>
                      <a:pt x="229857" y="196599"/>
                      <a:pt x="218299" y="186290"/>
                    </a:cubicBezTo>
                    <a:cubicBezTo>
                      <a:pt x="237284" y="184459"/>
                      <a:pt x="256242" y="182420"/>
                      <a:pt x="275146" y="179988"/>
                    </a:cubicBezTo>
                    <a:cubicBezTo>
                      <a:pt x="293595" y="177652"/>
                      <a:pt x="311987" y="174935"/>
                      <a:pt x="330334" y="171961"/>
                    </a:cubicBezTo>
                    <a:cubicBezTo>
                      <a:pt x="355739" y="180079"/>
                      <a:pt x="376845" y="198015"/>
                      <a:pt x="388956" y="221778"/>
                    </a:cubicBezTo>
                    <a:cubicBezTo>
                      <a:pt x="371150" y="223059"/>
                      <a:pt x="353328" y="224128"/>
                      <a:pt x="335481" y="224738"/>
                    </a:cubicBezTo>
                    <a:cubicBezTo>
                      <a:pt x="304186" y="225938"/>
                      <a:pt x="272869" y="226038"/>
                      <a:pt x="241572" y="225264"/>
                    </a:cubicBezTo>
                    <a:close/>
                    <a:moveTo>
                      <a:pt x="392494" y="221514"/>
                    </a:moveTo>
                    <a:cubicBezTo>
                      <a:pt x="382176" y="198793"/>
                      <a:pt x="363998" y="180563"/>
                      <a:pt x="341307" y="170178"/>
                    </a:cubicBezTo>
                    <a:cubicBezTo>
                      <a:pt x="392714" y="161479"/>
                      <a:pt x="443615" y="150301"/>
                      <a:pt x="494009" y="136641"/>
                    </a:cubicBezTo>
                    <a:cubicBezTo>
                      <a:pt x="494375" y="136975"/>
                      <a:pt x="494808" y="137227"/>
                      <a:pt x="495280" y="137381"/>
                    </a:cubicBezTo>
                    <a:cubicBezTo>
                      <a:pt x="528443" y="143862"/>
                      <a:pt x="558706" y="160668"/>
                      <a:pt x="581738" y="185394"/>
                    </a:cubicBezTo>
                    <a:cubicBezTo>
                      <a:pt x="551835" y="198831"/>
                      <a:pt x="520042" y="207589"/>
                      <a:pt x="487476" y="211359"/>
                    </a:cubicBezTo>
                    <a:cubicBezTo>
                      <a:pt x="455937" y="215848"/>
                      <a:pt x="424252" y="219149"/>
                      <a:pt x="392494" y="221514"/>
                    </a:cubicBezTo>
                    <a:close/>
                    <a:moveTo>
                      <a:pt x="614763" y="164526"/>
                    </a:moveTo>
                    <a:cubicBezTo>
                      <a:pt x="606002" y="171695"/>
                      <a:pt x="596520" y="177935"/>
                      <a:pt x="586470" y="183145"/>
                    </a:cubicBezTo>
                    <a:cubicBezTo>
                      <a:pt x="566228" y="158242"/>
                      <a:pt x="538428" y="140607"/>
                      <a:pt x="507273" y="132908"/>
                    </a:cubicBezTo>
                    <a:cubicBezTo>
                      <a:pt x="513336" y="131206"/>
                      <a:pt x="519408" y="129544"/>
                      <a:pt x="525452" y="127771"/>
                    </a:cubicBezTo>
                    <a:cubicBezTo>
                      <a:pt x="569539" y="115909"/>
                      <a:pt x="612749" y="101002"/>
                      <a:pt x="654771" y="83157"/>
                    </a:cubicBezTo>
                    <a:cubicBezTo>
                      <a:pt x="659503" y="112925"/>
                      <a:pt x="639030" y="144519"/>
                      <a:pt x="614763" y="16452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75" name="Google Shape;375;p6"/>
            <p:cNvGrpSpPr/>
            <p:nvPr/>
          </p:nvGrpSpPr>
          <p:grpSpPr>
            <a:xfrm rot="-5399501">
              <a:off x="8469304" y="4379811"/>
              <a:ext cx="1159317" cy="448376"/>
              <a:chOff x="-214172" y="5156855"/>
              <a:chExt cx="1683830" cy="532260"/>
            </a:xfrm>
          </p:grpSpPr>
          <p:sp>
            <p:nvSpPr>
              <p:cNvPr id="376" name="Google Shape;376;p6"/>
              <p:cNvSpPr/>
              <p:nvPr/>
            </p:nvSpPr>
            <p:spPr>
              <a:xfrm>
                <a:off x="-192913" y="5502826"/>
                <a:ext cx="278733" cy="128253"/>
              </a:xfrm>
              <a:custGeom>
                <a:avLst/>
                <a:gdLst/>
                <a:ahLst/>
                <a:cxnLst/>
                <a:rect l="l" t="t" r="r" b="b"/>
                <a:pathLst>
                  <a:path w="162290" h="74674" extrusionOk="0">
                    <a:moveTo>
                      <a:pt x="162290" y="74674"/>
                    </a:moveTo>
                    <a:cubicBezTo>
                      <a:pt x="107397" y="62823"/>
                      <a:pt x="53215" y="47891"/>
                      <a:pt x="0" y="29949"/>
                    </a:cubicBezTo>
                    <a:lnTo>
                      <a:pt x="1690" y="24834"/>
                    </a:lnTo>
                    <a:cubicBezTo>
                      <a:pt x="2904" y="23712"/>
                      <a:pt x="4166" y="22541"/>
                      <a:pt x="5379" y="21417"/>
                    </a:cubicBezTo>
                    <a:lnTo>
                      <a:pt x="6112" y="22243"/>
                    </a:lnTo>
                    <a:cubicBezTo>
                      <a:pt x="36023" y="14520"/>
                      <a:pt x="66016" y="7106"/>
                      <a:pt x="96091" y="0"/>
                    </a:cubicBezTo>
                    <a:cubicBezTo>
                      <a:pt x="117280" y="11147"/>
                      <a:pt x="135854" y="26675"/>
                      <a:pt x="150580" y="45553"/>
                    </a:cubicBezTo>
                    <a:cubicBezTo>
                      <a:pt x="157902" y="53508"/>
                      <a:pt x="162067" y="63864"/>
                      <a:pt x="162290" y="7467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7" name="Google Shape;377;p6"/>
              <p:cNvSpPr/>
              <p:nvPr/>
            </p:nvSpPr>
            <p:spPr>
              <a:xfrm>
                <a:off x="-27886" y="5447725"/>
                <a:ext cx="450507" cy="222397"/>
              </a:xfrm>
              <a:custGeom>
                <a:avLst/>
                <a:gdLst/>
                <a:ahLst/>
                <a:cxnLst/>
                <a:rect l="l" t="t" r="r" b="b"/>
                <a:pathLst>
                  <a:path w="262304" h="129489" extrusionOk="0">
                    <a:moveTo>
                      <a:pt x="262304" y="129490"/>
                    </a:moveTo>
                    <a:cubicBezTo>
                      <a:pt x="196336" y="128562"/>
                      <a:pt x="130631" y="120946"/>
                      <a:pt x="66199" y="106758"/>
                    </a:cubicBezTo>
                    <a:cubicBezTo>
                      <a:pt x="65975" y="95948"/>
                      <a:pt x="61811" y="85592"/>
                      <a:pt x="54488" y="77636"/>
                    </a:cubicBezTo>
                    <a:cubicBezTo>
                      <a:pt x="39763" y="58759"/>
                      <a:pt x="21189" y="43230"/>
                      <a:pt x="0" y="32084"/>
                    </a:cubicBezTo>
                    <a:cubicBezTo>
                      <a:pt x="48736" y="20562"/>
                      <a:pt x="97653" y="9868"/>
                      <a:pt x="146751" y="0"/>
                    </a:cubicBezTo>
                    <a:cubicBezTo>
                      <a:pt x="145828" y="928"/>
                      <a:pt x="144809" y="1758"/>
                      <a:pt x="143837" y="2636"/>
                    </a:cubicBezTo>
                    <a:cubicBezTo>
                      <a:pt x="170611" y="18208"/>
                      <a:pt x="195670" y="36558"/>
                      <a:pt x="218597" y="57382"/>
                    </a:cubicBezTo>
                    <a:cubicBezTo>
                      <a:pt x="239638" y="76845"/>
                      <a:pt x="254783" y="101832"/>
                      <a:pt x="262304" y="12949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8" name="Google Shape;378;p6"/>
              <p:cNvSpPr/>
              <p:nvPr/>
            </p:nvSpPr>
            <p:spPr>
              <a:xfrm>
                <a:off x="219141" y="5386277"/>
                <a:ext cx="567629" cy="283951"/>
              </a:xfrm>
              <a:custGeom>
                <a:avLst/>
                <a:gdLst/>
                <a:ahLst/>
                <a:cxnLst/>
                <a:rect l="l" t="t" r="r" b="b"/>
                <a:pathLst>
                  <a:path w="330497" h="165328" extrusionOk="0">
                    <a:moveTo>
                      <a:pt x="330497" y="137827"/>
                    </a:moveTo>
                    <a:cubicBezTo>
                      <a:pt x="272942" y="153562"/>
                      <a:pt x="213768" y="162623"/>
                      <a:pt x="154141" y="164832"/>
                    </a:cubicBezTo>
                    <a:cubicBezTo>
                      <a:pt x="142267" y="165253"/>
                      <a:pt x="130343" y="165432"/>
                      <a:pt x="118467" y="165269"/>
                    </a:cubicBezTo>
                    <a:cubicBezTo>
                      <a:pt x="110946" y="137611"/>
                      <a:pt x="95801" y="112625"/>
                      <a:pt x="74760" y="93162"/>
                    </a:cubicBezTo>
                    <a:cubicBezTo>
                      <a:pt x="51832" y="72337"/>
                      <a:pt x="26774" y="53987"/>
                      <a:pt x="0" y="38416"/>
                    </a:cubicBezTo>
                    <a:cubicBezTo>
                      <a:pt x="972" y="37538"/>
                      <a:pt x="1991" y="36707"/>
                      <a:pt x="2913" y="35780"/>
                    </a:cubicBezTo>
                    <a:cubicBezTo>
                      <a:pt x="69215" y="22410"/>
                      <a:pt x="135796" y="10484"/>
                      <a:pt x="202656" y="0"/>
                    </a:cubicBezTo>
                    <a:cubicBezTo>
                      <a:pt x="202209" y="433"/>
                      <a:pt x="201739" y="840"/>
                      <a:pt x="201248" y="1220"/>
                    </a:cubicBezTo>
                    <a:cubicBezTo>
                      <a:pt x="258731" y="30404"/>
                      <a:pt x="304359" y="78562"/>
                      <a:pt x="330399" y="13753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9" name="Google Shape;379;p6"/>
              <p:cNvSpPr/>
              <p:nvPr/>
            </p:nvSpPr>
            <p:spPr>
              <a:xfrm>
                <a:off x="564763" y="5342510"/>
                <a:ext cx="505051" cy="280487"/>
              </a:xfrm>
              <a:custGeom>
                <a:avLst/>
                <a:gdLst/>
                <a:ahLst/>
                <a:cxnLst/>
                <a:rect l="l" t="t" r="r" b="b"/>
                <a:pathLst>
                  <a:path w="294062" h="163311" extrusionOk="0">
                    <a:moveTo>
                      <a:pt x="129250" y="163312"/>
                    </a:moveTo>
                    <a:lnTo>
                      <a:pt x="129152" y="163020"/>
                    </a:lnTo>
                    <a:cubicBezTo>
                      <a:pt x="103111" y="104047"/>
                      <a:pt x="57484" y="55888"/>
                      <a:pt x="0" y="26705"/>
                    </a:cubicBezTo>
                    <a:cubicBezTo>
                      <a:pt x="491" y="26325"/>
                      <a:pt x="962" y="25917"/>
                      <a:pt x="1408" y="25485"/>
                    </a:cubicBezTo>
                    <a:cubicBezTo>
                      <a:pt x="64653" y="15676"/>
                      <a:pt x="128080" y="7181"/>
                      <a:pt x="191688" y="0"/>
                    </a:cubicBezTo>
                    <a:cubicBezTo>
                      <a:pt x="231621" y="26514"/>
                      <a:pt x="272436" y="55362"/>
                      <a:pt x="294063" y="97744"/>
                    </a:cubicBezTo>
                    <a:cubicBezTo>
                      <a:pt x="286190" y="101951"/>
                      <a:pt x="278219" y="106060"/>
                      <a:pt x="270248" y="109976"/>
                    </a:cubicBezTo>
                    <a:cubicBezTo>
                      <a:pt x="225094" y="132294"/>
                      <a:pt x="177871" y="150157"/>
                      <a:pt x="129250" y="16331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0" name="Google Shape;380;p6"/>
              <p:cNvSpPr/>
              <p:nvPr/>
            </p:nvSpPr>
            <p:spPr>
              <a:xfrm>
                <a:off x="893968" y="5319612"/>
                <a:ext cx="346775" cy="190773"/>
              </a:xfrm>
              <a:custGeom>
                <a:avLst/>
                <a:gdLst/>
                <a:ahLst/>
                <a:cxnLst/>
                <a:rect l="l" t="t" r="r" b="b"/>
                <a:pathLst>
                  <a:path w="201907" h="111076" extrusionOk="0">
                    <a:moveTo>
                      <a:pt x="102375" y="111076"/>
                    </a:moveTo>
                    <a:cubicBezTo>
                      <a:pt x="80749" y="68695"/>
                      <a:pt x="39933" y="39847"/>
                      <a:pt x="0" y="13333"/>
                    </a:cubicBezTo>
                    <a:cubicBezTo>
                      <a:pt x="24863" y="10491"/>
                      <a:pt x="49823" y="7843"/>
                      <a:pt x="74736" y="5440"/>
                    </a:cubicBezTo>
                    <a:cubicBezTo>
                      <a:pt x="97070" y="3286"/>
                      <a:pt x="119550" y="1278"/>
                      <a:pt x="142081" y="0"/>
                    </a:cubicBezTo>
                    <a:cubicBezTo>
                      <a:pt x="140914" y="685"/>
                      <a:pt x="139699" y="1418"/>
                      <a:pt x="138533" y="2103"/>
                    </a:cubicBezTo>
                    <a:cubicBezTo>
                      <a:pt x="162579" y="16878"/>
                      <a:pt x="183983" y="35574"/>
                      <a:pt x="201857" y="57415"/>
                    </a:cubicBezTo>
                    <a:lnTo>
                      <a:pt x="201907" y="57561"/>
                    </a:lnTo>
                    <a:cubicBezTo>
                      <a:pt x="168418" y="74346"/>
                      <a:pt x="135570" y="93513"/>
                      <a:pt x="102375" y="11107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1" name="Google Shape;381;p6"/>
              <p:cNvSpPr/>
              <p:nvPr/>
            </p:nvSpPr>
            <p:spPr>
              <a:xfrm>
                <a:off x="1131884" y="5316612"/>
                <a:ext cx="320128" cy="101860"/>
              </a:xfrm>
              <a:custGeom>
                <a:avLst/>
                <a:gdLst/>
                <a:ahLst/>
                <a:cxnLst/>
                <a:rect l="l" t="t" r="r" b="b"/>
                <a:pathLst>
                  <a:path w="186392" h="59307" extrusionOk="0">
                    <a:moveTo>
                      <a:pt x="186393" y="16631"/>
                    </a:moveTo>
                    <a:cubicBezTo>
                      <a:pt x="143401" y="24315"/>
                      <a:pt x="101887" y="38717"/>
                      <a:pt x="63374" y="59308"/>
                    </a:cubicBezTo>
                    <a:lnTo>
                      <a:pt x="63324" y="59162"/>
                    </a:lnTo>
                    <a:cubicBezTo>
                      <a:pt x="45450" y="37321"/>
                      <a:pt x="24046" y="18625"/>
                      <a:pt x="0" y="3850"/>
                    </a:cubicBezTo>
                    <a:cubicBezTo>
                      <a:pt x="1166" y="3165"/>
                      <a:pt x="2381" y="2432"/>
                      <a:pt x="3548" y="1747"/>
                    </a:cubicBezTo>
                    <a:cubicBezTo>
                      <a:pt x="65057" y="-1924"/>
                      <a:pt x="126725" y="-777"/>
                      <a:pt x="186096" y="1468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2" name="Google Shape;382;p6"/>
              <p:cNvSpPr/>
              <p:nvPr/>
            </p:nvSpPr>
            <p:spPr>
              <a:xfrm>
                <a:off x="1137978" y="5235630"/>
                <a:ext cx="328158" cy="109549"/>
              </a:xfrm>
              <a:custGeom>
                <a:avLst/>
                <a:gdLst/>
                <a:ahLst/>
                <a:cxnLst/>
                <a:rect l="l" t="t" r="r" b="b"/>
                <a:pathLst>
                  <a:path w="191067" h="63784" extrusionOk="0">
                    <a:moveTo>
                      <a:pt x="182548" y="61838"/>
                    </a:moveTo>
                    <a:cubicBezTo>
                      <a:pt x="123177" y="46377"/>
                      <a:pt x="61509" y="45230"/>
                      <a:pt x="0" y="48901"/>
                    </a:cubicBezTo>
                    <a:cubicBezTo>
                      <a:pt x="19769" y="36537"/>
                      <a:pt x="36560" y="19954"/>
                      <a:pt x="49170" y="341"/>
                    </a:cubicBezTo>
                    <a:lnTo>
                      <a:pt x="49316" y="0"/>
                    </a:lnTo>
                    <a:cubicBezTo>
                      <a:pt x="98457" y="16309"/>
                      <a:pt x="145925" y="37285"/>
                      <a:pt x="191068" y="62643"/>
                    </a:cubicBezTo>
                    <a:cubicBezTo>
                      <a:pt x="188294" y="62991"/>
                      <a:pt x="185570" y="63388"/>
                      <a:pt x="182845" y="6378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3" name="Google Shape;383;p6"/>
              <p:cNvSpPr/>
              <p:nvPr/>
            </p:nvSpPr>
            <p:spPr>
              <a:xfrm>
                <a:off x="885509" y="5183367"/>
                <a:ext cx="337181" cy="159150"/>
              </a:xfrm>
              <a:custGeom>
                <a:avLst/>
                <a:gdLst/>
                <a:ahLst/>
                <a:cxnLst/>
                <a:rect l="l" t="t" r="r" b="b"/>
                <a:pathLst>
                  <a:path w="196321" h="92664" extrusionOk="0">
                    <a:moveTo>
                      <a:pt x="4925" y="92665"/>
                    </a:moveTo>
                    <a:cubicBezTo>
                      <a:pt x="3267" y="91501"/>
                      <a:pt x="1658" y="90386"/>
                      <a:pt x="0" y="89319"/>
                    </a:cubicBezTo>
                    <a:cubicBezTo>
                      <a:pt x="33220" y="69880"/>
                      <a:pt x="59288" y="40248"/>
                      <a:pt x="74333" y="4821"/>
                    </a:cubicBezTo>
                    <a:lnTo>
                      <a:pt x="75147" y="0"/>
                    </a:lnTo>
                    <a:cubicBezTo>
                      <a:pt x="116254" y="7044"/>
                      <a:pt x="156764" y="17217"/>
                      <a:pt x="196321" y="30430"/>
                    </a:cubicBezTo>
                    <a:lnTo>
                      <a:pt x="196176" y="30772"/>
                    </a:lnTo>
                    <a:cubicBezTo>
                      <a:pt x="183565" y="50385"/>
                      <a:pt x="166774" y="66967"/>
                      <a:pt x="147005" y="79332"/>
                    </a:cubicBezTo>
                    <a:cubicBezTo>
                      <a:pt x="124474" y="80610"/>
                      <a:pt x="101994" y="82618"/>
                      <a:pt x="79660" y="84772"/>
                    </a:cubicBezTo>
                    <a:cubicBezTo>
                      <a:pt x="54747" y="87175"/>
                      <a:pt x="29787" y="89823"/>
                      <a:pt x="4925" y="9266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4" name="Google Shape;384;p6"/>
              <p:cNvSpPr/>
              <p:nvPr/>
            </p:nvSpPr>
            <p:spPr>
              <a:xfrm>
                <a:off x="567181" y="5162575"/>
                <a:ext cx="447412" cy="223715"/>
              </a:xfrm>
              <a:custGeom>
                <a:avLst/>
                <a:gdLst/>
                <a:ahLst/>
                <a:cxnLst/>
                <a:rect l="l" t="t" r="r" b="b"/>
                <a:pathLst>
                  <a:path w="260502" h="130256" extrusionOk="0">
                    <a:moveTo>
                      <a:pt x="0" y="130257"/>
                    </a:moveTo>
                    <a:cubicBezTo>
                      <a:pt x="41806" y="95576"/>
                      <a:pt x="76640" y="53265"/>
                      <a:pt x="102647" y="5577"/>
                    </a:cubicBezTo>
                    <a:lnTo>
                      <a:pt x="102487" y="175"/>
                    </a:lnTo>
                    <a:cubicBezTo>
                      <a:pt x="155419" y="-915"/>
                      <a:pt x="208334" y="3081"/>
                      <a:pt x="260502" y="12108"/>
                    </a:cubicBezTo>
                    <a:lnTo>
                      <a:pt x="259689" y="16928"/>
                    </a:lnTo>
                    <a:cubicBezTo>
                      <a:pt x="244643" y="52356"/>
                      <a:pt x="218575" y="81988"/>
                      <a:pt x="185355" y="101427"/>
                    </a:cubicBezTo>
                    <a:cubicBezTo>
                      <a:pt x="187013" y="102494"/>
                      <a:pt x="188622" y="103608"/>
                      <a:pt x="190280" y="104772"/>
                    </a:cubicBezTo>
                    <a:cubicBezTo>
                      <a:pt x="126688" y="111905"/>
                      <a:pt x="63261" y="120400"/>
                      <a:pt x="0" y="13025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5" name="Google Shape;385;p6"/>
              <p:cNvSpPr/>
              <p:nvPr/>
            </p:nvSpPr>
            <p:spPr>
              <a:xfrm>
                <a:off x="224144" y="5162875"/>
                <a:ext cx="519353" cy="284866"/>
              </a:xfrm>
              <a:custGeom>
                <a:avLst/>
                <a:gdLst/>
                <a:ahLst/>
                <a:cxnLst/>
                <a:rect l="l" t="t" r="r" b="b"/>
                <a:pathLst>
                  <a:path w="302389" h="165861" extrusionOk="0">
                    <a:moveTo>
                      <a:pt x="0" y="165861"/>
                    </a:moveTo>
                    <a:cubicBezTo>
                      <a:pt x="41310" y="129348"/>
                      <a:pt x="73320" y="83512"/>
                      <a:pt x="93376" y="32154"/>
                    </a:cubicBezTo>
                    <a:cubicBezTo>
                      <a:pt x="135380" y="19895"/>
                      <a:pt x="178311" y="11071"/>
                      <a:pt x="221745" y="5767"/>
                    </a:cubicBezTo>
                    <a:cubicBezTo>
                      <a:pt x="248456" y="2531"/>
                      <a:pt x="275284" y="608"/>
                      <a:pt x="302229" y="0"/>
                    </a:cubicBezTo>
                    <a:lnTo>
                      <a:pt x="302390" y="5402"/>
                    </a:lnTo>
                    <a:cubicBezTo>
                      <a:pt x="276382" y="53090"/>
                      <a:pt x="241549" y="95401"/>
                      <a:pt x="199742" y="130082"/>
                    </a:cubicBezTo>
                    <a:cubicBezTo>
                      <a:pt x="132946" y="140532"/>
                      <a:pt x="66366" y="152459"/>
                      <a:pt x="0" y="16586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6" name="Google Shape;386;p6"/>
              <p:cNvSpPr/>
              <p:nvPr/>
            </p:nvSpPr>
            <p:spPr>
              <a:xfrm>
                <a:off x="-30313" y="5218097"/>
                <a:ext cx="414845" cy="284744"/>
              </a:xfrm>
              <a:custGeom>
                <a:avLst/>
                <a:gdLst/>
                <a:ahLst/>
                <a:cxnLst/>
                <a:rect l="l" t="t" r="r" b="b"/>
                <a:pathLst>
                  <a:path w="241540" h="165790" extrusionOk="0">
                    <a:moveTo>
                      <a:pt x="0" y="165064"/>
                    </a:moveTo>
                    <a:cubicBezTo>
                      <a:pt x="25455" y="139523"/>
                      <a:pt x="46728" y="110130"/>
                      <a:pt x="63035" y="77968"/>
                    </a:cubicBezTo>
                    <a:lnTo>
                      <a:pt x="62008" y="76170"/>
                    </a:lnTo>
                    <a:cubicBezTo>
                      <a:pt x="118674" y="43860"/>
                      <a:pt x="178928" y="18296"/>
                      <a:pt x="241540" y="0"/>
                    </a:cubicBezTo>
                    <a:cubicBezTo>
                      <a:pt x="221485" y="51357"/>
                      <a:pt x="189475" y="97193"/>
                      <a:pt x="148164" y="133707"/>
                    </a:cubicBezTo>
                    <a:cubicBezTo>
                      <a:pt x="99082" y="143526"/>
                      <a:pt x="50166" y="154221"/>
                      <a:pt x="1413" y="165791"/>
                    </a:cubicBezTo>
                    <a:cubicBezTo>
                      <a:pt x="974" y="165548"/>
                      <a:pt x="438" y="165307"/>
                      <a:pt x="0" y="1650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7" name="Google Shape;387;p6"/>
              <p:cNvSpPr/>
              <p:nvPr/>
            </p:nvSpPr>
            <p:spPr>
              <a:xfrm>
                <a:off x="-183673" y="5348909"/>
                <a:ext cx="261630" cy="192125"/>
              </a:xfrm>
              <a:custGeom>
                <a:avLst/>
                <a:gdLst/>
                <a:ahLst/>
                <a:cxnLst/>
                <a:rect l="l" t="t" r="r" b="b"/>
                <a:pathLst>
                  <a:path w="152332" h="111863" extrusionOk="0">
                    <a:moveTo>
                      <a:pt x="89298" y="88894"/>
                    </a:moveTo>
                    <a:cubicBezTo>
                      <a:pt x="89736" y="89137"/>
                      <a:pt x="90273" y="89378"/>
                      <a:pt x="90712" y="89621"/>
                    </a:cubicBezTo>
                    <a:cubicBezTo>
                      <a:pt x="60653" y="96711"/>
                      <a:pt x="30660" y="104125"/>
                      <a:pt x="732" y="111864"/>
                    </a:cubicBezTo>
                    <a:lnTo>
                      <a:pt x="0" y="111038"/>
                    </a:lnTo>
                    <a:cubicBezTo>
                      <a:pt x="46025" y="68363"/>
                      <a:pt x="96792" y="31107"/>
                      <a:pt x="151306" y="0"/>
                    </a:cubicBezTo>
                    <a:lnTo>
                      <a:pt x="152333" y="1798"/>
                    </a:lnTo>
                    <a:cubicBezTo>
                      <a:pt x="136026" y="33961"/>
                      <a:pt x="114754" y="63353"/>
                      <a:pt x="89298" y="8889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8" name="Google Shape;388;p6"/>
              <p:cNvSpPr/>
              <p:nvPr/>
            </p:nvSpPr>
            <p:spPr>
              <a:xfrm>
                <a:off x="-214172" y="5156855"/>
                <a:ext cx="1683830" cy="532260"/>
              </a:xfrm>
              <a:custGeom>
                <a:avLst/>
                <a:gdLst/>
                <a:ahLst/>
                <a:cxnLst/>
                <a:rect l="l" t="t" r="r" b="b"/>
                <a:pathLst>
                  <a:path w="980396" h="309904" extrusionOk="0">
                    <a:moveTo>
                      <a:pt x="977854" y="105867"/>
                    </a:moveTo>
                    <a:cubicBezTo>
                      <a:pt x="854794" y="37216"/>
                      <a:pt x="716371" y="799"/>
                      <a:pt x="575459" y="3"/>
                    </a:cubicBezTo>
                    <a:cubicBezTo>
                      <a:pt x="441018" y="-345"/>
                      <a:pt x="308546" y="32296"/>
                      <a:pt x="189656" y="95063"/>
                    </a:cubicBezTo>
                    <a:cubicBezTo>
                      <a:pt x="123272" y="129522"/>
                      <a:pt x="62484" y="173828"/>
                      <a:pt x="9356" y="226475"/>
                    </a:cubicBezTo>
                    <a:cubicBezTo>
                      <a:pt x="8862" y="226933"/>
                      <a:pt x="8629" y="227608"/>
                      <a:pt x="8737" y="228273"/>
                    </a:cubicBezTo>
                    <a:cubicBezTo>
                      <a:pt x="7659" y="227908"/>
                      <a:pt x="6573" y="227572"/>
                      <a:pt x="5496" y="227205"/>
                    </a:cubicBezTo>
                    <a:cubicBezTo>
                      <a:pt x="-22" y="225387"/>
                      <a:pt x="-2352" y="234032"/>
                      <a:pt x="3105" y="235877"/>
                    </a:cubicBezTo>
                    <a:cubicBezTo>
                      <a:pt x="57403" y="254473"/>
                      <a:pt x="112717" y="269958"/>
                      <a:pt x="168778" y="282257"/>
                    </a:cubicBezTo>
                    <a:lnTo>
                      <a:pt x="168764" y="282339"/>
                    </a:lnTo>
                    <a:cubicBezTo>
                      <a:pt x="168180" y="284759"/>
                      <a:pt x="171894" y="285790"/>
                      <a:pt x="172498" y="283368"/>
                    </a:cubicBezTo>
                    <a:cubicBezTo>
                      <a:pt x="172522" y="283271"/>
                      <a:pt x="172514" y="283178"/>
                      <a:pt x="172537" y="283081"/>
                    </a:cubicBezTo>
                    <a:cubicBezTo>
                      <a:pt x="236253" y="296980"/>
                      <a:pt x="301193" y="304511"/>
                      <a:pt x="366399" y="305564"/>
                    </a:cubicBezTo>
                    <a:cubicBezTo>
                      <a:pt x="366598" y="306518"/>
                      <a:pt x="366883" y="307423"/>
                      <a:pt x="367062" y="308389"/>
                    </a:cubicBezTo>
                    <a:cubicBezTo>
                      <a:pt x="367554" y="311043"/>
                      <a:pt x="371584" y="309915"/>
                      <a:pt x="371107" y="307274"/>
                    </a:cubicBezTo>
                    <a:cubicBezTo>
                      <a:pt x="371003" y="306701"/>
                      <a:pt x="370832" y="306167"/>
                      <a:pt x="370721" y="305598"/>
                    </a:cubicBezTo>
                    <a:cubicBezTo>
                      <a:pt x="382753" y="305656"/>
                      <a:pt x="394792" y="305547"/>
                      <a:pt x="406838" y="305060"/>
                    </a:cubicBezTo>
                    <a:cubicBezTo>
                      <a:pt x="472337" y="302358"/>
                      <a:pt x="537240" y="291479"/>
                      <a:pt x="600039" y="272675"/>
                    </a:cubicBezTo>
                    <a:cubicBezTo>
                      <a:pt x="661884" y="253280"/>
                      <a:pt x="721487" y="227352"/>
                      <a:pt x="777839" y="195331"/>
                    </a:cubicBezTo>
                    <a:cubicBezTo>
                      <a:pt x="840091" y="161134"/>
                      <a:pt x="903628" y="124530"/>
                      <a:pt x="975280" y="115374"/>
                    </a:cubicBezTo>
                    <a:cubicBezTo>
                      <a:pt x="979900" y="114783"/>
                      <a:pt x="982720" y="108589"/>
                      <a:pt x="977854" y="105867"/>
                    </a:cubicBezTo>
                    <a:close/>
                    <a:moveTo>
                      <a:pt x="842875" y="149115"/>
                    </a:moveTo>
                    <a:cubicBezTo>
                      <a:pt x="826440" y="129835"/>
                      <a:pt x="807221" y="113113"/>
                      <a:pt x="785854" y="99501"/>
                    </a:cubicBezTo>
                    <a:cubicBezTo>
                      <a:pt x="811431" y="97944"/>
                      <a:pt x="837043" y="97440"/>
                      <a:pt x="862690" y="97990"/>
                    </a:cubicBezTo>
                    <a:cubicBezTo>
                      <a:pt x="893564" y="99218"/>
                      <a:pt x="924302" y="102768"/>
                      <a:pt x="954643" y="108609"/>
                    </a:cubicBezTo>
                    <a:cubicBezTo>
                      <a:pt x="915763" y="117120"/>
                      <a:pt x="878181" y="130741"/>
                      <a:pt x="842875" y="149115"/>
                    </a:cubicBezTo>
                    <a:close/>
                    <a:moveTo>
                      <a:pt x="784999" y="93288"/>
                    </a:moveTo>
                    <a:cubicBezTo>
                      <a:pt x="736967" y="95929"/>
                      <a:pt x="688994" y="100840"/>
                      <a:pt x="641168" y="106437"/>
                    </a:cubicBezTo>
                    <a:cubicBezTo>
                      <a:pt x="673613" y="87052"/>
                      <a:pt x="698830" y="57589"/>
                      <a:pt x="712973" y="22539"/>
                    </a:cubicBezTo>
                    <a:cubicBezTo>
                      <a:pt x="752267" y="29362"/>
                      <a:pt x="791009" y="39047"/>
                      <a:pt x="828892" y="51515"/>
                    </a:cubicBezTo>
                    <a:cubicBezTo>
                      <a:pt x="822661" y="59422"/>
                      <a:pt x="816130" y="67087"/>
                      <a:pt x="809144" y="74337"/>
                    </a:cubicBezTo>
                    <a:cubicBezTo>
                      <a:pt x="801726" y="81418"/>
                      <a:pt x="793640" y="87764"/>
                      <a:pt x="784999" y="93288"/>
                    </a:cubicBezTo>
                    <a:close/>
                    <a:moveTo>
                      <a:pt x="793909" y="92825"/>
                    </a:moveTo>
                    <a:cubicBezTo>
                      <a:pt x="809178" y="82101"/>
                      <a:pt x="822123" y="68404"/>
                      <a:pt x="831970" y="52555"/>
                    </a:cubicBezTo>
                    <a:cubicBezTo>
                      <a:pt x="874028" y="66567"/>
                      <a:pt x="914877" y="83974"/>
                      <a:pt x="954117" y="104602"/>
                    </a:cubicBezTo>
                    <a:cubicBezTo>
                      <a:pt x="902440" y="90930"/>
                      <a:pt x="846970" y="90242"/>
                      <a:pt x="793909" y="92825"/>
                    </a:cubicBezTo>
                    <a:close/>
                    <a:moveTo>
                      <a:pt x="709792" y="21962"/>
                    </a:moveTo>
                    <a:cubicBezTo>
                      <a:pt x="693819" y="56141"/>
                      <a:pt x="668220" y="84917"/>
                      <a:pt x="636133" y="104761"/>
                    </a:cubicBezTo>
                    <a:cubicBezTo>
                      <a:pt x="635355" y="105275"/>
                      <a:pt x="635038" y="106260"/>
                      <a:pt x="635370" y="107132"/>
                    </a:cubicBezTo>
                    <a:cubicBezTo>
                      <a:pt x="623153" y="108575"/>
                      <a:pt x="610944" y="110039"/>
                      <a:pt x="598742" y="111523"/>
                    </a:cubicBezTo>
                    <a:cubicBezTo>
                      <a:pt x="552633" y="117172"/>
                      <a:pt x="506633" y="123531"/>
                      <a:pt x="460740" y="130601"/>
                    </a:cubicBezTo>
                    <a:cubicBezTo>
                      <a:pt x="479339" y="114431"/>
                      <a:pt x="496529" y="96710"/>
                      <a:pt x="512125" y="77628"/>
                    </a:cubicBezTo>
                    <a:cubicBezTo>
                      <a:pt x="520523" y="67278"/>
                      <a:pt x="528473" y="56567"/>
                      <a:pt x="535839" y="45459"/>
                    </a:cubicBezTo>
                    <a:cubicBezTo>
                      <a:pt x="543828" y="34877"/>
                      <a:pt x="550303" y="23235"/>
                      <a:pt x="555080" y="10866"/>
                    </a:cubicBezTo>
                    <a:cubicBezTo>
                      <a:pt x="555106" y="10782"/>
                      <a:pt x="555002" y="10740"/>
                      <a:pt x="554991" y="10661"/>
                    </a:cubicBezTo>
                    <a:cubicBezTo>
                      <a:pt x="606833" y="9519"/>
                      <a:pt x="658666" y="13303"/>
                      <a:pt x="709792" y="21962"/>
                    </a:cubicBezTo>
                    <a:close/>
                    <a:moveTo>
                      <a:pt x="553693" y="10680"/>
                    </a:moveTo>
                    <a:cubicBezTo>
                      <a:pt x="546274" y="20730"/>
                      <a:pt x="539411" y="31178"/>
                      <a:pt x="533133" y="41977"/>
                    </a:cubicBezTo>
                    <a:cubicBezTo>
                      <a:pt x="524974" y="54084"/>
                      <a:pt x="516262" y="65829"/>
                      <a:pt x="506943" y="77069"/>
                    </a:cubicBezTo>
                    <a:cubicBezTo>
                      <a:pt x="490388" y="96936"/>
                      <a:pt x="472101" y="115293"/>
                      <a:pt x="452297" y="131923"/>
                    </a:cubicBezTo>
                    <a:cubicBezTo>
                      <a:pt x="388320" y="141892"/>
                      <a:pt x="324552" y="153241"/>
                      <a:pt x="260995" y="165969"/>
                    </a:cubicBezTo>
                    <a:cubicBezTo>
                      <a:pt x="298197" y="132281"/>
                      <a:pt x="326779" y="90163"/>
                      <a:pt x="344345" y="43149"/>
                    </a:cubicBezTo>
                    <a:cubicBezTo>
                      <a:pt x="347101" y="42311"/>
                      <a:pt x="349835" y="41414"/>
                      <a:pt x="352600" y="40603"/>
                    </a:cubicBezTo>
                    <a:cubicBezTo>
                      <a:pt x="418127" y="22311"/>
                      <a:pt x="485679" y="12259"/>
                      <a:pt x="553693" y="10680"/>
                    </a:cubicBezTo>
                    <a:close/>
                    <a:moveTo>
                      <a:pt x="341465" y="44037"/>
                    </a:moveTo>
                    <a:cubicBezTo>
                      <a:pt x="330913" y="66398"/>
                      <a:pt x="318740" y="87958"/>
                      <a:pt x="305044" y="108544"/>
                    </a:cubicBezTo>
                    <a:cubicBezTo>
                      <a:pt x="289804" y="130174"/>
                      <a:pt x="272173" y="150017"/>
                      <a:pt x="252485" y="167696"/>
                    </a:cubicBezTo>
                    <a:cubicBezTo>
                      <a:pt x="243562" y="169499"/>
                      <a:pt x="234633" y="171270"/>
                      <a:pt x="225718" y="173127"/>
                    </a:cubicBezTo>
                    <a:cubicBezTo>
                      <a:pt x="187078" y="181172"/>
                      <a:pt x="148569" y="189779"/>
                      <a:pt x="110191" y="198947"/>
                    </a:cubicBezTo>
                    <a:cubicBezTo>
                      <a:pt x="133162" y="175804"/>
                      <a:pt x="152073" y="148958"/>
                      <a:pt x="166129" y="119535"/>
                    </a:cubicBezTo>
                    <a:cubicBezTo>
                      <a:pt x="221676" y="88111"/>
                      <a:pt x="280465" y="62797"/>
                      <a:pt x="341465" y="44037"/>
                    </a:cubicBezTo>
                    <a:close/>
                    <a:moveTo>
                      <a:pt x="22681" y="220762"/>
                    </a:moveTo>
                    <a:cubicBezTo>
                      <a:pt x="65706" y="183484"/>
                      <a:pt x="112234" y="150453"/>
                      <a:pt x="161614" y="122127"/>
                    </a:cubicBezTo>
                    <a:cubicBezTo>
                      <a:pt x="154054" y="134701"/>
                      <a:pt x="146713" y="147350"/>
                      <a:pt x="138106" y="159298"/>
                    </a:cubicBezTo>
                    <a:cubicBezTo>
                      <a:pt x="127449" y="173992"/>
                      <a:pt x="115671" y="187840"/>
                      <a:pt x="102878" y="200718"/>
                    </a:cubicBezTo>
                    <a:cubicBezTo>
                      <a:pt x="76086" y="207144"/>
                      <a:pt x="49353" y="213825"/>
                      <a:pt x="22681" y="220762"/>
                    </a:cubicBezTo>
                    <a:close/>
                    <a:moveTo>
                      <a:pt x="14470" y="227894"/>
                    </a:moveTo>
                    <a:cubicBezTo>
                      <a:pt x="14963" y="228132"/>
                      <a:pt x="15517" y="228211"/>
                      <a:pt x="16056" y="228120"/>
                    </a:cubicBezTo>
                    <a:cubicBezTo>
                      <a:pt x="46172" y="220604"/>
                      <a:pt x="76360" y="213329"/>
                      <a:pt x="106619" y="206295"/>
                    </a:cubicBezTo>
                    <a:cubicBezTo>
                      <a:pt x="120468" y="213859"/>
                      <a:pt x="133199" y="223311"/>
                      <a:pt x="144446" y="234380"/>
                    </a:cubicBezTo>
                    <a:cubicBezTo>
                      <a:pt x="154318" y="244212"/>
                      <a:pt x="167311" y="257648"/>
                      <a:pt x="169245" y="272385"/>
                    </a:cubicBezTo>
                    <a:cubicBezTo>
                      <a:pt x="116257" y="261067"/>
                      <a:pt x="63950" y="246762"/>
                      <a:pt x="12577" y="229539"/>
                    </a:cubicBezTo>
                    <a:cubicBezTo>
                      <a:pt x="13201" y="228982"/>
                      <a:pt x="13845" y="228450"/>
                      <a:pt x="14470" y="227894"/>
                    </a:cubicBezTo>
                    <a:close/>
                    <a:moveTo>
                      <a:pt x="229560" y="283948"/>
                    </a:moveTo>
                    <a:cubicBezTo>
                      <a:pt x="210673" y="280754"/>
                      <a:pt x="191862" y="277183"/>
                      <a:pt x="173126" y="273235"/>
                    </a:cubicBezTo>
                    <a:cubicBezTo>
                      <a:pt x="171903" y="259658"/>
                      <a:pt x="162146" y="247597"/>
                      <a:pt x="153102" y="237659"/>
                    </a:cubicBezTo>
                    <a:cubicBezTo>
                      <a:pt x="141208" y="224765"/>
                      <a:pt x="127421" y="213756"/>
                      <a:pt x="112214" y="205010"/>
                    </a:cubicBezTo>
                    <a:cubicBezTo>
                      <a:pt x="157281" y="194586"/>
                      <a:pt x="202492" y="184741"/>
                      <a:pt x="247846" y="175474"/>
                    </a:cubicBezTo>
                    <a:cubicBezTo>
                      <a:pt x="247917" y="175537"/>
                      <a:pt x="247992" y="175594"/>
                      <a:pt x="248071" y="175647"/>
                    </a:cubicBezTo>
                    <a:cubicBezTo>
                      <a:pt x="294992" y="205311"/>
                      <a:pt x="347104" y="239727"/>
                      <a:pt x="363772" y="295109"/>
                    </a:cubicBezTo>
                    <a:cubicBezTo>
                      <a:pt x="318819" y="294749"/>
                      <a:pt x="273956" y="291019"/>
                      <a:pt x="229560" y="283948"/>
                    </a:cubicBezTo>
                    <a:close/>
                    <a:moveTo>
                      <a:pt x="368274" y="295114"/>
                    </a:moveTo>
                    <a:cubicBezTo>
                      <a:pt x="352428" y="239215"/>
                      <a:pt x="301384" y="204122"/>
                      <a:pt x="254086" y="174232"/>
                    </a:cubicBezTo>
                    <a:cubicBezTo>
                      <a:pt x="319088" y="161075"/>
                      <a:pt x="384345" y="149278"/>
                      <a:pt x="449859" y="138841"/>
                    </a:cubicBezTo>
                    <a:cubicBezTo>
                      <a:pt x="477941" y="153261"/>
                      <a:pt x="503406" y="172288"/>
                      <a:pt x="525194" y="195131"/>
                    </a:cubicBezTo>
                    <a:cubicBezTo>
                      <a:pt x="545299" y="217290"/>
                      <a:pt x="562256" y="242112"/>
                      <a:pt x="575587" y="268897"/>
                    </a:cubicBezTo>
                    <a:cubicBezTo>
                      <a:pt x="507923" y="286645"/>
                      <a:pt x="438226" y="295459"/>
                      <a:pt x="368274" y="295114"/>
                    </a:cubicBezTo>
                    <a:close/>
                    <a:moveTo>
                      <a:pt x="579251" y="267956"/>
                    </a:moveTo>
                    <a:cubicBezTo>
                      <a:pt x="556778" y="212499"/>
                      <a:pt x="509530" y="165788"/>
                      <a:pt x="457346" y="137663"/>
                    </a:cubicBezTo>
                    <a:cubicBezTo>
                      <a:pt x="518986" y="127989"/>
                      <a:pt x="580806" y="119680"/>
                      <a:pt x="642807" y="112738"/>
                    </a:cubicBezTo>
                    <a:cubicBezTo>
                      <a:pt x="679934" y="137470"/>
                      <a:pt x="717870" y="164243"/>
                      <a:pt x="740549" y="203335"/>
                    </a:cubicBezTo>
                    <a:cubicBezTo>
                      <a:pt x="705262" y="222131"/>
                      <a:pt x="668680" y="238387"/>
                      <a:pt x="631080" y="251979"/>
                    </a:cubicBezTo>
                    <a:cubicBezTo>
                      <a:pt x="613942" y="257963"/>
                      <a:pt x="596666" y="263289"/>
                      <a:pt x="579251" y="267956"/>
                    </a:cubicBezTo>
                    <a:close/>
                    <a:moveTo>
                      <a:pt x="742919" y="202113"/>
                    </a:moveTo>
                    <a:cubicBezTo>
                      <a:pt x="721347" y="163401"/>
                      <a:pt x="685485" y="136475"/>
                      <a:pt x="649113" y="112037"/>
                    </a:cubicBezTo>
                    <a:cubicBezTo>
                      <a:pt x="686203" y="107971"/>
                      <a:pt x="723341" y="104421"/>
                      <a:pt x="760530" y="101387"/>
                    </a:cubicBezTo>
                    <a:cubicBezTo>
                      <a:pt x="766661" y="100846"/>
                      <a:pt x="772801" y="100436"/>
                      <a:pt x="778940" y="100016"/>
                    </a:cubicBezTo>
                    <a:cubicBezTo>
                      <a:pt x="779089" y="100229"/>
                      <a:pt x="779274" y="100414"/>
                      <a:pt x="779487" y="100563"/>
                    </a:cubicBezTo>
                    <a:cubicBezTo>
                      <a:pt x="801575" y="114429"/>
                      <a:pt x="821434" y="131564"/>
                      <a:pt x="838387" y="151383"/>
                    </a:cubicBezTo>
                    <a:cubicBezTo>
                      <a:pt x="827681" y="156767"/>
                      <a:pt x="817059" y="162310"/>
                      <a:pt x="806523" y="168013"/>
                    </a:cubicBezTo>
                    <a:cubicBezTo>
                      <a:pt x="785298" y="179512"/>
                      <a:pt x="764203" y="191045"/>
                      <a:pt x="742919" y="20211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89" name="Google Shape;389;p6"/>
            <p:cNvGrpSpPr/>
            <p:nvPr/>
          </p:nvGrpSpPr>
          <p:grpSpPr>
            <a:xfrm>
              <a:off x="7976056" y="4558441"/>
              <a:ext cx="1297174" cy="1214433"/>
              <a:chOff x="7899456" y="4631516"/>
              <a:chExt cx="1297174" cy="1214433"/>
            </a:xfrm>
          </p:grpSpPr>
          <p:grpSp>
            <p:nvGrpSpPr>
              <p:cNvPr id="390" name="Google Shape;390;p6"/>
              <p:cNvGrpSpPr/>
              <p:nvPr/>
            </p:nvGrpSpPr>
            <p:grpSpPr>
              <a:xfrm rot="-4383162" flipH="1">
                <a:off x="8084109" y="4711211"/>
                <a:ext cx="928299" cy="1055411"/>
                <a:chOff x="-286470" y="3869088"/>
                <a:chExt cx="928273" cy="1055381"/>
              </a:xfrm>
            </p:grpSpPr>
            <p:sp>
              <p:nvSpPr>
                <p:cNvPr id="391" name="Google Shape;391;p6"/>
                <p:cNvSpPr/>
                <p:nvPr/>
              </p:nvSpPr>
              <p:spPr>
                <a:xfrm>
                  <a:off x="-139129" y="4787956"/>
                  <a:ext cx="346519" cy="136514"/>
                </a:xfrm>
                <a:custGeom>
                  <a:avLst/>
                  <a:gdLst/>
                  <a:ahLst/>
                  <a:cxnLst/>
                  <a:rect l="l" t="t" r="r" b="b"/>
                  <a:pathLst>
                    <a:path w="201758" h="79484" extrusionOk="0">
                      <a:moveTo>
                        <a:pt x="1045" y="74404"/>
                      </a:moveTo>
                      <a:cubicBezTo>
                        <a:pt x="6595" y="53342"/>
                        <a:pt x="12871" y="32500"/>
                        <a:pt x="19875" y="11878"/>
                      </a:cubicBezTo>
                      <a:cubicBezTo>
                        <a:pt x="79078" y="-4635"/>
                        <a:pt x="141762" y="-3917"/>
                        <a:pt x="200571" y="13949"/>
                      </a:cubicBezTo>
                      <a:lnTo>
                        <a:pt x="201759" y="13983"/>
                      </a:lnTo>
                      <a:cubicBezTo>
                        <a:pt x="201679" y="16589"/>
                        <a:pt x="201217" y="19170"/>
                        <a:pt x="200386" y="21641"/>
                      </a:cubicBezTo>
                      <a:cubicBezTo>
                        <a:pt x="196092" y="34599"/>
                        <a:pt x="182452" y="41761"/>
                        <a:pt x="169783" y="46944"/>
                      </a:cubicBezTo>
                      <a:cubicBezTo>
                        <a:pt x="115927" y="69010"/>
                        <a:pt x="58198" y="80067"/>
                        <a:pt x="0" y="79461"/>
                      </a:cubicBezTo>
                      <a:lnTo>
                        <a:pt x="783" y="75335"/>
                      </a:lnTo>
                      <a:cubicBezTo>
                        <a:pt x="853" y="74997"/>
                        <a:pt x="975" y="74742"/>
                        <a:pt x="1045" y="74404"/>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2" name="Google Shape;392;p6"/>
                <p:cNvSpPr/>
                <p:nvPr/>
              </p:nvSpPr>
              <p:spPr>
                <a:xfrm>
                  <a:off x="-286470" y="4456966"/>
                  <a:ext cx="181485" cy="458797"/>
                </a:xfrm>
                <a:custGeom>
                  <a:avLst/>
                  <a:gdLst/>
                  <a:ahLst/>
                  <a:cxnLst/>
                  <a:rect l="l" t="t" r="r" b="b"/>
                  <a:pathLst>
                    <a:path w="105668" h="267131" extrusionOk="0">
                      <a:moveTo>
                        <a:pt x="37011" y="1908"/>
                      </a:moveTo>
                      <a:cubicBezTo>
                        <a:pt x="69605" y="65793"/>
                        <a:pt x="92256" y="134279"/>
                        <a:pt x="104180" y="205001"/>
                      </a:cubicBezTo>
                      <a:cubicBezTo>
                        <a:pt x="104694" y="204896"/>
                        <a:pt x="105155" y="204710"/>
                        <a:pt x="105668" y="204605"/>
                      </a:cubicBezTo>
                      <a:cubicBezTo>
                        <a:pt x="98663" y="225226"/>
                        <a:pt x="92387" y="246068"/>
                        <a:pt x="86838" y="267131"/>
                      </a:cubicBezTo>
                      <a:cubicBezTo>
                        <a:pt x="75140" y="247564"/>
                        <a:pt x="63495" y="228077"/>
                        <a:pt x="51796" y="208509"/>
                      </a:cubicBezTo>
                      <a:cubicBezTo>
                        <a:pt x="26009" y="165295"/>
                        <a:pt x="-638" y="119092"/>
                        <a:pt x="12" y="68691"/>
                      </a:cubicBezTo>
                      <a:cubicBezTo>
                        <a:pt x="368" y="44868"/>
                        <a:pt x="8117" y="19621"/>
                        <a:pt x="27108" y="5273"/>
                      </a:cubicBezTo>
                      <a:cubicBezTo>
                        <a:pt x="29934" y="3140"/>
                        <a:pt x="33016" y="1369"/>
                        <a:pt x="36281"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3" name="Google Shape;393;p6"/>
                <p:cNvSpPr/>
                <p:nvPr/>
              </p:nvSpPr>
              <p:spPr>
                <a:xfrm>
                  <a:off x="-224163" y="4118728"/>
                  <a:ext cx="230877" cy="690344"/>
                </a:xfrm>
                <a:custGeom>
                  <a:avLst/>
                  <a:gdLst/>
                  <a:ahLst/>
                  <a:cxnLst/>
                  <a:rect l="l" t="t" r="r" b="b"/>
                  <a:pathLst>
                    <a:path w="134426" h="401947" extrusionOk="0">
                      <a:moveTo>
                        <a:pt x="133048" y="251018"/>
                      </a:moveTo>
                      <a:cubicBezTo>
                        <a:pt x="133480" y="250967"/>
                        <a:pt x="133993" y="250862"/>
                        <a:pt x="134426" y="250811"/>
                      </a:cubicBezTo>
                      <a:cubicBezTo>
                        <a:pt x="108656" y="299193"/>
                        <a:pt x="86903" y="349609"/>
                        <a:pt x="69388" y="401552"/>
                      </a:cubicBezTo>
                      <a:cubicBezTo>
                        <a:pt x="68874" y="401657"/>
                        <a:pt x="68413" y="401843"/>
                        <a:pt x="67900" y="401948"/>
                      </a:cubicBezTo>
                      <a:cubicBezTo>
                        <a:pt x="55975" y="331227"/>
                        <a:pt x="33325" y="262740"/>
                        <a:pt x="731" y="198855"/>
                      </a:cubicBezTo>
                      <a:lnTo>
                        <a:pt x="0" y="196947"/>
                      </a:lnTo>
                      <a:cubicBezTo>
                        <a:pt x="18748" y="188874"/>
                        <a:pt x="43237" y="192812"/>
                        <a:pt x="53545" y="210265"/>
                      </a:cubicBezTo>
                      <a:cubicBezTo>
                        <a:pt x="44823" y="138905"/>
                        <a:pt x="54587" y="66501"/>
                        <a:pt x="81900" y="0"/>
                      </a:cubicBezTo>
                      <a:cubicBezTo>
                        <a:pt x="120498" y="76788"/>
                        <a:pt x="127163" y="165249"/>
                        <a:pt x="133048" y="25101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4" name="Google Shape;394;p6"/>
                <p:cNvSpPr/>
                <p:nvPr/>
              </p:nvSpPr>
              <p:spPr>
                <a:xfrm>
                  <a:off x="-83506" y="3969226"/>
                  <a:ext cx="243710" cy="580634"/>
                </a:xfrm>
                <a:custGeom>
                  <a:avLst/>
                  <a:gdLst/>
                  <a:ahLst/>
                  <a:cxnLst/>
                  <a:rect l="l" t="t" r="r" b="b"/>
                  <a:pathLst>
                    <a:path w="141898" h="338069" extrusionOk="0">
                      <a:moveTo>
                        <a:pt x="137415" y="202611"/>
                      </a:moveTo>
                      <a:cubicBezTo>
                        <a:pt x="137780" y="202546"/>
                        <a:pt x="138227" y="202428"/>
                        <a:pt x="138591" y="202363"/>
                      </a:cubicBezTo>
                      <a:cubicBezTo>
                        <a:pt x="106381" y="245194"/>
                        <a:pt x="77603" y="290501"/>
                        <a:pt x="52526" y="337863"/>
                      </a:cubicBezTo>
                      <a:cubicBezTo>
                        <a:pt x="52093" y="337914"/>
                        <a:pt x="51579" y="338019"/>
                        <a:pt x="51147" y="338070"/>
                      </a:cubicBezTo>
                      <a:cubicBezTo>
                        <a:pt x="45262" y="252300"/>
                        <a:pt x="38597" y="163839"/>
                        <a:pt x="0" y="87052"/>
                      </a:cubicBezTo>
                      <a:cubicBezTo>
                        <a:pt x="1701" y="82905"/>
                        <a:pt x="3455" y="78840"/>
                        <a:pt x="5276" y="74788"/>
                      </a:cubicBezTo>
                      <a:cubicBezTo>
                        <a:pt x="12000" y="59942"/>
                        <a:pt x="23704" y="43104"/>
                        <a:pt x="39930" y="45193"/>
                      </a:cubicBezTo>
                      <a:cubicBezTo>
                        <a:pt x="46910" y="46633"/>
                        <a:pt x="53289" y="50157"/>
                        <a:pt x="58223" y="55300"/>
                      </a:cubicBezTo>
                      <a:cubicBezTo>
                        <a:pt x="72549" y="68235"/>
                        <a:pt x="84103" y="83942"/>
                        <a:pt x="92185" y="101470"/>
                      </a:cubicBezTo>
                      <a:cubicBezTo>
                        <a:pt x="94985" y="65396"/>
                        <a:pt x="106579" y="30558"/>
                        <a:pt x="125953" y="0"/>
                      </a:cubicBezTo>
                      <a:lnTo>
                        <a:pt x="127445" y="941"/>
                      </a:lnTo>
                      <a:cubicBezTo>
                        <a:pt x="142415" y="67081"/>
                        <a:pt x="145788" y="135317"/>
                        <a:pt x="137415" y="20261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5" name="Google Shape;395;p6"/>
                <p:cNvSpPr/>
                <p:nvPr/>
              </p:nvSpPr>
              <p:spPr>
                <a:xfrm>
                  <a:off x="132806" y="3869088"/>
                  <a:ext cx="199453" cy="448127"/>
                </a:xfrm>
                <a:custGeom>
                  <a:avLst/>
                  <a:gdLst/>
                  <a:ahLst/>
                  <a:cxnLst/>
                  <a:rect l="l" t="t" r="r" b="b"/>
                  <a:pathLst>
                    <a:path w="116130" h="260918" extrusionOk="0">
                      <a:moveTo>
                        <a:pt x="103348" y="58165"/>
                      </a:moveTo>
                      <a:cubicBezTo>
                        <a:pt x="107092" y="55354"/>
                        <a:pt x="110957" y="52639"/>
                        <a:pt x="114914" y="50153"/>
                      </a:cubicBezTo>
                      <a:lnTo>
                        <a:pt x="116130" y="52092"/>
                      </a:lnTo>
                      <a:cubicBezTo>
                        <a:pt x="114036" y="90106"/>
                        <a:pt x="106217" y="127587"/>
                        <a:pt x="92937" y="163267"/>
                      </a:cubicBezTo>
                      <a:cubicBezTo>
                        <a:pt x="94114" y="163018"/>
                        <a:pt x="95222" y="162755"/>
                        <a:pt x="96412" y="162439"/>
                      </a:cubicBezTo>
                      <a:cubicBezTo>
                        <a:pt x="66452" y="193391"/>
                        <a:pt x="38472" y="226200"/>
                        <a:pt x="12638" y="260670"/>
                      </a:cubicBezTo>
                      <a:cubicBezTo>
                        <a:pt x="12274" y="260735"/>
                        <a:pt x="11828" y="260853"/>
                        <a:pt x="11462" y="260918"/>
                      </a:cubicBezTo>
                      <a:cubicBezTo>
                        <a:pt x="19835" y="193625"/>
                        <a:pt x="16462" y="125388"/>
                        <a:pt x="1492" y="59248"/>
                      </a:cubicBezTo>
                      <a:lnTo>
                        <a:pt x="0" y="58307"/>
                      </a:lnTo>
                      <a:cubicBezTo>
                        <a:pt x="9497" y="43189"/>
                        <a:pt x="20842" y="29314"/>
                        <a:pt x="33771" y="17003"/>
                      </a:cubicBezTo>
                      <a:cubicBezTo>
                        <a:pt x="43496" y="7697"/>
                        <a:pt x="55661" y="-1174"/>
                        <a:pt x="69098" y="128"/>
                      </a:cubicBezTo>
                      <a:cubicBezTo>
                        <a:pt x="81425" y="2256"/>
                        <a:pt x="91754" y="10649"/>
                        <a:pt x="96358" y="22280"/>
                      </a:cubicBezTo>
                      <a:cubicBezTo>
                        <a:pt x="100767" y="33741"/>
                        <a:pt x="103134" y="45886"/>
                        <a:pt x="103348" y="5816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6" name="Google Shape;396;p6"/>
                <p:cNvSpPr/>
                <p:nvPr/>
              </p:nvSpPr>
              <p:spPr>
                <a:xfrm>
                  <a:off x="292414" y="3893575"/>
                  <a:ext cx="188849" cy="255925"/>
                </a:xfrm>
                <a:custGeom>
                  <a:avLst/>
                  <a:gdLst/>
                  <a:ahLst/>
                  <a:cxnLst/>
                  <a:rect l="l" t="t" r="r" b="b"/>
                  <a:pathLst>
                    <a:path w="109956" h="149010" extrusionOk="0">
                      <a:moveTo>
                        <a:pt x="109520" y="14"/>
                      </a:moveTo>
                      <a:cubicBezTo>
                        <a:pt x="111717" y="23350"/>
                        <a:pt x="105569" y="46709"/>
                        <a:pt x="92167" y="65938"/>
                      </a:cubicBezTo>
                      <a:cubicBezTo>
                        <a:pt x="92680" y="65834"/>
                        <a:pt x="93261" y="65743"/>
                        <a:pt x="93775" y="65638"/>
                      </a:cubicBezTo>
                      <a:cubicBezTo>
                        <a:pt x="62022" y="91288"/>
                        <a:pt x="31866" y="118854"/>
                        <a:pt x="3475" y="148182"/>
                      </a:cubicBezTo>
                      <a:cubicBezTo>
                        <a:pt x="2285" y="148498"/>
                        <a:pt x="1176" y="148761"/>
                        <a:pt x="0" y="149010"/>
                      </a:cubicBezTo>
                      <a:cubicBezTo>
                        <a:pt x="13279" y="113329"/>
                        <a:pt x="21098" y="75849"/>
                        <a:pt x="23193" y="37835"/>
                      </a:cubicBezTo>
                      <a:lnTo>
                        <a:pt x="21978" y="35896"/>
                      </a:lnTo>
                      <a:cubicBezTo>
                        <a:pt x="45356" y="20407"/>
                        <a:pt x="71216" y="9041"/>
                        <a:pt x="98436" y="2291"/>
                      </a:cubicBezTo>
                      <a:cubicBezTo>
                        <a:pt x="101992" y="1410"/>
                        <a:pt x="105736" y="638"/>
                        <a:pt x="109452"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7" name="Google Shape;397;p6"/>
                <p:cNvSpPr/>
                <p:nvPr/>
              </p:nvSpPr>
              <p:spPr>
                <a:xfrm>
                  <a:off x="450701" y="3890690"/>
                  <a:ext cx="125742" cy="116132"/>
                </a:xfrm>
                <a:custGeom>
                  <a:avLst/>
                  <a:gdLst/>
                  <a:ahLst/>
                  <a:cxnLst/>
                  <a:rect l="l" t="t" r="r" b="b"/>
                  <a:pathLst>
                    <a:path w="73212" h="67617" extrusionOk="0">
                      <a:moveTo>
                        <a:pt x="73213" y="11976"/>
                      </a:moveTo>
                      <a:lnTo>
                        <a:pt x="71312" y="15730"/>
                      </a:lnTo>
                      <a:cubicBezTo>
                        <a:pt x="47315" y="31855"/>
                        <a:pt x="23999" y="49104"/>
                        <a:pt x="1608" y="67318"/>
                      </a:cubicBezTo>
                      <a:cubicBezTo>
                        <a:pt x="1095" y="67422"/>
                        <a:pt x="514" y="67513"/>
                        <a:pt x="0" y="67618"/>
                      </a:cubicBezTo>
                      <a:cubicBezTo>
                        <a:pt x="13402" y="48388"/>
                        <a:pt x="19551" y="25029"/>
                        <a:pt x="17353" y="1693"/>
                      </a:cubicBezTo>
                      <a:cubicBezTo>
                        <a:pt x="37178" y="-1728"/>
                        <a:pt x="58270" y="-742"/>
                        <a:pt x="73213" y="1197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8" name="Google Shape;398;p6"/>
                <p:cNvSpPr/>
                <p:nvPr/>
              </p:nvSpPr>
              <p:spPr>
                <a:xfrm>
                  <a:off x="453463" y="3911257"/>
                  <a:ext cx="151252" cy="101442"/>
                </a:xfrm>
                <a:custGeom>
                  <a:avLst/>
                  <a:gdLst/>
                  <a:ahLst/>
                  <a:cxnLst/>
                  <a:rect l="l" t="t" r="r" b="b"/>
                  <a:pathLst>
                    <a:path w="88065" h="59064" extrusionOk="0">
                      <a:moveTo>
                        <a:pt x="69704" y="3754"/>
                      </a:moveTo>
                      <a:lnTo>
                        <a:pt x="71605" y="0"/>
                      </a:lnTo>
                      <a:cubicBezTo>
                        <a:pt x="87902" y="13982"/>
                        <a:pt x="91270" y="38153"/>
                        <a:pt x="85330" y="59065"/>
                      </a:cubicBezTo>
                      <a:lnTo>
                        <a:pt x="78701" y="57132"/>
                      </a:lnTo>
                      <a:cubicBezTo>
                        <a:pt x="52916" y="50773"/>
                        <a:pt x="26048" y="50162"/>
                        <a:pt x="0" y="55342"/>
                      </a:cubicBezTo>
                      <a:cubicBezTo>
                        <a:pt x="22391" y="37128"/>
                        <a:pt x="45707" y="19879"/>
                        <a:pt x="69704" y="3754"/>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9" name="Google Shape;399;p6"/>
                <p:cNvSpPr/>
                <p:nvPr/>
              </p:nvSpPr>
              <p:spPr>
                <a:xfrm>
                  <a:off x="154510" y="4122614"/>
                  <a:ext cx="487293" cy="246654"/>
                </a:xfrm>
                <a:custGeom>
                  <a:avLst/>
                  <a:gdLst/>
                  <a:ahLst/>
                  <a:cxnLst/>
                  <a:rect l="l" t="t" r="r" b="b"/>
                  <a:pathLst>
                    <a:path w="283722" h="143612" extrusionOk="0">
                      <a:moveTo>
                        <a:pt x="83774" y="14817"/>
                      </a:moveTo>
                      <a:cubicBezTo>
                        <a:pt x="123100" y="5798"/>
                        <a:pt x="163288" y="-2974"/>
                        <a:pt x="203450" y="971"/>
                      </a:cubicBezTo>
                      <a:lnTo>
                        <a:pt x="206685" y="1640"/>
                      </a:lnTo>
                      <a:cubicBezTo>
                        <a:pt x="206250" y="2041"/>
                        <a:pt x="205830" y="2377"/>
                        <a:pt x="205395" y="2778"/>
                      </a:cubicBezTo>
                      <a:cubicBezTo>
                        <a:pt x="207178" y="2655"/>
                        <a:pt x="208961" y="2532"/>
                        <a:pt x="210783" y="2556"/>
                      </a:cubicBezTo>
                      <a:cubicBezTo>
                        <a:pt x="233077" y="2515"/>
                        <a:pt x="254347" y="11917"/>
                        <a:pt x="269322" y="28434"/>
                      </a:cubicBezTo>
                      <a:cubicBezTo>
                        <a:pt x="279656" y="39110"/>
                        <a:pt x="284838" y="53750"/>
                        <a:pt x="283521" y="68550"/>
                      </a:cubicBezTo>
                      <a:cubicBezTo>
                        <a:pt x="281248" y="83964"/>
                        <a:pt x="269709" y="96268"/>
                        <a:pt x="257899" y="106478"/>
                      </a:cubicBezTo>
                      <a:cubicBezTo>
                        <a:pt x="241187" y="120928"/>
                        <a:pt x="222855" y="133389"/>
                        <a:pt x="203271" y="143612"/>
                      </a:cubicBezTo>
                      <a:lnTo>
                        <a:pt x="201818" y="140782"/>
                      </a:lnTo>
                      <a:cubicBezTo>
                        <a:pt x="140209" y="107142"/>
                        <a:pt x="68399" y="97274"/>
                        <a:pt x="0" y="113049"/>
                      </a:cubicBezTo>
                      <a:cubicBezTo>
                        <a:pt x="25834" y="78578"/>
                        <a:pt x="53814" y="45769"/>
                        <a:pt x="83774" y="1481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0" name="Google Shape;400;p6"/>
                <p:cNvSpPr/>
                <p:nvPr/>
              </p:nvSpPr>
              <p:spPr>
                <a:xfrm>
                  <a:off x="298382" y="4000327"/>
                  <a:ext cx="301643" cy="147743"/>
                </a:xfrm>
                <a:custGeom>
                  <a:avLst/>
                  <a:gdLst/>
                  <a:ahLst/>
                  <a:cxnLst/>
                  <a:rect l="l" t="t" r="r" b="b"/>
                  <a:pathLst>
                    <a:path w="175629" h="86022" extrusionOk="0">
                      <a:moveTo>
                        <a:pt x="169001" y="5269"/>
                      </a:moveTo>
                      <a:lnTo>
                        <a:pt x="175630" y="7202"/>
                      </a:lnTo>
                      <a:cubicBezTo>
                        <a:pt x="174600" y="10873"/>
                        <a:pt x="173272" y="14454"/>
                        <a:pt x="171659" y="17908"/>
                      </a:cubicBezTo>
                      <a:cubicBezTo>
                        <a:pt x="161202" y="40276"/>
                        <a:pt x="141940" y="56958"/>
                        <a:pt x="122911" y="72845"/>
                      </a:cubicBezTo>
                      <a:lnTo>
                        <a:pt x="119676" y="72176"/>
                      </a:lnTo>
                      <a:cubicBezTo>
                        <a:pt x="79515" y="68231"/>
                        <a:pt x="39327" y="77003"/>
                        <a:pt x="0" y="86022"/>
                      </a:cubicBezTo>
                      <a:cubicBezTo>
                        <a:pt x="28391" y="56694"/>
                        <a:pt x="58547" y="29128"/>
                        <a:pt x="90300" y="3479"/>
                      </a:cubicBezTo>
                      <a:cubicBezTo>
                        <a:pt x="116348" y="-1701"/>
                        <a:pt x="143216" y="-1090"/>
                        <a:pt x="169001" y="527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1" name="Google Shape;401;p6"/>
                <p:cNvSpPr/>
                <p:nvPr/>
              </p:nvSpPr>
              <p:spPr>
                <a:xfrm>
                  <a:off x="6700" y="4304169"/>
                  <a:ext cx="496935" cy="312578"/>
                </a:xfrm>
                <a:custGeom>
                  <a:avLst/>
                  <a:gdLst/>
                  <a:ahLst/>
                  <a:cxnLst/>
                  <a:rect l="l" t="t" r="r" b="b"/>
                  <a:pathLst>
                    <a:path w="289336" h="181996" extrusionOk="0">
                      <a:moveTo>
                        <a:pt x="86066" y="7333"/>
                      </a:moveTo>
                      <a:cubicBezTo>
                        <a:pt x="154465" y="-8441"/>
                        <a:pt x="226275" y="1427"/>
                        <a:pt x="287884" y="35066"/>
                      </a:cubicBezTo>
                      <a:lnTo>
                        <a:pt x="289337" y="37897"/>
                      </a:lnTo>
                      <a:cubicBezTo>
                        <a:pt x="256979" y="54910"/>
                        <a:pt x="221683" y="65621"/>
                        <a:pt x="185327" y="69461"/>
                      </a:cubicBezTo>
                      <a:cubicBezTo>
                        <a:pt x="208714" y="77760"/>
                        <a:pt x="231251" y="88280"/>
                        <a:pt x="252633" y="100875"/>
                      </a:cubicBezTo>
                      <a:cubicBezTo>
                        <a:pt x="265663" y="108559"/>
                        <a:pt x="279355" y="118488"/>
                        <a:pt x="282620" y="133291"/>
                      </a:cubicBezTo>
                      <a:cubicBezTo>
                        <a:pt x="286923" y="152595"/>
                        <a:pt x="272073" y="169696"/>
                        <a:pt x="255754" y="181997"/>
                      </a:cubicBezTo>
                      <a:lnTo>
                        <a:pt x="254536" y="180409"/>
                      </a:lnTo>
                      <a:cubicBezTo>
                        <a:pt x="175302" y="142893"/>
                        <a:pt x="86694" y="129812"/>
                        <a:pt x="0" y="142833"/>
                      </a:cubicBezTo>
                      <a:cubicBezTo>
                        <a:pt x="25077" y="95471"/>
                        <a:pt x="53855" y="50164"/>
                        <a:pt x="86066" y="733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2" name="Google Shape;402;p6"/>
                <p:cNvSpPr/>
                <p:nvPr/>
              </p:nvSpPr>
              <p:spPr>
                <a:xfrm>
                  <a:off x="-104998" y="4541060"/>
                  <a:ext cx="550960" cy="270924"/>
                </a:xfrm>
                <a:custGeom>
                  <a:avLst/>
                  <a:gdLst/>
                  <a:ahLst/>
                  <a:cxnLst/>
                  <a:rect l="l" t="t" r="r" b="b"/>
                  <a:pathLst>
                    <a:path w="320792" h="157743" extrusionOk="0">
                      <a:moveTo>
                        <a:pt x="314446" y="48583"/>
                      </a:moveTo>
                      <a:cubicBezTo>
                        <a:pt x="263821" y="82376"/>
                        <a:pt x="206337" y="104530"/>
                        <a:pt x="146128" y="113453"/>
                      </a:cubicBezTo>
                      <a:cubicBezTo>
                        <a:pt x="162975" y="123753"/>
                        <a:pt x="182272" y="139549"/>
                        <a:pt x="181884" y="157743"/>
                      </a:cubicBezTo>
                      <a:lnTo>
                        <a:pt x="180696" y="157709"/>
                      </a:lnTo>
                      <a:cubicBezTo>
                        <a:pt x="121887" y="139844"/>
                        <a:pt x="59203" y="139125"/>
                        <a:pt x="0" y="155639"/>
                      </a:cubicBezTo>
                      <a:cubicBezTo>
                        <a:pt x="17515" y="103696"/>
                        <a:pt x="39268" y="53279"/>
                        <a:pt x="65039" y="4898"/>
                      </a:cubicBezTo>
                      <a:cubicBezTo>
                        <a:pt x="151733" y="-8123"/>
                        <a:pt x="240341" y="4958"/>
                        <a:pt x="319574" y="42474"/>
                      </a:cubicBezTo>
                      <a:lnTo>
                        <a:pt x="320793" y="44061"/>
                      </a:lnTo>
                      <a:cubicBezTo>
                        <a:pt x="318703" y="45668"/>
                        <a:pt x="316561" y="47193"/>
                        <a:pt x="314446" y="4858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03" name="Google Shape;403;p6"/>
              <p:cNvSpPr/>
              <p:nvPr/>
            </p:nvSpPr>
            <p:spPr>
              <a:xfrm rot="-4384141" flipH="1">
                <a:off x="8075952" y="4704470"/>
                <a:ext cx="944183" cy="1068524"/>
              </a:xfrm>
              <a:custGeom>
                <a:avLst/>
                <a:gdLst/>
                <a:ahLst/>
                <a:cxnLst/>
                <a:rect l="l" t="t" r="r" b="b"/>
                <a:pathLst>
                  <a:path w="549929" h="622350" extrusionOk="0">
                    <a:moveTo>
                      <a:pt x="538841" y="182607"/>
                    </a:moveTo>
                    <a:cubicBezTo>
                      <a:pt x="524670" y="163792"/>
                      <a:pt x="503181" y="151875"/>
                      <a:pt x="479717" y="149819"/>
                    </a:cubicBezTo>
                    <a:cubicBezTo>
                      <a:pt x="498340" y="133741"/>
                      <a:pt x="516540" y="115771"/>
                      <a:pt x="524408" y="92080"/>
                    </a:cubicBezTo>
                    <a:cubicBezTo>
                      <a:pt x="531856" y="69654"/>
                      <a:pt x="529066" y="41554"/>
                      <a:pt x="510187" y="25476"/>
                    </a:cubicBezTo>
                    <a:cubicBezTo>
                      <a:pt x="489717" y="8045"/>
                      <a:pt x="459931" y="11029"/>
                      <a:pt x="435752" y="17375"/>
                    </a:cubicBezTo>
                    <a:cubicBezTo>
                      <a:pt x="407023" y="25034"/>
                      <a:pt x="379869" y="37699"/>
                      <a:pt x="355539" y="54790"/>
                    </a:cubicBezTo>
                    <a:cubicBezTo>
                      <a:pt x="353468" y="34386"/>
                      <a:pt x="348404" y="11853"/>
                      <a:pt x="327966" y="2766"/>
                    </a:cubicBezTo>
                    <a:cubicBezTo>
                      <a:pt x="305085" y="-7407"/>
                      <a:pt x="284122" y="12617"/>
                      <a:pt x="269835" y="28153"/>
                    </a:cubicBezTo>
                    <a:cubicBezTo>
                      <a:pt x="238775" y="62262"/>
                      <a:pt x="218800" y="104994"/>
                      <a:pt x="212549" y="150700"/>
                    </a:cubicBezTo>
                    <a:cubicBezTo>
                      <a:pt x="207031" y="141053"/>
                      <a:pt x="200454" y="132051"/>
                      <a:pt x="192941" y="123863"/>
                    </a:cubicBezTo>
                    <a:cubicBezTo>
                      <a:pt x="184502" y="114757"/>
                      <a:pt x="173603" y="103496"/>
                      <a:pt x="160192" y="103400"/>
                    </a:cubicBezTo>
                    <a:cubicBezTo>
                      <a:pt x="134256" y="103213"/>
                      <a:pt x="122917" y="137915"/>
                      <a:pt x="115512" y="157139"/>
                    </a:cubicBezTo>
                    <a:cubicBezTo>
                      <a:pt x="92297" y="218250"/>
                      <a:pt x="83468" y="283887"/>
                      <a:pt x="89709" y="348962"/>
                    </a:cubicBezTo>
                    <a:cubicBezTo>
                      <a:pt x="79176" y="339964"/>
                      <a:pt x="65072" y="336346"/>
                      <a:pt x="51508" y="339163"/>
                    </a:cubicBezTo>
                    <a:cubicBezTo>
                      <a:pt x="31431" y="343329"/>
                      <a:pt x="14949" y="357604"/>
                      <a:pt x="7958" y="376880"/>
                    </a:cubicBezTo>
                    <a:cubicBezTo>
                      <a:pt x="-12502" y="425840"/>
                      <a:pt x="10226" y="481530"/>
                      <a:pt x="34005" y="524792"/>
                    </a:cubicBezTo>
                    <a:cubicBezTo>
                      <a:pt x="50959" y="555636"/>
                      <a:pt x="69894" y="585456"/>
                      <a:pt x="88464" y="615343"/>
                    </a:cubicBezTo>
                    <a:lnTo>
                      <a:pt x="88553" y="615436"/>
                    </a:lnTo>
                    <a:cubicBezTo>
                      <a:pt x="87415" y="616117"/>
                      <a:pt x="86731" y="617358"/>
                      <a:pt x="86763" y="618684"/>
                    </a:cubicBezTo>
                    <a:cubicBezTo>
                      <a:pt x="86831" y="620644"/>
                      <a:pt x="88404" y="622217"/>
                      <a:pt x="90364" y="622285"/>
                    </a:cubicBezTo>
                    <a:cubicBezTo>
                      <a:pt x="147757" y="623288"/>
                      <a:pt x="204779" y="612893"/>
                      <a:pt x="258126" y="591701"/>
                    </a:cubicBezTo>
                    <a:cubicBezTo>
                      <a:pt x="275361" y="584789"/>
                      <a:pt x="296522" y="574437"/>
                      <a:pt x="296652" y="552854"/>
                    </a:cubicBezTo>
                    <a:cubicBezTo>
                      <a:pt x="296758" y="535010"/>
                      <a:pt x="282637" y="521266"/>
                      <a:pt x="268359" y="511190"/>
                    </a:cubicBezTo>
                    <a:cubicBezTo>
                      <a:pt x="299063" y="505810"/>
                      <a:pt x="329070" y="497021"/>
                      <a:pt x="357824" y="484986"/>
                    </a:cubicBezTo>
                    <a:cubicBezTo>
                      <a:pt x="386974" y="472690"/>
                      <a:pt x="418416" y="457480"/>
                      <a:pt x="442110" y="436093"/>
                    </a:cubicBezTo>
                    <a:cubicBezTo>
                      <a:pt x="462661" y="417544"/>
                      <a:pt x="471841" y="390170"/>
                      <a:pt x="449831" y="368583"/>
                    </a:cubicBezTo>
                    <a:cubicBezTo>
                      <a:pt x="438375" y="358561"/>
                      <a:pt x="425518" y="350263"/>
                      <a:pt x="411668" y="343950"/>
                    </a:cubicBezTo>
                    <a:cubicBezTo>
                      <a:pt x="401076" y="338457"/>
                      <a:pt x="390173" y="333624"/>
                      <a:pt x="379141" y="329095"/>
                    </a:cubicBezTo>
                    <a:cubicBezTo>
                      <a:pt x="435301" y="319841"/>
                      <a:pt x="487493" y="294258"/>
                      <a:pt x="529207" y="255535"/>
                    </a:cubicBezTo>
                    <a:cubicBezTo>
                      <a:pt x="539447" y="246652"/>
                      <a:pt x="546572" y="234722"/>
                      <a:pt x="549537" y="221494"/>
                    </a:cubicBezTo>
                    <a:cubicBezTo>
                      <a:pt x="551233" y="207628"/>
                      <a:pt x="547389" y="193654"/>
                      <a:pt x="538841" y="182607"/>
                    </a:cubicBezTo>
                    <a:close/>
                    <a:moveTo>
                      <a:pt x="465249" y="149385"/>
                    </a:moveTo>
                    <a:cubicBezTo>
                      <a:pt x="465117" y="149336"/>
                      <a:pt x="464983" y="149295"/>
                      <a:pt x="464846" y="149264"/>
                    </a:cubicBezTo>
                    <a:cubicBezTo>
                      <a:pt x="428856" y="145844"/>
                      <a:pt x="393064" y="152122"/>
                      <a:pt x="357942" y="159843"/>
                    </a:cubicBezTo>
                    <a:cubicBezTo>
                      <a:pt x="366010" y="151748"/>
                      <a:pt x="374165" y="143734"/>
                      <a:pt x="382510" y="135898"/>
                    </a:cubicBezTo>
                    <a:cubicBezTo>
                      <a:pt x="400915" y="118672"/>
                      <a:pt x="419959" y="102184"/>
                      <a:pt x="439641" y="86436"/>
                    </a:cubicBezTo>
                    <a:cubicBezTo>
                      <a:pt x="464106" y="82169"/>
                      <a:pt x="489185" y="82943"/>
                      <a:pt x="513340" y="88711"/>
                    </a:cubicBezTo>
                    <a:cubicBezTo>
                      <a:pt x="514053" y="88891"/>
                      <a:pt x="514808" y="88792"/>
                      <a:pt x="515450" y="88434"/>
                    </a:cubicBezTo>
                    <a:cubicBezTo>
                      <a:pt x="515060" y="89661"/>
                      <a:pt x="514758" y="90939"/>
                      <a:pt x="514304" y="92123"/>
                    </a:cubicBezTo>
                    <a:cubicBezTo>
                      <a:pt x="505145" y="115980"/>
                      <a:pt x="484380" y="133374"/>
                      <a:pt x="465249" y="149385"/>
                    </a:cubicBezTo>
                    <a:close/>
                    <a:moveTo>
                      <a:pt x="516785" y="84140"/>
                    </a:moveTo>
                    <a:cubicBezTo>
                      <a:pt x="516402" y="83452"/>
                      <a:pt x="515740" y="82964"/>
                      <a:pt x="514969" y="82800"/>
                    </a:cubicBezTo>
                    <a:cubicBezTo>
                      <a:pt x="493576" y="77564"/>
                      <a:pt x="471426" y="76159"/>
                      <a:pt x="449543" y="78648"/>
                    </a:cubicBezTo>
                    <a:cubicBezTo>
                      <a:pt x="468372" y="63904"/>
                      <a:pt x="487652" y="49729"/>
                      <a:pt x="507504" y="36360"/>
                    </a:cubicBezTo>
                    <a:cubicBezTo>
                      <a:pt x="507671" y="36248"/>
                      <a:pt x="507743" y="36094"/>
                      <a:pt x="507887" y="35972"/>
                    </a:cubicBezTo>
                    <a:cubicBezTo>
                      <a:pt x="518308" y="49716"/>
                      <a:pt x="521607" y="67581"/>
                      <a:pt x="516785" y="84141"/>
                    </a:cubicBezTo>
                    <a:close/>
                    <a:moveTo>
                      <a:pt x="500184" y="29001"/>
                    </a:moveTo>
                    <a:cubicBezTo>
                      <a:pt x="500465" y="29188"/>
                      <a:pt x="500659" y="29442"/>
                      <a:pt x="500933" y="29634"/>
                    </a:cubicBezTo>
                    <a:cubicBezTo>
                      <a:pt x="481916" y="42612"/>
                      <a:pt x="463385" y="56184"/>
                      <a:pt x="445341" y="70351"/>
                    </a:cubicBezTo>
                    <a:cubicBezTo>
                      <a:pt x="447935" y="64652"/>
                      <a:pt x="449981" y="58721"/>
                      <a:pt x="451451" y="52635"/>
                    </a:cubicBezTo>
                    <a:cubicBezTo>
                      <a:pt x="454219" y="42683"/>
                      <a:pt x="454843" y="32258"/>
                      <a:pt x="453284" y="22047"/>
                    </a:cubicBezTo>
                    <a:cubicBezTo>
                      <a:pt x="469233" y="18311"/>
                      <a:pt x="486006" y="20798"/>
                      <a:pt x="500184" y="29001"/>
                    </a:cubicBezTo>
                    <a:close/>
                    <a:moveTo>
                      <a:pt x="449376" y="22735"/>
                    </a:moveTo>
                    <a:cubicBezTo>
                      <a:pt x="449231" y="26665"/>
                      <a:pt x="449164" y="30599"/>
                      <a:pt x="448796" y="34527"/>
                    </a:cubicBezTo>
                    <a:cubicBezTo>
                      <a:pt x="448231" y="40340"/>
                      <a:pt x="447146" y="46090"/>
                      <a:pt x="445555" y="51710"/>
                    </a:cubicBezTo>
                    <a:cubicBezTo>
                      <a:pt x="442666" y="62188"/>
                      <a:pt x="438106" y="72133"/>
                      <a:pt x="432051" y="81160"/>
                    </a:cubicBezTo>
                    <a:cubicBezTo>
                      <a:pt x="403135" y="104680"/>
                      <a:pt x="375526" y="129764"/>
                      <a:pt x="349347" y="156298"/>
                    </a:cubicBezTo>
                    <a:cubicBezTo>
                      <a:pt x="354161" y="141508"/>
                      <a:pt x="358045" y="126431"/>
                      <a:pt x="360976" y="111155"/>
                    </a:cubicBezTo>
                    <a:cubicBezTo>
                      <a:pt x="362702" y="102133"/>
                      <a:pt x="364100" y="93057"/>
                      <a:pt x="365170" y="83926"/>
                    </a:cubicBezTo>
                    <a:cubicBezTo>
                      <a:pt x="366770" y="75170"/>
                      <a:pt x="367224" y="66244"/>
                      <a:pt x="366521" y="57371"/>
                    </a:cubicBezTo>
                    <a:cubicBezTo>
                      <a:pt x="385158" y="45139"/>
                      <a:pt x="405369" y="35495"/>
                      <a:pt x="426601" y="28702"/>
                    </a:cubicBezTo>
                    <a:cubicBezTo>
                      <a:pt x="434077" y="26294"/>
                      <a:pt x="441680" y="24301"/>
                      <a:pt x="449376" y="22735"/>
                    </a:cubicBezTo>
                    <a:close/>
                    <a:moveTo>
                      <a:pt x="312307" y="8421"/>
                    </a:moveTo>
                    <a:cubicBezTo>
                      <a:pt x="341079" y="5509"/>
                      <a:pt x="346397" y="41496"/>
                      <a:pt x="347987" y="62231"/>
                    </a:cubicBezTo>
                    <a:cubicBezTo>
                      <a:pt x="348199" y="65000"/>
                      <a:pt x="351438" y="67787"/>
                      <a:pt x="354167" y="65777"/>
                    </a:cubicBezTo>
                    <a:cubicBezTo>
                      <a:pt x="356900" y="63747"/>
                      <a:pt x="359787" y="61953"/>
                      <a:pt x="362598" y="60040"/>
                    </a:cubicBezTo>
                    <a:cubicBezTo>
                      <a:pt x="361134" y="67684"/>
                      <a:pt x="360125" y="75407"/>
                      <a:pt x="359576" y="83170"/>
                    </a:cubicBezTo>
                    <a:cubicBezTo>
                      <a:pt x="358217" y="92758"/>
                      <a:pt x="356496" y="102286"/>
                      <a:pt x="354415" y="111755"/>
                    </a:cubicBezTo>
                    <a:cubicBezTo>
                      <a:pt x="350275" y="130310"/>
                      <a:pt x="344813" y="148546"/>
                      <a:pt x="338072" y="166323"/>
                    </a:cubicBezTo>
                    <a:cubicBezTo>
                      <a:pt x="337927" y="166794"/>
                      <a:pt x="337906" y="167293"/>
                      <a:pt x="338009" y="167775"/>
                    </a:cubicBezTo>
                    <a:cubicBezTo>
                      <a:pt x="312166" y="194843"/>
                      <a:pt x="287828" y="223308"/>
                      <a:pt x="265104" y="253041"/>
                    </a:cubicBezTo>
                    <a:cubicBezTo>
                      <a:pt x="268212" y="222757"/>
                      <a:pt x="268955" y="192276"/>
                      <a:pt x="267325" y="161876"/>
                    </a:cubicBezTo>
                    <a:cubicBezTo>
                      <a:pt x="266421" y="145614"/>
                      <a:pt x="264823" y="129414"/>
                      <a:pt x="262532" y="113277"/>
                    </a:cubicBezTo>
                    <a:cubicBezTo>
                      <a:pt x="260938" y="96830"/>
                      <a:pt x="257391" y="80631"/>
                      <a:pt x="251965" y="65023"/>
                    </a:cubicBezTo>
                    <a:cubicBezTo>
                      <a:pt x="255408" y="59540"/>
                      <a:pt x="259012" y="54147"/>
                      <a:pt x="262948" y="48962"/>
                    </a:cubicBezTo>
                    <a:cubicBezTo>
                      <a:pt x="274410" y="33913"/>
                      <a:pt x="292068" y="10469"/>
                      <a:pt x="312307" y="8421"/>
                    </a:cubicBezTo>
                    <a:close/>
                    <a:moveTo>
                      <a:pt x="150716" y="113960"/>
                    </a:moveTo>
                    <a:cubicBezTo>
                      <a:pt x="165005" y="105738"/>
                      <a:pt x="178259" y="119659"/>
                      <a:pt x="187339" y="129466"/>
                    </a:cubicBezTo>
                    <a:cubicBezTo>
                      <a:pt x="197218" y="140274"/>
                      <a:pt x="205368" y="152545"/>
                      <a:pt x="211498" y="165843"/>
                    </a:cubicBezTo>
                    <a:cubicBezTo>
                      <a:pt x="213329" y="169739"/>
                      <a:pt x="218615" y="167371"/>
                      <a:pt x="218908" y="163836"/>
                    </a:cubicBezTo>
                    <a:cubicBezTo>
                      <a:pt x="221742" y="130269"/>
                      <a:pt x="232244" y="97801"/>
                      <a:pt x="249606" y="68933"/>
                    </a:cubicBezTo>
                    <a:cubicBezTo>
                      <a:pt x="250922" y="84068"/>
                      <a:pt x="254237" y="99093"/>
                      <a:pt x="256199" y="114134"/>
                    </a:cubicBezTo>
                    <a:cubicBezTo>
                      <a:pt x="258344" y="130588"/>
                      <a:pt x="259798" y="147116"/>
                      <a:pt x="260562" y="163719"/>
                    </a:cubicBezTo>
                    <a:cubicBezTo>
                      <a:pt x="262046" y="197375"/>
                      <a:pt x="260696" y="231096"/>
                      <a:pt x="256526" y="264526"/>
                    </a:cubicBezTo>
                    <a:cubicBezTo>
                      <a:pt x="226954" y="304296"/>
                      <a:pt x="200311" y="346162"/>
                      <a:pt x="176806" y="389794"/>
                    </a:cubicBezTo>
                    <a:cubicBezTo>
                      <a:pt x="174470" y="349754"/>
                      <a:pt x="170076" y="309861"/>
                      <a:pt x="163640" y="270272"/>
                    </a:cubicBezTo>
                    <a:cubicBezTo>
                      <a:pt x="156609" y="230323"/>
                      <a:pt x="146572" y="187947"/>
                      <a:pt x="125945" y="152472"/>
                    </a:cubicBezTo>
                    <a:cubicBezTo>
                      <a:pt x="127321" y="149100"/>
                      <a:pt x="128587" y="145685"/>
                      <a:pt x="130056" y="142352"/>
                    </a:cubicBezTo>
                    <a:cubicBezTo>
                      <a:pt x="133855" y="130986"/>
                      <a:pt x="141070" y="121071"/>
                      <a:pt x="150716" y="113961"/>
                    </a:cubicBezTo>
                    <a:close/>
                    <a:moveTo>
                      <a:pt x="91189" y="361591"/>
                    </a:moveTo>
                    <a:cubicBezTo>
                      <a:pt x="93026" y="364444"/>
                      <a:pt x="98745" y="363686"/>
                      <a:pt x="98251" y="359678"/>
                    </a:cubicBezTo>
                    <a:cubicBezTo>
                      <a:pt x="91146" y="301235"/>
                      <a:pt x="96478" y="241950"/>
                      <a:pt x="113899" y="185714"/>
                    </a:cubicBezTo>
                    <a:cubicBezTo>
                      <a:pt x="116904" y="175939"/>
                      <a:pt x="120425" y="166339"/>
                      <a:pt x="124175" y="156829"/>
                    </a:cubicBezTo>
                    <a:cubicBezTo>
                      <a:pt x="138878" y="193466"/>
                      <a:pt x="149936" y="231463"/>
                      <a:pt x="157188" y="270269"/>
                    </a:cubicBezTo>
                    <a:cubicBezTo>
                      <a:pt x="164455" y="313309"/>
                      <a:pt x="167107" y="356972"/>
                      <a:pt x="170397" y="400447"/>
                    </a:cubicBezTo>
                    <a:cubicBezTo>
                      <a:pt x="170426" y="400748"/>
                      <a:pt x="170493" y="401043"/>
                      <a:pt x="170598" y="401326"/>
                    </a:cubicBezTo>
                    <a:cubicBezTo>
                      <a:pt x="159940" y="421742"/>
                      <a:pt x="149946" y="442536"/>
                      <a:pt x="140617" y="463710"/>
                    </a:cubicBezTo>
                    <a:cubicBezTo>
                      <a:pt x="129618" y="488875"/>
                      <a:pt x="118973" y="514902"/>
                      <a:pt x="109903" y="541401"/>
                    </a:cubicBezTo>
                    <a:cubicBezTo>
                      <a:pt x="103908" y="508673"/>
                      <a:pt x="95632" y="476403"/>
                      <a:pt x="85137" y="444829"/>
                    </a:cubicBezTo>
                    <a:cubicBezTo>
                      <a:pt x="74934" y="411760"/>
                      <a:pt x="61171" y="379896"/>
                      <a:pt x="44089" y="349798"/>
                    </a:cubicBezTo>
                    <a:cubicBezTo>
                      <a:pt x="60637" y="343128"/>
                      <a:pt x="80670" y="345261"/>
                      <a:pt x="91189" y="361591"/>
                    </a:cubicBezTo>
                    <a:close/>
                    <a:moveTo>
                      <a:pt x="44791" y="526369"/>
                    </a:moveTo>
                    <a:cubicBezTo>
                      <a:pt x="29268" y="500779"/>
                      <a:pt x="18001" y="472840"/>
                      <a:pt x="11429" y="443640"/>
                    </a:cubicBezTo>
                    <a:cubicBezTo>
                      <a:pt x="6343" y="416689"/>
                      <a:pt x="7264" y="383892"/>
                      <a:pt x="26300" y="362148"/>
                    </a:cubicBezTo>
                    <a:cubicBezTo>
                      <a:pt x="30469" y="357466"/>
                      <a:pt x="35542" y="353678"/>
                      <a:pt x="41215" y="351010"/>
                    </a:cubicBezTo>
                    <a:cubicBezTo>
                      <a:pt x="54627" y="383274"/>
                      <a:pt x="69260" y="414732"/>
                      <a:pt x="80212" y="448010"/>
                    </a:cubicBezTo>
                    <a:cubicBezTo>
                      <a:pt x="91369" y="482035"/>
                      <a:pt x="99954" y="516851"/>
                      <a:pt x="105893" y="552163"/>
                    </a:cubicBezTo>
                    <a:cubicBezTo>
                      <a:pt x="105963" y="552342"/>
                      <a:pt x="106052" y="552514"/>
                      <a:pt x="106157" y="552676"/>
                    </a:cubicBezTo>
                    <a:cubicBezTo>
                      <a:pt x="100357" y="570513"/>
                      <a:pt x="95538" y="588654"/>
                      <a:pt x="91721" y="607017"/>
                    </a:cubicBezTo>
                    <a:cubicBezTo>
                      <a:pt x="76164" y="580088"/>
                      <a:pt x="60007" y="553487"/>
                      <a:pt x="44791" y="526369"/>
                    </a:cubicBezTo>
                    <a:close/>
                    <a:moveTo>
                      <a:pt x="285514" y="561441"/>
                    </a:moveTo>
                    <a:cubicBezTo>
                      <a:pt x="280436" y="570067"/>
                      <a:pt x="272460" y="576609"/>
                      <a:pt x="263007" y="579901"/>
                    </a:cubicBezTo>
                    <a:cubicBezTo>
                      <a:pt x="251925" y="584799"/>
                      <a:pt x="240576" y="589071"/>
                      <a:pt x="229014" y="592696"/>
                    </a:cubicBezTo>
                    <a:cubicBezTo>
                      <a:pt x="185612" y="606852"/>
                      <a:pt x="140300" y="614284"/>
                      <a:pt x="94650" y="614735"/>
                    </a:cubicBezTo>
                    <a:cubicBezTo>
                      <a:pt x="95047" y="613787"/>
                      <a:pt x="95000" y="612711"/>
                      <a:pt x="94523" y="611800"/>
                    </a:cubicBezTo>
                    <a:lnTo>
                      <a:pt x="94522" y="611802"/>
                    </a:lnTo>
                    <a:cubicBezTo>
                      <a:pt x="94247" y="611321"/>
                      <a:pt x="93958" y="610847"/>
                      <a:pt x="93682" y="610366"/>
                    </a:cubicBezTo>
                    <a:cubicBezTo>
                      <a:pt x="100229" y="591356"/>
                      <a:pt x="106526" y="572339"/>
                      <a:pt x="113030" y="553409"/>
                    </a:cubicBezTo>
                    <a:cubicBezTo>
                      <a:pt x="170208" y="538086"/>
                      <a:pt x="230467" y="538514"/>
                      <a:pt x="287422" y="554650"/>
                    </a:cubicBezTo>
                    <a:cubicBezTo>
                      <a:pt x="287150" y="557001"/>
                      <a:pt x="286506" y="559293"/>
                      <a:pt x="285514" y="561442"/>
                    </a:cubicBezTo>
                    <a:close/>
                    <a:moveTo>
                      <a:pt x="255172" y="504371"/>
                    </a:moveTo>
                    <a:cubicBezTo>
                      <a:pt x="251067" y="504990"/>
                      <a:pt x="251061" y="510823"/>
                      <a:pt x="254084" y="512696"/>
                    </a:cubicBezTo>
                    <a:cubicBezTo>
                      <a:pt x="266233" y="520222"/>
                      <a:pt x="285586" y="533651"/>
                      <a:pt x="287471" y="549616"/>
                    </a:cubicBezTo>
                    <a:cubicBezTo>
                      <a:pt x="231388" y="533230"/>
                      <a:pt x="171932" y="532226"/>
                      <a:pt x="115328" y="546709"/>
                    </a:cubicBezTo>
                    <a:cubicBezTo>
                      <a:pt x="123165" y="524147"/>
                      <a:pt x="131422" y="501735"/>
                      <a:pt x="140972" y="479649"/>
                    </a:cubicBezTo>
                    <a:cubicBezTo>
                      <a:pt x="152181" y="453725"/>
                      <a:pt x="164430" y="428343"/>
                      <a:pt x="177718" y="403503"/>
                    </a:cubicBezTo>
                    <a:cubicBezTo>
                      <a:pt x="241339" y="393931"/>
                      <a:pt x="306290" y="398569"/>
                      <a:pt x="367905" y="417084"/>
                    </a:cubicBezTo>
                    <a:cubicBezTo>
                      <a:pt x="387356" y="422955"/>
                      <a:pt x="405771" y="430874"/>
                      <a:pt x="424507" y="438510"/>
                    </a:cubicBezTo>
                    <a:cubicBezTo>
                      <a:pt x="422875" y="439696"/>
                      <a:pt x="421241" y="440839"/>
                      <a:pt x="419620" y="441904"/>
                    </a:cubicBezTo>
                    <a:cubicBezTo>
                      <a:pt x="369960" y="474360"/>
                      <a:pt x="313857" y="495671"/>
                      <a:pt x="255172" y="504371"/>
                    </a:cubicBezTo>
                    <a:close/>
                    <a:moveTo>
                      <a:pt x="441265" y="373101"/>
                    </a:moveTo>
                    <a:cubicBezTo>
                      <a:pt x="465657" y="394529"/>
                      <a:pt x="449391" y="418568"/>
                      <a:pt x="429485" y="434676"/>
                    </a:cubicBezTo>
                    <a:cubicBezTo>
                      <a:pt x="390069" y="414943"/>
                      <a:pt x="347566" y="402105"/>
                      <a:pt x="303817" y="396718"/>
                    </a:cubicBezTo>
                    <a:cubicBezTo>
                      <a:pt x="263384" y="390983"/>
                      <a:pt x="222364" y="390703"/>
                      <a:pt x="181857" y="395885"/>
                    </a:cubicBezTo>
                    <a:cubicBezTo>
                      <a:pt x="206110" y="351291"/>
                      <a:pt x="233611" y="308542"/>
                      <a:pt x="264138" y="267983"/>
                    </a:cubicBezTo>
                    <a:cubicBezTo>
                      <a:pt x="313638" y="256949"/>
                      <a:pt x="365187" y="259331"/>
                      <a:pt x="413458" y="274884"/>
                    </a:cubicBezTo>
                    <a:cubicBezTo>
                      <a:pt x="428639" y="280247"/>
                      <a:pt x="443538" y="286377"/>
                      <a:pt x="458098" y="293249"/>
                    </a:cubicBezTo>
                    <a:cubicBezTo>
                      <a:pt x="427584" y="308607"/>
                      <a:pt x="394564" y="318373"/>
                      <a:pt x="360605" y="322086"/>
                    </a:cubicBezTo>
                    <a:cubicBezTo>
                      <a:pt x="357965" y="322174"/>
                      <a:pt x="355896" y="324386"/>
                      <a:pt x="355984" y="327027"/>
                    </a:cubicBezTo>
                    <a:cubicBezTo>
                      <a:pt x="356052" y="329060"/>
                      <a:pt x="357398" y="330828"/>
                      <a:pt x="359340" y="331434"/>
                    </a:cubicBezTo>
                    <a:cubicBezTo>
                      <a:pt x="374534" y="336844"/>
                      <a:pt x="389386" y="343169"/>
                      <a:pt x="403816" y="350374"/>
                    </a:cubicBezTo>
                    <a:cubicBezTo>
                      <a:pt x="417200" y="356353"/>
                      <a:pt x="429781" y="363989"/>
                      <a:pt x="441264" y="373101"/>
                    </a:cubicBezTo>
                    <a:close/>
                    <a:moveTo>
                      <a:pt x="508414" y="260993"/>
                    </a:moveTo>
                    <a:cubicBezTo>
                      <a:pt x="494652" y="271943"/>
                      <a:pt x="479908" y="281599"/>
                      <a:pt x="464371" y="289839"/>
                    </a:cubicBezTo>
                    <a:cubicBezTo>
                      <a:pt x="435353" y="270494"/>
                      <a:pt x="397730" y="260749"/>
                      <a:pt x="363562" y="256192"/>
                    </a:cubicBezTo>
                    <a:cubicBezTo>
                      <a:pt x="332782" y="252136"/>
                      <a:pt x="301551" y="253048"/>
                      <a:pt x="271060" y="258893"/>
                    </a:cubicBezTo>
                    <a:cubicBezTo>
                      <a:pt x="295092" y="227683"/>
                      <a:pt x="320887" y="197871"/>
                      <a:pt x="348317" y="169602"/>
                    </a:cubicBezTo>
                    <a:cubicBezTo>
                      <a:pt x="385786" y="160920"/>
                      <a:pt x="423611" y="152904"/>
                      <a:pt x="462268" y="155864"/>
                    </a:cubicBezTo>
                    <a:cubicBezTo>
                      <a:pt x="462491" y="156651"/>
                      <a:pt x="462910" y="157368"/>
                      <a:pt x="463487" y="157947"/>
                    </a:cubicBezTo>
                    <a:cubicBezTo>
                      <a:pt x="464378" y="158801"/>
                      <a:pt x="465557" y="159289"/>
                      <a:pt x="466790" y="159315"/>
                    </a:cubicBezTo>
                    <a:cubicBezTo>
                      <a:pt x="493656" y="157158"/>
                      <a:pt x="519512" y="170036"/>
                      <a:pt x="533977" y="192777"/>
                    </a:cubicBezTo>
                    <a:cubicBezTo>
                      <a:pt x="550558" y="221233"/>
                      <a:pt x="529891" y="243638"/>
                      <a:pt x="508414" y="26099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404" name="Google Shape;404;p6"/>
          <p:cNvGrpSpPr/>
          <p:nvPr/>
        </p:nvGrpSpPr>
        <p:grpSpPr>
          <a:xfrm>
            <a:off x="-377688" y="-868676"/>
            <a:ext cx="9897569" cy="6738749"/>
            <a:chOff x="-377688" y="-868676"/>
            <a:chExt cx="9897569" cy="6738749"/>
          </a:xfrm>
        </p:grpSpPr>
        <p:sp>
          <p:nvSpPr>
            <p:cNvPr id="405" name="Google Shape;405;p6"/>
            <p:cNvSpPr/>
            <p:nvPr/>
          </p:nvSpPr>
          <p:spPr>
            <a:xfrm rot="10800000">
              <a:off x="6339786" y="-868676"/>
              <a:ext cx="3180095" cy="2000013"/>
            </a:xfrm>
            <a:custGeom>
              <a:avLst/>
              <a:gdLst/>
              <a:ahLst/>
              <a:cxnLst/>
              <a:rect l="l" t="t" r="r" b="b"/>
              <a:pathLst>
                <a:path w="3180095" h="2000013" extrusionOk="0">
                  <a:moveTo>
                    <a:pt x="3172796" y="1942841"/>
                  </a:moveTo>
                  <a:cubicBezTo>
                    <a:pt x="3147735" y="1765812"/>
                    <a:pt x="3104043" y="1586710"/>
                    <a:pt x="3015254" y="1430001"/>
                  </a:cubicBezTo>
                  <a:cubicBezTo>
                    <a:pt x="2927762" y="1275581"/>
                    <a:pt x="2794142" y="1154673"/>
                    <a:pt x="2625187" y="1096150"/>
                  </a:cubicBezTo>
                  <a:cubicBezTo>
                    <a:pt x="2569089" y="1075896"/>
                    <a:pt x="2509039" y="1068985"/>
                    <a:pt x="2449801" y="1075967"/>
                  </a:cubicBezTo>
                  <a:cubicBezTo>
                    <a:pt x="2389172" y="1083208"/>
                    <a:pt x="2330390" y="1101014"/>
                    <a:pt x="2269808" y="1108549"/>
                  </a:cubicBezTo>
                  <a:cubicBezTo>
                    <a:pt x="2213476" y="1115557"/>
                    <a:pt x="2157983" y="1111477"/>
                    <a:pt x="2106156" y="1086989"/>
                  </a:cubicBezTo>
                  <a:cubicBezTo>
                    <a:pt x="2066370" y="1067576"/>
                    <a:pt x="2032759" y="1037511"/>
                    <a:pt x="2009064" y="1000142"/>
                  </a:cubicBezTo>
                  <a:cubicBezTo>
                    <a:pt x="1982503" y="959744"/>
                    <a:pt x="1964402" y="914405"/>
                    <a:pt x="1944329" y="870635"/>
                  </a:cubicBezTo>
                  <a:cubicBezTo>
                    <a:pt x="1921287" y="818760"/>
                    <a:pt x="1893140" y="769302"/>
                    <a:pt x="1860303" y="722991"/>
                  </a:cubicBezTo>
                  <a:cubicBezTo>
                    <a:pt x="1804418" y="646096"/>
                    <a:pt x="1729889" y="583787"/>
                    <a:pt x="1636672" y="559154"/>
                  </a:cubicBezTo>
                  <a:cubicBezTo>
                    <a:pt x="1551497" y="536646"/>
                    <a:pt x="1461515" y="544818"/>
                    <a:pt x="1375796" y="559733"/>
                  </a:cubicBezTo>
                  <a:cubicBezTo>
                    <a:pt x="1279146" y="576549"/>
                    <a:pt x="1184885" y="604305"/>
                    <a:pt x="1088600" y="622617"/>
                  </a:cubicBezTo>
                  <a:cubicBezTo>
                    <a:pt x="1029641" y="634617"/>
                    <a:pt x="968634" y="631951"/>
                    <a:pt x="910949" y="614853"/>
                  </a:cubicBezTo>
                  <a:cubicBezTo>
                    <a:pt x="857964" y="597356"/>
                    <a:pt x="809001" y="569485"/>
                    <a:pt x="766921" y="532867"/>
                  </a:cubicBezTo>
                  <a:cubicBezTo>
                    <a:pt x="673714" y="454640"/>
                    <a:pt x="604880" y="351547"/>
                    <a:pt x="531201" y="255929"/>
                  </a:cubicBezTo>
                  <a:cubicBezTo>
                    <a:pt x="461487" y="165455"/>
                    <a:pt x="383090" y="68624"/>
                    <a:pt x="274693" y="23559"/>
                  </a:cubicBezTo>
                  <a:cubicBezTo>
                    <a:pt x="183506" y="-14353"/>
                    <a:pt x="88476" y="-2547"/>
                    <a:pt x="27" y="31137"/>
                  </a:cubicBezTo>
                  <a:lnTo>
                    <a:pt x="27" y="2000029"/>
                  </a:lnTo>
                  <a:lnTo>
                    <a:pt x="3180123" y="2000029"/>
                  </a:lnTo>
                  <a:cubicBezTo>
                    <a:pt x="3177856" y="1980948"/>
                    <a:pt x="3175490" y="1961877"/>
                    <a:pt x="3172796" y="1942841"/>
                  </a:cubicBezTo>
                  <a:close/>
                </a:path>
              </a:pathLst>
            </a:custGeom>
            <a:solidFill>
              <a:srgbClr val="FFFFFF">
                <a:alpha val="59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6" name="Google Shape;406;p6"/>
            <p:cNvSpPr/>
            <p:nvPr/>
          </p:nvSpPr>
          <p:spPr>
            <a:xfrm rot="10800000">
              <a:off x="-377688" y="4023663"/>
              <a:ext cx="2306681" cy="1846410"/>
            </a:xfrm>
            <a:custGeom>
              <a:avLst/>
              <a:gdLst/>
              <a:ahLst/>
              <a:cxnLst/>
              <a:rect l="l" t="t" r="r" b="b"/>
              <a:pathLst>
                <a:path w="1910295" h="1428557" extrusionOk="0">
                  <a:moveTo>
                    <a:pt x="1480" y="127504"/>
                  </a:moveTo>
                  <a:cubicBezTo>
                    <a:pt x="7493" y="222312"/>
                    <a:pt x="31556" y="315102"/>
                    <a:pt x="72378" y="400899"/>
                  </a:cubicBezTo>
                  <a:cubicBezTo>
                    <a:pt x="110845" y="483518"/>
                    <a:pt x="167193" y="556573"/>
                    <a:pt x="237353" y="614791"/>
                  </a:cubicBezTo>
                  <a:cubicBezTo>
                    <a:pt x="307983" y="672515"/>
                    <a:pt x="393879" y="708491"/>
                    <a:pt x="484596" y="718341"/>
                  </a:cubicBezTo>
                  <a:cubicBezTo>
                    <a:pt x="578735" y="727954"/>
                    <a:pt x="674929" y="720933"/>
                    <a:pt x="767344" y="744935"/>
                  </a:cubicBezTo>
                  <a:cubicBezTo>
                    <a:pt x="855881" y="767931"/>
                    <a:pt x="924709" y="824671"/>
                    <a:pt x="980750" y="895276"/>
                  </a:cubicBezTo>
                  <a:cubicBezTo>
                    <a:pt x="1016957" y="940892"/>
                    <a:pt x="1048977" y="989883"/>
                    <a:pt x="1082712" y="1037324"/>
                  </a:cubicBezTo>
                  <a:cubicBezTo>
                    <a:pt x="1116422" y="1084727"/>
                    <a:pt x="1151031" y="1131585"/>
                    <a:pt x="1189078" y="1175639"/>
                  </a:cubicBezTo>
                  <a:cubicBezTo>
                    <a:pt x="1269228" y="1268442"/>
                    <a:pt x="1365456" y="1345055"/>
                    <a:pt x="1481068" y="1388602"/>
                  </a:cubicBezTo>
                  <a:cubicBezTo>
                    <a:pt x="1545696" y="1413206"/>
                    <a:pt x="1614025" y="1426708"/>
                    <a:pt x="1683163" y="1428538"/>
                  </a:cubicBezTo>
                  <a:cubicBezTo>
                    <a:pt x="1747187" y="1429140"/>
                    <a:pt x="1811055" y="1422121"/>
                    <a:pt x="1873418" y="1407629"/>
                  </a:cubicBezTo>
                  <a:cubicBezTo>
                    <a:pt x="1885767" y="1404934"/>
                    <a:pt x="1898046" y="1401964"/>
                    <a:pt x="1910323" y="1398997"/>
                  </a:cubicBezTo>
                  <a:lnTo>
                    <a:pt x="1910323" y="16"/>
                  </a:lnTo>
                  <a:lnTo>
                    <a:pt x="4711" y="16"/>
                  </a:lnTo>
                  <a:cubicBezTo>
                    <a:pt x="-148" y="42332"/>
                    <a:pt x="-1229" y="84997"/>
                    <a:pt x="1481" y="127504"/>
                  </a:cubicBezTo>
                  <a:close/>
                </a:path>
              </a:pathLst>
            </a:custGeom>
            <a:solidFill>
              <a:srgbClr val="FFFFFF">
                <a:alpha val="59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b="1">
                <a:solidFill>
                  <a:schemeClr val="dk1"/>
                </a:solidFill>
                <a:latin typeface="Assistant"/>
                <a:ea typeface="Assistant"/>
                <a:cs typeface="Assistant"/>
                <a:sym typeface="Assistant"/>
              </a:endParaRPr>
            </a:p>
          </p:txBody>
        </p:sp>
      </p:grpSp>
      <p:grpSp>
        <p:nvGrpSpPr>
          <p:cNvPr id="407" name="Google Shape;407;p6"/>
          <p:cNvGrpSpPr/>
          <p:nvPr/>
        </p:nvGrpSpPr>
        <p:grpSpPr>
          <a:xfrm>
            <a:off x="-226552" y="1855145"/>
            <a:ext cx="9626349" cy="1585635"/>
            <a:chOff x="-226552" y="1855145"/>
            <a:chExt cx="9626349" cy="1585635"/>
          </a:xfrm>
        </p:grpSpPr>
        <p:grpSp>
          <p:nvGrpSpPr>
            <p:cNvPr id="408" name="Google Shape;408;p6"/>
            <p:cNvGrpSpPr/>
            <p:nvPr/>
          </p:nvGrpSpPr>
          <p:grpSpPr>
            <a:xfrm>
              <a:off x="-226552" y="3046174"/>
              <a:ext cx="731128" cy="394605"/>
              <a:chOff x="1006523" y="1673424"/>
              <a:chExt cx="731128" cy="394605"/>
            </a:xfrm>
          </p:grpSpPr>
          <p:sp>
            <p:nvSpPr>
              <p:cNvPr id="409" name="Google Shape;409;p6"/>
              <p:cNvSpPr/>
              <p:nvPr/>
            </p:nvSpPr>
            <p:spPr>
              <a:xfrm>
                <a:off x="1010947" y="1679127"/>
                <a:ext cx="720146" cy="385761"/>
              </a:xfrm>
              <a:custGeom>
                <a:avLst/>
                <a:gdLst/>
                <a:ahLst/>
                <a:cxnLst/>
                <a:rect l="l" t="t" r="r" b="b"/>
                <a:pathLst>
                  <a:path w="720146" h="385761" extrusionOk="0">
                    <a:moveTo>
                      <a:pt x="714509" y="372279"/>
                    </a:moveTo>
                    <a:cubicBezTo>
                      <a:pt x="476403" y="370249"/>
                      <a:pt x="238355" y="374749"/>
                      <a:pt x="366" y="385777"/>
                    </a:cubicBezTo>
                    <a:lnTo>
                      <a:pt x="190" y="381807"/>
                    </a:lnTo>
                    <a:cubicBezTo>
                      <a:pt x="23494" y="337553"/>
                      <a:pt x="75353" y="316562"/>
                      <a:pt x="122907" y="332136"/>
                    </a:cubicBezTo>
                    <a:cubicBezTo>
                      <a:pt x="110459" y="305139"/>
                      <a:pt x="97657" y="275937"/>
                      <a:pt x="102601" y="246558"/>
                    </a:cubicBezTo>
                    <a:cubicBezTo>
                      <a:pt x="107545" y="217179"/>
                      <a:pt x="138710" y="190535"/>
                      <a:pt x="166255" y="201828"/>
                    </a:cubicBezTo>
                    <a:cubicBezTo>
                      <a:pt x="193712" y="213121"/>
                      <a:pt x="199627" y="251763"/>
                      <a:pt x="225318" y="266585"/>
                    </a:cubicBezTo>
                    <a:cubicBezTo>
                      <a:pt x="201658" y="224149"/>
                      <a:pt x="210133" y="171743"/>
                      <a:pt x="220904" y="124455"/>
                    </a:cubicBezTo>
                    <a:cubicBezTo>
                      <a:pt x="227349" y="95870"/>
                      <a:pt x="234765" y="66756"/>
                      <a:pt x="251186" y="42406"/>
                    </a:cubicBezTo>
                    <a:cubicBezTo>
                      <a:pt x="267519" y="18056"/>
                      <a:pt x="294711" y="-1001"/>
                      <a:pt x="324022" y="58"/>
                    </a:cubicBezTo>
                    <a:cubicBezTo>
                      <a:pt x="351743" y="1028"/>
                      <a:pt x="376552" y="19908"/>
                      <a:pt x="391119" y="43464"/>
                    </a:cubicBezTo>
                    <a:cubicBezTo>
                      <a:pt x="404555" y="67819"/>
                      <a:pt x="412877" y="94658"/>
                      <a:pt x="415574" y="122337"/>
                    </a:cubicBezTo>
                    <a:cubicBezTo>
                      <a:pt x="424312" y="182362"/>
                      <a:pt x="424846" y="243295"/>
                      <a:pt x="417163" y="303463"/>
                    </a:cubicBezTo>
                    <a:cubicBezTo>
                      <a:pt x="434979" y="242196"/>
                      <a:pt x="471189" y="187872"/>
                      <a:pt x="520899" y="147834"/>
                    </a:cubicBezTo>
                    <a:cubicBezTo>
                      <a:pt x="548179" y="126043"/>
                      <a:pt x="585259" y="108398"/>
                      <a:pt x="617218" y="122602"/>
                    </a:cubicBezTo>
                    <a:cubicBezTo>
                      <a:pt x="653592" y="138747"/>
                      <a:pt x="662597" y="186653"/>
                      <a:pt x="658006" y="226266"/>
                    </a:cubicBezTo>
                    <a:cubicBezTo>
                      <a:pt x="652915" y="269428"/>
                      <a:pt x="637831" y="310811"/>
                      <a:pt x="613952" y="347134"/>
                    </a:cubicBezTo>
                    <a:cubicBezTo>
                      <a:pt x="641674" y="313080"/>
                      <a:pt x="706563" y="324990"/>
                      <a:pt x="720336" y="36672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0" name="Google Shape;410;p6"/>
              <p:cNvSpPr/>
              <p:nvPr/>
            </p:nvSpPr>
            <p:spPr>
              <a:xfrm>
                <a:off x="1006523" y="1673424"/>
                <a:ext cx="731128" cy="394605"/>
              </a:xfrm>
              <a:custGeom>
                <a:avLst/>
                <a:gdLst/>
                <a:ahLst/>
                <a:cxnLst/>
                <a:rect l="l" t="t" r="r" b="b"/>
                <a:pathLst>
                  <a:path w="731128" h="394605" extrusionOk="0">
                    <a:moveTo>
                      <a:pt x="730915" y="370736"/>
                    </a:moveTo>
                    <a:cubicBezTo>
                      <a:pt x="717966" y="334312"/>
                      <a:pt x="672867" y="317997"/>
                      <a:pt x="638450" y="331138"/>
                    </a:cubicBezTo>
                    <a:cubicBezTo>
                      <a:pt x="653422" y="302431"/>
                      <a:pt x="663395" y="271388"/>
                      <a:pt x="667943" y="239337"/>
                    </a:cubicBezTo>
                    <a:cubicBezTo>
                      <a:pt x="672240" y="208473"/>
                      <a:pt x="670821" y="172937"/>
                      <a:pt x="652509" y="146368"/>
                    </a:cubicBezTo>
                    <a:cubicBezTo>
                      <a:pt x="602956" y="74470"/>
                      <a:pt x="513277" y="147786"/>
                      <a:pt x="475750" y="193356"/>
                    </a:cubicBezTo>
                    <a:cubicBezTo>
                      <a:pt x="458396" y="214435"/>
                      <a:pt x="443791" y="237631"/>
                      <a:pt x="432286" y="262387"/>
                    </a:cubicBezTo>
                    <a:cubicBezTo>
                      <a:pt x="434488" y="224025"/>
                      <a:pt x="433396" y="185545"/>
                      <a:pt x="429023" y="147369"/>
                    </a:cubicBezTo>
                    <a:cubicBezTo>
                      <a:pt x="423997" y="103966"/>
                      <a:pt x="416603" y="55387"/>
                      <a:pt x="383188" y="23884"/>
                    </a:cubicBezTo>
                    <a:cubicBezTo>
                      <a:pt x="355093" y="-4468"/>
                      <a:pt x="310460" y="-7987"/>
                      <a:pt x="278263" y="15611"/>
                    </a:cubicBezTo>
                    <a:cubicBezTo>
                      <a:pt x="240486" y="42625"/>
                      <a:pt x="227920" y="89005"/>
                      <a:pt x="218343" y="132031"/>
                    </a:cubicBezTo>
                    <a:cubicBezTo>
                      <a:pt x="210023" y="169410"/>
                      <a:pt x="203739" y="209460"/>
                      <a:pt x="213250" y="246612"/>
                    </a:cubicBezTo>
                    <a:cubicBezTo>
                      <a:pt x="206835" y="235746"/>
                      <a:pt x="199671" y="225339"/>
                      <a:pt x="191809" y="215468"/>
                    </a:cubicBezTo>
                    <a:cubicBezTo>
                      <a:pt x="178661" y="199787"/>
                      <a:pt x="156697" y="194729"/>
                      <a:pt x="138008" y="203080"/>
                    </a:cubicBezTo>
                    <a:cubicBezTo>
                      <a:pt x="117536" y="212768"/>
                      <a:pt x="103422" y="232222"/>
                      <a:pt x="100574" y="254679"/>
                    </a:cubicBezTo>
                    <a:cubicBezTo>
                      <a:pt x="97247" y="280637"/>
                      <a:pt x="106487" y="305681"/>
                      <a:pt x="117010" y="329182"/>
                    </a:cubicBezTo>
                    <a:cubicBezTo>
                      <a:pt x="70130" y="319832"/>
                      <a:pt x="22760" y="342838"/>
                      <a:pt x="1151" y="385450"/>
                    </a:cubicBezTo>
                    <a:cubicBezTo>
                      <a:pt x="531" y="386691"/>
                      <a:pt x="608" y="388165"/>
                      <a:pt x="1352" y="389336"/>
                    </a:cubicBezTo>
                    <a:cubicBezTo>
                      <a:pt x="62" y="390312"/>
                      <a:pt x="-193" y="392149"/>
                      <a:pt x="784" y="393439"/>
                    </a:cubicBezTo>
                    <a:cubicBezTo>
                      <a:pt x="1339" y="394172"/>
                      <a:pt x="2205" y="394602"/>
                      <a:pt x="3125" y="394600"/>
                    </a:cubicBezTo>
                    <a:cubicBezTo>
                      <a:pt x="96756" y="394988"/>
                      <a:pt x="190477" y="389755"/>
                      <a:pt x="284088" y="387705"/>
                    </a:cubicBezTo>
                    <a:cubicBezTo>
                      <a:pt x="377777" y="385652"/>
                      <a:pt x="471482" y="384446"/>
                      <a:pt x="565203" y="384087"/>
                    </a:cubicBezTo>
                    <a:cubicBezTo>
                      <a:pt x="590828" y="384014"/>
                      <a:pt x="616454" y="384003"/>
                      <a:pt x="642079" y="384051"/>
                    </a:cubicBezTo>
                    <a:cubicBezTo>
                      <a:pt x="668174" y="385578"/>
                      <a:pt x="694344" y="385294"/>
                      <a:pt x="720399" y="383199"/>
                    </a:cubicBezTo>
                    <a:cubicBezTo>
                      <a:pt x="722663" y="382771"/>
                      <a:pt x="724283" y="380767"/>
                      <a:pt x="724226" y="378465"/>
                    </a:cubicBezTo>
                    <a:cubicBezTo>
                      <a:pt x="728342" y="378802"/>
                      <a:pt x="732677" y="375694"/>
                      <a:pt x="730915" y="370736"/>
                    </a:cubicBezTo>
                    <a:close/>
                    <a:moveTo>
                      <a:pt x="653062" y="371055"/>
                    </a:moveTo>
                    <a:cubicBezTo>
                      <a:pt x="629633" y="370964"/>
                      <a:pt x="606204" y="370938"/>
                      <a:pt x="582775" y="370977"/>
                    </a:cubicBezTo>
                    <a:cubicBezTo>
                      <a:pt x="535917" y="371087"/>
                      <a:pt x="489060" y="371453"/>
                      <a:pt x="442205" y="372075"/>
                    </a:cubicBezTo>
                    <a:cubicBezTo>
                      <a:pt x="348490" y="373312"/>
                      <a:pt x="254801" y="375743"/>
                      <a:pt x="161140" y="379368"/>
                    </a:cubicBezTo>
                    <a:cubicBezTo>
                      <a:pt x="110377" y="381270"/>
                      <a:pt x="59526" y="383365"/>
                      <a:pt x="8937" y="388065"/>
                    </a:cubicBezTo>
                    <a:cubicBezTo>
                      <a:pt x="32428" y="347461"/>
                      <a:pt x="81168" y="328851"/>
                      <a:pt x="125768" y="343457"/>
                    </a:cubicBezTo>
                    <a:cubicBezTo>
                      <a:pt x="131019" y="345282"/>
                      <a:pt x="134204" y="339130"/>
                      <a:pt x="132306" y="334958"/>
                    </a:cubicBezTo>
                    <a:cubicBezTo>
                      <a:pt x="121286" y="310743"/>
                      <a:pt x="109365" y="284378"/>
                      <a:pt x="112509" y="257100"/>
                    </a:cubicBezTo>
                    <a:cubicBezTo>
                      <a:pt x="114888" y="236463"/>
                      <a:pt x="130503" y="215044"/>
                      <a:pt x="152002" y="211517"/>
                    </a:cubicBezTo>
                    <a:cubicBezTo>
                      <a:pt x="172478" y="208158"/>
                      <a:pt x="185124" y="225320"/>
                      <a:pt x="194772" y="240541"/>
                    </a:cubicBezTo>
                    <a:cubicBezTo>
                      <a:pt x="202382" y="255199"/>
                      <a:pt x="213268" y="267909"/>
                      <a:pt x="226588" y="277684"/>
                    </a:cubicBezTo>
                    <a:cubicBezTo>
                      <a:pt x="229638" y="279355"/>
                      <a:pt x="233467" y="278238"/>
                      <a:pt x="235139" y="275189"/>
                    </a:cubicBezTo>
                    <a:cubicBezTo>
                      <a:pt x="236172" y="273304"/>
                      <a:pt x="236172" y="271023"/>
                      <a:pt x="235139" y="269139"/>
                    </a:cubicBezTo>
                    <a:cubicBezTo>
                      <a:pt x="215455" y="232283"/>
                      <a:pt x="219578" y="189328"/>
                      <a:pt x="227546" y="149807"/>
                    </a:cubicBezTo>
                    <a:cubicBezTo>
                      <a:pt x="235420" y="110756"/>
                      <a:pt x="243996" y="66177"/>
                      <a:pt x="273050" y="36772"/>
                    </a:cubicBezTo>
                    <a:cubicBezTo>
                      <a:pt x="286565" y="22158"/>
                      <a:pt x="305207" y="13328"/>
                      <a:pt x="325083" y="12125"/>
                    </a:cubicBezTo>
                    <a:cubicBezTo>
                      <a:pt x="344658" y="12570"/>
                      <a:pt x="363212" y="20948"/>
                      <a:pt x="376483" y="35335"/>
                    </a:cubicBezTo>
                    <a:cubicBezTo>
                      <a:pt x="406720" y="65794"/>
                      <a:pt x="412478" y="113178"/>
                      <a:pt x="416754" y="153816"/>
                    </a:cubicBezTo>
                    <a:cubicBezTo>
                      <a:pt x="422103" y="205489"/>
                      <a:pt x="421532" y="257603"/>
                      <a:pt x="415052" y="309147"/>
                    </a:cubicBezTo>
                    <a:cubicBezTo>
                      <a:pt x="414122" y="316649"/>
                      <a:pt x="425893" y="317708"/>
                      <a:pt x="427902" y="310885"/>
                    </a:cubicBezTo>
                    <a:cubicBezTo>
                      <a:pt x="446804" y="246663"/>
                      <a:pt x="488310" y="182671"/>
                      <a:pt x="546067" y="146817"/>
                    </a:cubicBezTo>
                    <a:cubicBezTo>
                      <a:pt x="573838" y="129578"/>
                      <a:pt x="612575" y="119662"/>
                      <a:pt x="637169" y="147721"/>
                    </a:cubicBezTo>
                    <a:cubicBezTo>
                      <a:pt x="656379" y="169638"/>
                      <a:pt x="658947" y="202751"/>
                      <a:pt x="656040" y="230472"/>
                    </a:cubicBezTo>
                    <a:cubicBezTo>
                      <a:pt x="651159" y="273011"/>
                      <a:pt x="636331" y="313806"/>
                      <a:pt x="612755" y="349560"/>
                    </a:cubicBezTo>
                    <a:cubicBezTo>
                      <a:pt x="608794" y="355665"/>
                      <a:pt x="618123" y="363078"/>
                      <a:pt x="622963" y="357430"/>
                    </a:cubicBezTo>
                    <a:cubicBezTo>
                      <a:pt x="648142" y="328049"/>
                      <a:pt x="703126" y="336288"/>
                      <a:pt x="717787" y="372463"/>
                    </a:cubicBezTo>
                    <a:cubicBezTo>
                      <a:pt x="696266" y="370574"/>
                      <a:pt x="674644" y="370103"/>
                      <a:pt x="653062" y="37105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11" name="Google Shape;411;p6"/>
            <p:cNvGrpSpPr/>
            <p:nvPr/>
          </p:nvGrpSpPr>
          <p:grpSpPr>
            <a:xfrm>
              <a:off x="8613610" y="1855145"/>
              <a:ext cx="786187" cy="418163"/>
              <a:chOff x="8037685" y="2312945"/>
              <a:chExt cx="786187" cy="418163"/>
            </a:xfrm>
          </p:grpSpPr>
          <p:sp>
            <p:nvSpPr>
              <p:cNvPr id="412" name="Google Shape;412;p6"/>
              <p:cNvSpPr/>
              <p:nvPr/>
            </p:nvSpPr>
            <p:spPr>
              <a:xfrm>
                <a:off x="8042069" y="2318829"/>
                <a:ext cx="775539" cy="409819"/>
              </a:xfrm>
              <a:custGeom>
                <a:avLst/>
                <a:gdLst/>
                <a:ahLst/>
                <a:cxnLst/>
                <a:rect l="l" t="t" r="r" b="b"/>
                <a:pathLst>
                  <a:path w="775539" h="409819" extrusionOk="0">
                    <a:moveTo>
                      <a:pt x="750265" y="310935"/>
                    </a:moveTo>
                    <a:cubicBezTo>
                      <a:pt x="775162" y="325492"/>
                      <a:pt x="784873" y="363605"/>
                      <a:pt x="765362" y="384691"/>
                    </a:cubicBezTo>
                    <a:lnTo>
                      <a:pt x="763067" y="392013"/>
                    </a:lnTo>
                    <a:cubicBezTo>
                      <a:pt x="509871" y="385201"/>
                      <a:pt x="256494" y="391150"/>
                      <a:pt x="3898" y="409835"/>
                    </a:cubicBezTo>
                    <a:lnTo>
                      <a:pt x="190" y="403483"/>
                    </a:lnTo>
                    <a:cubicBezTo>
                      <a:pt x="27024" y="350968"/>
                      <a:pt x="89406" y="327438"/>
                      <a:pt x="144272" y="349136"/>
                    </a:cubicBezTo>
                    <a:cubicBezTo>
                      <a:pt x="124437" y="316809"/>
                      <a:pt x="113616" y="279769"/>
                      <a:pt x="112931" y="241855"/>
                    </a:cubicBezTo>
                    <a:cubicBezTo>
                      <a:pt x="111985" y="234399"/>
                      <a:pt x="114121" y="226880"/>
                      <a:pt x="118846" y="221034"/>
                    </a:cubicBezTo>
                    <a:cubicBezTo>
                      <a:pt x="124624" y="216762"/>
                      <a:pt x="131874" y="214982"/>
                      <a:pt x="138975" y="216093"/>
                    </a:cubicBezTo>
                    <a:cubicBezTo>
                      <a:pt x="182553" y="218476"/>
                      <a:pt x="223368" y="238171"/>
                      <a:pt x="252334" y="270793"/>
                    </a:cubicBezTo>
                    <a:cubicBezTo>
                      <a:pt x="245006" y="216358"/>
                      <a:pt x="239886" y="159806"/>
                      <a:pt x="256130" y="107400"/>
                    </a:cubicBezTo>
                    <a:cubicBezTo>
                      <a:pt x="272463" y="54906"/>
                      <a:pt x="315105" y="7088"/>
                      <a:pt x="369754" y="736"/>
                    </a:cubicBezTo>
                    <a:cubicBezTo>
                      <a:pt x="430848" y="-6410"/>
                      <a:pt x="487792" y="40614"/>
                      <a:pt x="512600" y="96813"/>
                    </a:cubicBezTo>
                    <a:cubicBezTo>
                      <a:pt x="537408" y="153101"/>
                      <a:pt x="537320" y="216711"/>
                      <a:pt x="536790" y="278115"/>
                    </a:cubicBezTo>
                    <a:cubicBezTo>
                      <a:pt x="555507" y="262146"/>
                      <a:pt x="565836" y="238855"/>
                      <a:pt x="579609" y="218563"/>
                    </a:cubicBezTo>
                    <a:cubicBezTo>
                      <a:pt x="593470" y="198360"/>
                      <a:pt x="614482" y="179392"/>
                      <a:pt x="638937" y="180715"/>
                    </a:cubicBezTo>
                    <a:cubicBezTo>
                      <a:pt x="667100" y="182215"/>
                      <a:pt x="687494" y="211153"/>
                      <a:pt x="689613" y="239208"/>
                    </a:cubicBezTo>
                    <a:cubicBezTo>
                      <a:pt x="691820" y="267352"/>
                      <a:pt x="680519" y="294525"/>
                      <a:pt x="669396" y="320463"/>
                    </a:cubicBezTo>
                    <a:cubicBezTo>
                      <a:pt x="692173" y="302818"/>
                      <a:pt x="725368" y="296466"/>
                      <a:pt x="750265" y="31093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3" name="Google Shape;413;p6"/>
              <p:cNvSpPr/>
              <p:nvPr/>
            </p:nvSpPr>
            <p:spPr>
              <a:xfrm>
                <a:off x="8037685" y="2312945"/>
                <a:ext cx="786187" cy="418163"/>
              </a:xfrm>
              <a:custGeom>
                <a:avLst/>
                <a:gdLst/>
                <a:ahLst/>
                <a:cxnLst/>
                <a:rect l="l" t="t" r="r" b="b"/>
                <a:pathLst>
                  <a:path w="786187" h="418163" extrusionOk="0">
                    <a:moveTo>
                      <a:pt x="766037" y="317095"/>
                    </a:moveTo>
                    <a:cubicBezTo>
                      <a:pt x="743998" y="298026"/>
                      <a:pt x="712593" y="299177"/>
                      <a:pt x="687166" y="310877"/>
                    </a:cubicBezTo>
                    <a:cubicBezTo>
                      <a:pt x="696508" y="287395"/>
                      <a:pt x="703936" y="262563"/>
                      <a:pt x="699570" y="237360"/>
                    </a:cubicBezTo>
                    <a:cubicBezTo>
                      <a:pt x="696098" y="213279"/>
                      <a:pt x="680363" y="192728"/>
                      <a:pt x="658013" y="183082"/>
                    </a:cubicBezTo>
                    <a:cubicBezTo>
                      <a:pt x="632437" y="173794"/>
                      <a:pt x="606937" y="187611"/>
                      <a:pt x="589902" y="206466"/>
                    </a:cubicBezTo>
                    <a:cubicBezTo>
                      <a:pt x="573237" y="224915"/>
                      <a:pt x="563368" y="248278"/>
                      <a:pt x="547790" y="267376"/>
                    </a:cubicBezTo>
                    <a:cubicBezTo>
                      <a:pt x="547749" y="176742"/>
                      <a:pt x="539343" y="74249"/>
                      <a:pt x="455690" y="20887"/>
                    </a:cubicBezTo>
                    <a:cubicBezTo>
                      <a:pt x="421764" y="-1935"/>
                      <a:pt x="378681" y="-6338"/>
                      <a:pt x="340834" y="9147"/>
                    </a:cubicBezTo>
                    <a:cubicBezTo>
                      <a:pt x="302174" y="25813"/>
                      <a:pt x="273831" y="61054"/>
                      <a:pt x="258738" y="99595"/>
                    </a:cubicBezTo>
                    <a:cubicBezTo>
                      <a:pt x="238860" y="150351"/>
                      <a:pt x="241866" y="206570"/>
                      <a:pt x="248477" y="260004"/>
                    </a:cubicBezTo>
                    <a:cubicBezTo>
                      <a:pt x="233929" y="246841"/>
                      <a:pt x="217215" y="236286"/>
                      <a:pt x="199072" y="228806"/>
                    </a:cubicBezTo>
                    <a:cubicBezTo>
                      <a:pt x="187230" y="223900"/>
                      <a:pt x="174861" y="220374"/>
                      <a:pt x="162211" y="218299"/>
                    </a:cubicBezTo>
                    <a:cubicBezTo>
                      <a:pt x="151032" y="215532"/>
                      <a:pt x="139367" y="215366"/>
                      <a:pt x="128115" y="217817"/>
                    </a:cubicBezTo>
                    <a:cubicBezTo>
                      <a:pt x="104897" y="225395"/>
                      <a:pt x="111382" y="258254"/>
                      <a:pt x="114100" y="276407"/>
                    </a:cubicBezTo>
                    <a:cubicBezTo>
                      <a:pt x="117829" y="300655"/>
                      <a:pt x="125675" y="324090"/>
                      <a:pt x="137299" y="345698"/>
                    </a:cubicBezTo>
                    <a:cubicBezTo>
                      <a:pt x="82986" y="331623"/>
                      <a:pt x="26181" y="357152"/>
                      <a:pt x="678" y="407096"/>
                    </a:cubicBezTo>
                    <a:cubicBezTo>
                      <a:pt x="-1816" y="412338"/>
                      <a:pt x="5927" y="416964"/>
                      <a:pt x="8539" y="411688"/>
                    </a:cubicBezTo>
                    <a:cubicBezTo>
                      <a:pt x="34309" y="361783"/>
                      <a:pt x="93577" y="339314"/>
                      <a:pt x="145986" y="359583"/>
                    </a:cubicBezTo>
                    <a:cubicBezTo>
                      <a:pt x="150487" y="361495"/>
                      <a:pt x="156178" y="357345"/>
                      <a:pt x="153206" y="352367"/>
                    </a:cubicBezTo>
                    <a:cubicBezTo>
                      <a:pt x="141378" y="332662"/>
                      <a:pt x="132788" y="311188"/>
                      <a:pt x="127764" y="288765"/>
                    </a:cubicBezTo>
                    <a:cubicBezTo>
                      <a:pt x="125188" y="277190"/>
                      <a:pt x="123642" y="265410"/>
                      <a:pt x="123144" y="253563"/>
                    </a:cubicBezTo>
                    <a:cubicBezTo>
                      <a:pt x="122376" y="247849"/>
                      <a:pt x="122688" y="242041"/>
                      <a:pt x="124066" y="236442"/>
                    </a:cubicBezTo>
                    <a:cubicBezTo>
                      <a:pt x="127124" y="228451"/>
                      <a:pt x="134280" y="227502"/>
                      <a:pt x="141784" y="227678"/>
                    </a:cubicBezTo>
                    <a:cubicBezTo>
                      <a:pt x="184384" y="229629"/>
                      <a:pt x="224343" y="248872"/>
                      <a:pt x="252414" y="280954"/>
                    </a:cubicBezTo>
                    <a:cubicBezTo>
                      <a:pt x="255670" y="284602"/>
                      <a:pt x="263447" y="281931"/>
                      <a:pt x="262765" y="276670"/>
                    </a:cubicBezTo>
                    <a:cubicBezTo>
                      <a:pt x="251682" y="191062"/>
                      <a:pt x="246329" y="80815"/>
                      <a:pt x="330690" y="28614"/>
                    </a:cubicBezTo>
                    <a:cubicBezTo>
                      <a:pt x="409624" y="-20229"/>
                      <a:pt x="493411" y="49359"/>
                      <a:pt x="518467" y="124469"/>
                    </a:cubicBezTo>
                    <a:cubicBezTo>
                      <a:pt x="535570" y="175741"/>
                      <a:pt x="535070" y="230597"/>
                      <a:pt x="534639" y="284011"/>
                    </a:cubicBezTo>
                    <a:cubicBezTo>
                      <a:pt x="534740" y="287663"/>
                      <a:pt x="537784" y="290542"/>
                      <a:pt x="541439" y="290441"/>
                    </a:cubicBezTo>
                    <a:cubicBezTo>
                      <a:pt x="543068" y="290396"/>
                      <a:pt x="544623" y="289753"/>
                      <a:pt x="545807" y="288633"/>
                    </a:cubicBezTo>
                    <a:cubicBezTo>
                      <a:pt x="563065" y="273252"/>
                      <a:pt x="573482" y="252824"/>
                      <a:pt x="585793" y="233637"/>
                    </a:cubicBezTo>
                    <a:cubicBezTo>
                      <a:pt x="598573" y="213718"/>
                      <a:pt x="619063" y="190118"/>
                      <a:pt x="645447" y="193377"/>
                    </a:cubicBezTo>
                    <a:cubicBezTo>
                      <a:pt x="667976" y="196160"/>
                      <a:pt x="682906" y="218496"/>
                      <a:pt x="686717" y="239321"/>
                    </a:cubicBezTo>
                    <a:cubicBezTo>
                      <a:pt x="691959" y="267974"/>
                      <a:pt x="679149" y="297263"/>
                      <a:pt x="668162" y="323022"/>
                    </a:cubicBezTo>
                    <a:cubicBezTo>
                      <a:pt x="665970" y="328162"/>
                      <a:pt x="671136" y="336305"/>
                      <a:pt x="677065" y="331919"/>
                    </a:cubicBezTo>
                    <a:cubicBezTo>
                      <a:pt x="698430" y="316117"/>
                      <a:pt x="730043" y="307866"/>
                      <a:pt x="753736" y="323932"/>
                    </a:cubicBezTo>
                    <a:cubicBezTo>
                      <a:pt x="772975" y="336977"/>
                      <a:pt x="781077" y="367511"/>
                      <a:pt x="765224" y="386075"/>
                    </a:cubicBezTo>
                    <a:cubicBezTo>
                      <a:pt x="763725" y="387775"/>
                      <a:pt x="763267" y="390154"/>
                      <a:pt x="764026" y="392288"/>
                    </a:cubicBezTo>
                    <a:cubicBezTo>
                      <a:pt x="741819" y="390287"/>
                      <a:pt x="719514" y="389557"/>
                      <a:pt x="697223" y="390103"/>
                    </a:cubicBezTo>
                    <a:cubicBezTo>
                      <a:pt x="672341" y="389689"/>
                      <a:pt x="647457" y="389396"/>
                      <a:pt x="622572" y="389226"/>
                    </a:cubicBezTo>
                    <a:cubicBezTo>
                      <a:pt x="572799" y="388888"/>
                      <a:pt x="523029" y="389087"/>
                      <a:pt x="473262" y="389823"/>
                    </a:cubicBezTo>
                    <a:cubicBezTo>
                      <a:pt x="373030" y="391310"/>
                      <a:pt x="272666" y="394407"/>
                      <a:pt x="172615" y="400753"/>
                    </a:cubicBezTo>
                    <a:cubicBezTo>
                      <a:pt x="117791" y="404230"/>
                      <a:pt x="62018" y="405585"/>
                      <a:pt x="7600" y="413305"/>
                    </a:cubicBezTo>
                    <a:cubicBezTo>
                      <a:pt x="4789" y="413704"/>
                      <a:pt x="5527" y="418194"/>
                      <a:pt x="8260" y="418179"/>
                    </a:cubicBezTo>
                    <a:cubicBezTo>
                      <a:pt x="57904" y="417916"/>
                      <a:pt x="107660" y="412725"/>
                      <a:pt x="157266" y="410618"/>
                    </a:cubicBezTo>
                    <a:cubicBezTo>
                      <a:pt x="206249" y="408536"/>
                      <a:pt x="255230" y="406435"/>
                      <a:pt x="304237" y="404971"/>
                    </a:cubicBezTo>
                    <a:cubicBezTo>
                      <a:pt x="402997" y="402021"/>
                      <a:pt x="501789" y="400848"/>
                      <a:pt x="600615" y="401451"/>
                    </a:cubicBezTo>
                    <a:cubicBezTo>
                      <a:pt x="627695" y="401602"/>
                      <a:pt x="654775" y="401899"/>
                      <a:pt x="681853" y="402343"/>
                    </a:cubicBezTo>
                    <a:cubicBezTo>
                      <a:pt x="709937" y="402802"/>
                      <a:pt x="739556" y="406247"/>
                      <a:pt x="767470" y="403188"/>
                    </a:cubicBezTo>
                    <a:cubicBezTo>
                      <a:pt x="770727" y="402633"/>
                      <a:pt x="772988" y="399639"/>
                      <a:pt x="772630" y="396357"/>
                    </a:cubicBezTo>
                    <a:cubicBezTo>
                      <a:pt x="773240" y="396035"/>
                      <a:pt x="773791" y="395611"/>
                      <a:pt x="774258" y="395104"/>
                    </a:cubicBezTo>
                    <a:cubicBezTo>
                      <a:pt x="794064" y="372205"/>
                      <a:pt x="788375" y="336422"/>
                      <a:pt x="766037" y="3170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414" name="Google Shape;414;p6"/>
          <p:cNvGrpSpPr/>
          <p:nvPr/>
        </p:nvGrpSpPr>
        <p:grpSpPr>
          <a:xfrm>
            <a:off x="270107" y="172338"/>
            <a:ext cx="8702648" cy="3726957"/>
            <a:chOff x="270107" y="172338"/>
            <a:chExt cx="8702648" cy="3726957"/>
          </a:xfrm>
        </p:grpSpPr>
        <p:grpSp>
          <p:nvGrpSpPr>
            <p:cNvPr id="415" name="Google Shape;415;p6"/>
            <p:cNvGrpSpPr/>
            <p:nvPr/>
          </p:nvGrpSpPr>
          <p:grpSpPr>
            <a:xfrm>
              <a:off x="8639432" y="3119443"/>
              <a:ext cx="333324" cy="779852"/>
              <a:chOff x="863844" y="641918"/>
              <a:chExt cx="333324" cy="779852"/>
            </a:xfrm>
          </p:grpSpPr>
          <p:sp>
            <p:nvSpPr>
              <p:cNvPr id="416" name="Google Shape;416;p6"/>
              <p:cNvSpPr/>
              <p:nvPr/>
            </p:nvSpPr>
            <p:spPr>
              <a:xfrm>
                <a:off x="983912" y="1192072"/>
                <a:ext cx="213256" cy="229698"/>
              </a:xfrm>
              <a:custGeom>
                <a:avLst/>
                <a:gdLst/>
                <a:ahLst/>
                <a:cxnLst/>
                <a:rect l="l" t="t" r="r" b="b"/>
                <a:pathLst>
                  <a:path w="213256" h="229698" extrusionOk="0">
                    <a:moveTo>
                      <a:pt x="207124" y="107820"/>
                    </a:moveTo>
                    <a:cubicBezTo>
                      <a:pt x="152750" y="105421"/>
                      <a:pt x="110085" y="60360"/>
                      <a:pt x="110705" y="5986"/>
                    </a:cubicBezTo>
                    <a:cubicBezTo>
                      <a:pt x="110976" y="-1642"/>
                      <a:pt x="100932" y="-1699"/>
                      <a:pt x="98423" y="4326"/>
                    </a:cubicBezTo>
                    <a:cubicBezTo>
                      <a:pt x="87977" y="29401"/>
                      <a:pt x="92537" y="58264"/>
                      <a:pt x="81212" y="82870"/>
                    </a:cubicBezTo>
                    <a:cubicBezTo>
                      <a:pt x="67932" y="111726"/>
                      <a:pt x="33769" y="113474"/>
                      <a:pt x="6046" y="113906"/>
                    </a:cubicBezTo>
                    <a:cubicBezTo>
                      <a:pt x="2597" y="114033"/>
                      <a:pt x="-96" y="116930"/>
                      <a:pt x="32" y="120375"/>
                    </a:cubicBezTo>
                    <a:cubicBezTo>
                      <a:pt x="153" y="123642"/>
                      <a:pt x="2776" y="126263"/>
                      <a:pt x="6046" y="126383"/>
                    </a:cubicBezTo>
                    <a:cubicBezTo>
                      <a:pt x="34653" y="128308"/>
                      <a:pt x="62032" y="138730"/>
                      <a:pt x="84669" y="156312"/>
                    </a:cubicBezTo>
                    <a:cubicBezTo>
                      <a:pt x="95063" y="165217"/>
                      <a:pt x="102976" y="176656"/>
                      <a:pt x="107640" y="189519"/>
                    </a:cubicBezTo>
                    <a:cubicBezTo>
                      <a:pt x="111233" y="201673"/>
                      <a:pt x="112601" y="214376"/>
                      <a:pt x="111677" y="227016"/>
                    </a:cubicBezTo>
                    <a:cubicBezTo>
                      <a:pt x="111718" y="228546"/>
                      <a:pt x="112991" y="229753"/>
                      <a:pt x="114523" y="229713"/>
                    </a:cubicBezTo>
                    <a:cubicBezTo>
                      <a:pt x="115456" y="229689"/>
                      <a:pt x="116315" y="229197"/>
                      <a:pt x="116807" y="228404"/>
                    </a:cubicBezTo>
                    <a:cubicBezTo>
                      <a:pt x="116868" y="228288"/>
                      <a:pt x="116907" y="228167"/>
                      <a:pt x="116968" y="228051"/>
                    </a:cubicBezTo>
                    <a:cubicBezTo>
                      <a:pt x="119802" y="229901"/>
                      <a:pt x="123600" y="229106"/>
                      <a:pt x="125452" y="226275"/>
                    </a:cubicBezTo>
                    <a:cubicBezTo>
                      <a:pt x="125788" y="225761"/>
                      <a:pt x="126045" y="225199"/>
                      <a:pt x="126214" y="224609"/>
                    </a:cubicBezTo>
                    <a:cubicBezTo>
                      <a:pt x="138593" y="181172"/>
                      <a:pt x="157826" y="128398"/>
                      <a:pt x="208788" y="120106"/>
                    </a:cubicBezTo>
                    <a:cubicBezTo>
                      <a:pt x="215929" y="118943"/>
                      <a:pt x="213957" y="107935"/>
                      <a:pt x="207124" y="10782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7" name="Google Shape;417;p6"/>
              <p:cNvSpPr/>
              <p:nvPr/>
            </p:nvSpPr>
            <p:spPr>
              <a:xfrm>
                <a:off x="863844" y="641918"/>
                <a:ext cx="126183" cy="135913"/>
              </a:xfrm>
              <a:custGeom>
                <a:avLst/>
                <a:gdLst/>
                <a:ahLst/>
                <a:cxnLst/>
                <a:rect l="l" t="t" r="r" b="b"/>
                <a:pathLst>
                  <a:path w="126183" h="135913" extrusionOk="0">
                    <a:moveTo>
                      <a:pt x="122566" y="63804"/>
                    </a:moveTo>
                    <a:cubicBezTo>
                      <a:pt x="90393" y="62385"/>
                      <a:pt x="65148" y="35722"/>
                      <a:pt x="65515" y="3549"/>
                    </a:cubicBezTo>
                    <a:cubicBezTo>
                      <a:pt x="65674" y="-966"/>
                      <a:pt x="59733" y="-999"/>
                      <a:pt x="58247" y="2566"/>
                    </a:cubicBezTo>
                    <a:cubicBezTo>
                      <a:pt x="52067" y="17404"/>
                      <a:pt x="54765" y="34481"/>
                      <a:pt x="48064" y="49041"/>
                    </a:cubicBezTo>
                    <a:cubicBezTo>
                      <a:pt x="40206" y="66115"/>
                      <a:pt x="19991" y="67149"/>
                      <a:pt x="3588" y="67404"/>
                    </a:cubicBezTo>
                    <a:cubicBezTo>
                      <a:pt x="1547" y="67480"/>
                      <a:pt x="-46" y="69195"/>
                      <a:pt x="30" y="71233"/>
                    </a:cubicBezTo>
                    <a:cubicBezTo>
                      <a:pt x="102" y="73166"/>
                      <a:pt x="1653" y="74716"/>
                      <a:pt x="3588" y="74788"/>
                    </a:cubicBezTo>
                    <a:cubicBezTo>
                      <a:pt x="20515" y="75926"/>
                      <a:pt x="36715" y="82093"/>
                      <a:pt x="50109" y="92496"/>
                    </a:cubicBezTo>
                    <a:cubicBezTo>
                      <a:pt x="56259" y="97766"/>
                      <a:pt x="60941" y="104534"/>
                      <a:pt x="63701" y="112145"/>
                    </a:cubicBezTo>
                    <a:cubicBezTo>
                      <a:pt x="65827" y="119337"/>
                      <a:pt x="66636" y="126853"/>
                      <a:pt x="66090" y="134333"/>
                    </a:cubicBezTo>
                    <a:cubicBezTo>
                      <a:pt x="66114" y="135238"/>
                      <a:pt x="66868" y="135952"/>
                      <a:pt x="67774" y="135928"/>
                    </a:cubicBezTo>
                    <a:cubicBezTo>
                      <a:pt x="68327" y="135914"/>
                      <a:pt x="68835" y="135623"/>
                      <a:pt x="69126" y="135154"/>
                    </a:cubicBezTo>
                    <a:lnTo>
                      <a:pt x="69220" y="134945"/>
                    </a:lnTo>
                    <a:cubicBezTo>
                      <a:pt x="70897" y="136040"/>
                      <a:pt x="73144" y="135569"/>
                      <a:pt x="74240" y="133894"/>
                    </a:cubicBezTo>
                    <a:cubicBezTo>
                      <a:pt x="74439" y="133590"/>
                      <a:pt x="74591" y="133257"/>
                      <a:pt x="74691" y="132908"/>
                    </a:cubicBezTo>
                    <a:cubicBezTo>
                      <a:pt x="82016" y="107206"/>
                      <a:pt x="93397" y="75980"/>
                      <a:pt x="123550" y="71073"/>
                    </a:cubicBezTo>
                    <a:cubicBezTo>
                      <a:pt x="127776" y="70386"/>
                      <a:pt x="126609" y="63871"/>
                      <a:pt x="122566" y="6380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18" name="Google Shape;418;p6"/>
            <p:cNvGrpSpPr/>
            <p:nvPr/>
          </p:nvGrpSpPr>
          <p:grpSpPr>
            <a:xfrm>
              <a:off x="270107" y="172338"/>
              <a:ext cx="618432" cy="448429"/>
              <a:chOff x="749957" y="2916238"/>
              <a:chExt cx="618432" cy="448429"/>
            </a:xfrm>
          </p:grpSpPr>
          <p:sp>
            <p:nvSpPr>
              <p:cNvPr id="419" name="Google Shape;419;p6"/>
              <p:cNvSpPr/>
              <p:nvPr/>
            </p:nvSpPr>
            <p:spPr>
              <a:xfrm>
                <a:off x="1155133" y="2916238"/>
                <a:ext cx="213256" cy="229698"/>
              </a:xfrm>
              <a:custGeom>
                <a:avLst/>
                <a:gdLst/>
                <a:ahLst/>
                <a:cxnLst/>
                <a:rect l="l" t="t" r="r" b="b"/>
                <a:pathLst>
                  <a:path w="213256" h="229698" extrusionOk="0">
                    <a:moveTo>
                      <a:pt x="207123" y="107819"/>
                    </a:moveTo>
                    <a:cubicBezTo>
                      <a:pt x="152750" y="105420"/>
                      <a:pt x="110085" y="60359"/>
                      <a:pt x="110705" y="5986"/>
                    </a:cubicBezTo>
                    <a:cubicBezTo>
                      <a:pt x="110976" y="-1642"/>
                      <a:pt x="100933" y="-1699"/>
                      <a:pt x="98423" y="4325"/>
                    </a:cubicBezTo>
                    <a:cubicBezTo>
                      <a:pt x="87978" y="29401"/>
                      <a:pt x="92536" y="58263"/>
                      <a:pt x="81212" y="82870"/>
                    </a:cubicBezTo>
                    <a:cubicBezTo>
                      <a:pt x="67932" y="111725"/>
                      <a:pt x="33769" y="113474"/>
                      <a:pt x="6046" y="113906"/>
                    </a:cubicBezTo>
                    <a:cubicBezTo>
                      <a:pt x="2597" y="114033"/>
                      <a:pt x="-96" y="116929"/>
                      <a:pt x="32" y="120375"/>
                    </a:cubicBezTo>
                    <a:cubicBezTo>
                      <a:pt x="153" y="123643"/>
                      <a:pt x="2776" y="126263"/>
                      <a:pt x="6046" y="126384"/>
                    </a:cubicBezTo>
                    <a:cubicBezTo>
                      <a:pt x="34653" y="128307"/>
                      <a:pt x="62033" y="138729"/>
                      <a:pt x="84668" y="156312"/>
                    </a:cubicBezTo>
                    <a:cubicBezTo>
                      <a:pt x="95063" y="165217"/>
                      <a:pt x="102976" y="176657"/>
                      <a:pt x="107640" y="189519"/>
                    </a:cubicBezTo>
                    <a:cubicBezTo>
                      <a:pt x="111233" y="201673"/>
                      <a:pt x="112601" y="214376"/>
                      <a:pt x="111678" y="227016"/>
                    </a:cubicBezTo>
                    <a:cubicBezTo>
                      <a:pt x="111718" y="228546"/>
                      <a:pt x="112992" y="229753"/>
                      <a:pt x="114523" y="229713"/>
                    </a:cubicBezTo>
                    <a:cubicBezTo>
                      <a:pt x="115457" y="229689"/>
                      <a:pt x="116315" y="229197"/>
                      <a:pt x="116808" y="228404"/>
                    </a:cubicBezTo>
                    <a:cubicBezTo>
                      <a:pt x="116869" y="228289"/>
                      <a:pt x="116907" y="228167"/>
                      <a:pt x="116967" y="228051"/>
                    </a:cubicBezTo>
                    <a:cubicBezTo>
                      <a:pt x="119801" y="229902"/>
                      <a:pt x="123599" y="229107"/>
                      <a:pt x="125451" y="226276"/>
                    </a:cubicBezTo>
                    <a:cubicBezTo>
                      <a:pt x="125788" y="225762"/>
                      <a:pt x="126045" y="225199"/>
                      <a:pt x="126214" y="224608"/>
                    </a:cubicBezTo>
                    <a:cubicBezTo>
                      <a:pt x="138593" y="181172"/>
                      <a:pt x="157826" y="128398"/>
                      <a:pt x="208788" y="120106"/>
                    </a:cubicBezTo>
                    <a:cubicBezTo>
                      <a:pt x="215929" y="118944"/>
                      <a:pt x="213957" y="107934"/>
                      <a:pt x="207123" y="10781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0" name="Google Shape;420;p6"/>
              <p:cNvSpPr/>
              <p:nvPr/>
            </p:nvSpPr>
            <p:spPr>
              <a:xfrm>
                <a:off x="749957" y="3228754"/>
                <a:ext cx="126183" cy="135913"/>
              </a:xfrm>
              <a:custGeom>
                <a:avLst/>
                <a:gdLst/>
                <a:ahLst/>
                <a:cxnLst/>
                <a:rect l="l" t="t" r="r" b="b"/>
                <a:pathLst>
                  <a:path w="126183" h="135913" extrusionOk="0">
                    <a:moveTo>
                      <a:pt x="122566" y="63804"/>
                    </a:moveTo>
                    <a:cubicBezTo>
                      <a:pt x="90393" y="62384"/>
                      <a:pt x="65148" y="35721"/>
                      <a:pt x="65516" y="3549"/>
                    </a:cubicBezTo>
                    <a:cubicBezTo>
                      <a:pt x="65675" y="-965"/>
                      <a:pt x="59733" y="-999"/>
                      <a:pt x="58248" y="2566"/>
                    </a:cubicBezTo>
                    <a:cubicBezTo>
                      <a:pt x="52067" y="17403"/>
                      <a:pt x="54765" y="34481"/>
                      <a:pt x="48065" y="49040"/>
                    </a:cubicBezTo>
                    <a:cubicBezTo>
                      <a:pt x="40206" y="66115"/>
                      <a:pt x="19991" y="67149"/>
                      <a:pt x="3588" y="67405"/>
                    </a:cubicBezTo>
                    <a:cubicBezTo>
                      <a:pt x="1547" y="67481"/>
                      <a:pt x="-46" y="69195"/>
                      <a:pt x="30" y="71234"/>
                    </a:cubicBezTo>
                    <a:cubicBezTo>
                      <a:pt x="102" y="73167"/>
                      <a:pt x="1653" y="74716"/>
                      <a:pt x="3588" y="74788"/>
                    </a:cubicBezTo>
                    <a:cubicBezTo>
                      <a:pt x="20515" y="75926"/>
                      <a:pt x="36715" y="82093"/>
                      <a:pt x="50109" y="92497"/>
                    </a:cubicBezTo>
                    <a:cubicBezTo>
                      <a:pt x="56260" y="97766"/>
                      <a:pt x="60942" y="104535"/>
                      <a:pt x="63702" y="112146"/>
                    </a:cubicBezTo>
                    <a:cubicBezTo>
                      <a:pt x="65827" y="119337"/>
                      <a:pt x="66637" y="126853"/>
                      <a:pt x="66091" y="134332"/>
                    </a:cubicBezTo>
                    <a:cubicBezTo>
                      <a:pt x="66114" y="135238"/>
                      <a:pt x="66868" y="135952"/>
                      <a:pt x="67773" y="135929"/>
                    </a:cubicBezTo>
                    <a:cubicBezTo>
                      <a:pt x="68326" y="135914"/>
                      <a:pt x="68835" y="135623"/>
                      <a:pt x="69126" y="135153"/>
                    </a:cubicBezTo>
                    <a:lnTo>
                      <a:pt x="69220" y="134944"/>
                    </a:lnTo>
                    <a:cubicBezTo>
                      <a:pt x="70897" y="136039"/>
                      <a:pt x="73145" y="135569"/>
                      <a:pt x="74241" y="133894"/>
                    </a:cubicBezTo>
                    <a:cubicBezTo>
                      <a:pt x="74440" y="133590"/>
                      <a:pt x="74592" y="133257"/>
                      <a:pt x="74692" y="132908"/>
                    </a:cubicBezTo>
                    <a:cubicBezTo>
                      <a:pt x="82016" y="107207"/>
                      <a:pt x="93397" y="75979"/>
                      <a:pt x="123551" y="71073"/>
                    </a:cubicBezTo>
                    <a:cubicBezTo>
                      <a:pt x="127776" y="70386"/>
                      <a:pt x="126609" y="63872"/>
                      <a:pt x="122566" y="6380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421" name="Google Shape;421;p6"/>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22"/>
        <p:cNvGrpSpPr/>
        <p:nvPr/>
      </p:nvGrpSpPr>
      <p:grpSpPr>
        <a:xfrm>
          <a:off x="0" y="0"/>
          <a:ext cx="0" cy="0"/>
          <a:chOff x="0" y="0"/>
          <a:chExt cx="0" cy="0"/>
        </a:xfrm>
      </p:grpSpPr>
      <p:grpSp>
        <p:nvGrpSpPr>
          <p:cNvPr id="423" name="Google Shape;423;p7"/>
          <p:cNvGrpSpPr/>
          <p:nvPr/>
        </p:nvGrpSpPr>
        <p:grpSpPr>
          <a:xfrm>
            <a:off x="-1023863" y="-438451"/>
            <a:ext cx="10638957" cy="6112874"/>
            <a:chOff x="-1023863" y="-438451"/>
            <a:chExt cx="10638957" cy="6112874"/>
          </a:xfrm>
        </p:grpSpPr>
        <p:sp>
          <p:nvSpPr>
            <p:cNvPr id="424" name="Google Shape;424;p7"/>
            <p:cNvSpPr/>
            <p:nvPr/>
          </p:nvSpPr>
          <p:spPr>
            <a:xfrm>
              <a:off x="-1023863" y="3674410"/>
              <a:ext cx="3180095" cy="2000013"/>
            </a:xfrm>
            <a:custGeom>
              <a:avLst/>
              <a:gdLst/>
              <a:ahLst/>
              <a:cxnLst/>
              <a:rect l="l" t="t" r="r" b="b"/>
              <a:pathLst>
                <a:path w="3180095" h="2000013" extrusionOk="0">
                  <a:moveTo>
                    <a:pt x="3172796" y="1942841"/>
                  </a:moveTo>
                  <a:cubicBezTo>
                    <a:pt x="3147735" y="1765812"/>
                    <a:pt x="3104043" y="1586710"/>
                    <a:pt x="3015254" y="1430001"/>
                  </a:cubicBezTo>
                  <a:cubicBezTo>
                    <a:pt x="2927762" y="1275581"/>
                    <a:pt x="2794142" y="1154673"/>
                    <a:pt x="2625187" y="1096150"/>
                  </a:cubicBezTo>
                  <a:cubicBezTo>
                    <a:pt x="2569089" y="1075896"/>
                    <a:pt x="2509039" y="1068985"/>
                    <a:pt x="2449801" y="1075967"/>
                  </a:cubicBezTo>
                  <a:cubicBezTo>
                    <a:pt x="2389172" y="1083208"/>
                    <a:pt x="2330390" y="1101014"/>
                    <a:pt x="2269808" y="1108549"/>
                  </a:cubicBezTo>
                  <a:cubicBezTo>
                    <a:pt x="2213476" y="1115557"/>
                    <a:pt x="2157983" y="1111477"/>
                    <a:pt x="2106156" y="1086989"/>
                  </a:cubicBezTo>
                  <a:cubicBezTo>
                    <a:pt x="2066370" y="1067576"/>
                    <a:pt x="2032759" y="1037511"/>
                    <a:pt x="2009064" y="1000142"/>
                  </a:cubicBezTo>
                  <a:cubicBezTo>
                    <a:pt x="1982503" y="959744"/>
                    <a:pt x="1964402" y="914405"/>
                    <a:pt x="1944329" y="870635"/>
                  </a:cubicBezTo>
                  <a:cubicBezTo>
                    <a:pt x="1921287" y="818760"/>
                    <a:pt x="1893140" y="769302"/>
                    <a:pt x="1860303" y="722991"/>
                  </a:cubicBezTo>
                  <a:cubicBezTo>
                    <a:pt x="1804418" y="646096"/>
                    <a:pt x="1729889" y="583787"/>
                    <a:pt x="1636672" y="559154"/>
                  </a:cubicBezTo>
                  <a:cubicBezTo>
                    <a:pt x="1551497" y="536646"/>
                    <a:pt x="1461515" y="544818"/>
                    <a:pt x="1375796" y="559733"/>
                  </a:cubicBezTo>
                  <a:cubicBezTo>
                    <a:pt x="1279146" y="576549"/>
                    <a:pt x="1184885" y="604305"/>
                    <a:pt x="1088600" y="622617"/>
                  </a:cubicBezTo>
                  <a:cubicBezTo>
                    <a:pt x="1029641" y="634617"/>
                    <a:pt x="968634" y="631951"/>
                    <a:pt x="910949" y="614853"/>
                  </a:cubicBezTo>
                  <a:cubicBezTo>
                    <a:pt x="857964" y="597356"/>
                    <a:pt x="809001" y="569485"/>
                    <a:pt x="766921" y="532867"/>
                  </a:cubicBezTo>
                  <a:cubicBezTo>
                    <a:pt x="673714" y="454640"/>
                    <a:pt x="604880" y="351547"/>
                    <a:pt x="531201" y="255929"/>
                  </a:cubicBezTo>
                  <a:cubicBezTo>
                    <a:pt x="461487" y="165455"/>
                    <a:pt x="383090" y="68624"/>
                    <a:pt x="274693" y="23559"/>
                  </a:cubicBezTo>
                  <a:cubicBezTo>
                    <a:pt x="183506" y="-14353"/>
                    <a:pt x="88476" y="-2547"/>
                    <a:pt x="27" y="31137"/>
                  </a:cubicBezTo>
                  <a:lnTo>
                    <a:pt x="27" y="2000029"/>
                  </a:lnTo>
                  <a:lnTo>
                    <a:pt x="3180123" y="2000029"/>
                  </a:lnTo>
                  <a:cubicBezTo>
                    <a:pt x="3177856" y="1980948"/>
                    <a:pt x="3175490" y="1961877"/>
                    <a:pt x="3172796" y="1942841"/>
                  </a:cubicBezTo>
                  <a:close/>
                </a:path>
              </a:pathLst>
            </a:custGeom>
            <a:solidFill>
              <a:srgbClr val="FFFFFF">
                <a:alpha val="59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5" name="Google Shape;425;p7"/>
            <p:cNvSpPr/>
            <p:nvPr/>
          </p:nvSpPr>
          <p:spPr>
            <a:xfrm>
              <a:off x="7308413" y="-438451"/>
              <a:ext cx="2306681" cy="1846410"/>
            </a:xfrm>
            <a:custGeom>
              <a:avLst/>
              <a:gdLst/>
              <a:ahLst/>
              <a:cxnLst/>
              <a:rect l="l" t="t" r="r" b="b"/>
              <a:pathLst>
                <a:path w="1910295" h="1428557" extrusionOk="0">
                  <a:moveTo>
                    <a:pt x="1480" y="127504"/>
                  </a:moveTo>
                  <a:cubicBezTo>
                    <a:pt x="7493" y="222312"/>
                    <a:pt x="31556" y="315102"/>
                    <a:pt x="72378" y="400899"/>
                  </a:cubicBezTo>
                  <a:cubicBezTo>
                    <a:pt x="110845" y="483518"/>
                    <a:pt x="167193" y="556573"/>
                    <a:pt x="237353" y="614791"/>
                  </a:cubicBezTo>
                  <a:cubicBezTo>
                    <a:pt x="307983" y="672515"/>
                    <a:pt x="393879" y="708491"/>
                    <a:pt x="484596" y="718341"/>
                  </a:cubicBezTo>
                  <a:cubicBezTo>
                    <a:pt x="578735" y="727954"/>
                    <a:pt x="674929" y="720933"/>
                    <a:pt x="767344" y="744935"/>
                  </a:cubicBezTo>
                  <a:cubicBezTo>
                    <a:pt x="855881" y="767931"/>
                    <a:pt x="924709" y="824671"/>
                    <a:pt x="980750" y="895276"/>
                  </a:cubicBezTo>
                  <a:cubicBezTo>
                    <a:pt x="1016957" y="940892"/>
                    <a:pt x="1048977" y="989883"/>
                    <a:pt x="1082712" y="1037324"/>
                  </a:cubicBezTo>
                  <a:cubicBezTo>
                    <a:pt x="1116422" y="1084727"/>
                    <a:pt x="1151031" y="1131585"/>
                    <a:pt x="1189078" y="1175639"/>
                  </a:cubicBezTo>
                  <a:cubicBezTo>
                    <a:pt x="1269228" y="1268442"/>
                    <a:pt x="1365456" y="1345055"/>
                    <a:pt x="1481068" y="1388602"/>
                  </a:cubicBezTo>
                  <a:cubicBezTo>
                    <a:pt x="1545696" y="1413206"/>
                    <a:pt x="1614025" y="1426708"/>
                    <a:pt x="1683163" y="1428538"/>
                  </a:cubicBezTo>
                  <a:cubicBezTo>
                    <a:pt x="1747187" y="1429140"/>
                    <a:pt x="1811055" y="1422121"/>
                    <a:pt x="1873418" y="1407629"/>
                  </a:cubicBezTo>
                  <a:cubicBezTo>
                    <a:pt x="1885767" y="1404934"/>
                    <a:pt x="1898046" y="1401964"/>
                    <a:pt x="1910323" y="1398997"/>
                  </a:cubicBezTo>
                  <a:lnTo>
                    <a:pt x="1910323" y="16"/>
                  </a:lnTo>
                  <a:lnTo>
                    <a:pt x="4711" y="16"/>
                  </a:lnTo>
                  <a:cubicBezTo>
                    <a:pt x="-148" y="42332"/>
                    <a:pt x="-1229" y="84997"/>
                    <a:pt x="1481" y="127504"/>
                  </a:cubicBezTo>
                  <a:close/>
                </a:path>
              </a:pathLst>
            </a:custGeom>
            <a:solidFill>
              <a:srgbClr val="FFFFFF">
                <a:alpha val="59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b="1">
                <a:solidFill>
                  <a:schemeClr val="dk1"/>
                </a:solidFill>
                <a:latin typeface="Assistant"/>
                <a:ea typeface="Assistant"/>
                <a:cs typeface="Assistant"/>
                <a:sym typeface="Assistant"/>
              </a:endParaRPr>
            </a:p>
          </p:txBody>
        </p:sp>
      </p:grpSp>
      <p:grpSp>
        <p:nvGrpSpPr>
          <p:cNvPr id="426" name="Google Shape;426;p7"/>
          <p:cNvGrpSpPr/>
          <p:nvPr/>
        </p:nvGrpSpPr>
        <p:grpSpPr>
          <a:xfrm>
            <a:off x="-511942" y="903935"/>
            <a:ext cx="9781639" cy="2483548"/>
            <a:chOff x="-511942" y="903935"/>
            <a:chExt cx="9781639" cy="2483548"/>
          </a:xfrm>
        </p:grpSpPr>
        <p:grpSp>
          <p:nvGrpSpPr>
            <p:cNvPr id="427" name="Google Shape;427;p7"/>
            <p:cNvGrpSpPr/>
            <p:nvPr/>
          </p:nvGrpSpPr>
          <p:grpSpPr>
            <a:xfrm>
              <a:off x="-511942" y="903935"/>
              <a:ext cx="1166447" cy="549813"/>
              <a:chOff x="4496533" y="-114840"/>
              <a:chExt cx="1166447" cy="549813"/>
            </a:xfrm>
          </p:grpSpPr>
          <p:sp>
            <p:nvSpPr>
              <p:cNvPr id="428" name="Google Shape;428;p7"/>
              <p:cNvSpPr/>
              <p:nvPr/>
            </p:nvSpPr>
            <p:spPr>
              <a:xfrm>
                <a:off x="4502226" y="-108161"/>
                <a:ext cx="1154246" cy="536688"/>
              </a:xfrm>
              <a:custGeom>
                <a:avLst/>
                <a:gdLst/>
                <a:ahLst/>
                <a:cxnLst/>
                <a:rect l="l" t="t" r="r" b="b"/>
                <a:pathLst>
                  <a:path w="1154246" h="536688" extrusionOk="0">
                    <a:moveTo>
                      <a:pt x="1154437" y="536704"/>
                    </a:moveTo>
                    <a:cubicBezTo>
                      <a:pt x="906796" y="533352"/>
                      <a:pt x="659095" y="530058"/>
                      <a:pt x="411336" y="526823"/>
                    </a:cubicBezTo>
                    <a:cubicBezTo>
                      <a:pt x="274052" y="524970"/>
                      <a:pt x="136679" y="523117"/>
                      <a:pt x="190" y="508560"/>
                    </a:cubicBezTo>
                    <a:lnTo>
                      <a:pt x="1426" y="496562"/>
                    </a:lnTo>
                    <a:cubicBezTo>
                      <a:pt x="1335" y="469434"/>
                      <a:pt x="23269" y="447369"/>
                      <a:pt x="50415" y="447278"/>
                    </a:cubicBezTo>
                    <a:cubicBezTo>
                      <a:pt x="65232" y="447229"/>
                      <a:pt x="79281" y="453861"/>
                      <a:pt x="88652" y="465330"/>
                    </a:cubicBezTo>
                    <a:cubicBezTo>
                      <a:pt x="82472" y="435422"/>
                      <a:pt x="115579" y="409219"/>
                      <a:pt x="146126" y="410101"/>
                    </a:cubicBezTo>
                    <a:cubicBezTo>
                      <a:pt x="176673" y="410984"/>
                      <a:pt x="203423" y="429687"/>
                      <a:pt x="228143" y="447685"/>
                    </a:cubicBezTo>
                    <a:cubicBezTo>
                      <a:pt x="209346" y="390469"/>
                      <a:pt x="207476" y="329047"/>
                      <a:pt x="222758" y="270794"/>
                    </a:cubicBezTo>
                    <a:cubicBezTo>
                      <a:pt x="224308" y="262164"/>
                      <a:pt x="228325" y="254167"/>
                      <a:pt x="234323" y="247768"/>
                    </a:cubicBezTo>
                    <a:cubicBezTo>
                      <a:pt x="244829" y="238239"/>
                      <a:pt x="260986" y="239563"/>
                      <a:pt x="274847" y="242474"/>
                    </a:cubicBezTo>
                    <a:cubicBezTo>
                      <a:pt x="331342" y="254455"/>
                      <a:pt x="382801" y="283462"/>
                      <a:pt x="422284" y="325582"/>
                    </a:cubicBezTo>
                    <a:cubicBezTo>
                      <a:pt x="407232" y="244817"/>
                      <a:pt x="412264" y="161594"/>
                      <a:pt x="436939" y="83228"/>
                    </a:cubicBezTo>
                    <a:cubicBezTo>
                      <a:pt x="445944" y="54996"/>
                      <a:pt x="459010" y="25529"/>
                      <a:pt x="484525" y="10443"/>
                    </a:cubicBezTo>
                    <a:cubicBezTo>
                      <a:pt x="519486" y="-10378"/>
                      <a:pt x="565130" y="2944"/>
                      <a:pt x="599649" y="24470"/>
                    </a:cubicBezTo>
                    <a:cubicBezTo>
                      <a:pt x="686718" y="80117"/>
                      <a:pt x="737000" y="178351"/>
                      <a:pt x="731195" y="281469"/>
                    </a:cubicBezTo>
                    <a:cubicBezTo>
                      <a:pt x="739505" y="259642"/>
                      <a:pt x="751878" y="239585"/>
                      <a:pt x="767657" y="222359"/>
                    </a:cubicBezTo>
                    <a:cubicBezTo>
                      <a:pt x="784520" y="206214"/>
                      <a:pt x="809946" y="196862"/>
                      <a:pt x="831664" y="205331"/>
                    </a:cubicBezTo>
                    <a:cubicBezTo>
                      <a:pt x="860799" y="216712"/>
                      <a:pt x="870510" y="253590"/>
                      <a:pt x="867685" y="284734"/>
                    </a:cubicBezTo>
                    <a:cubicBezTo>
                      <a:pt x="865261" y="311159"/>
                      <a:pt x="856771" y="336670"/>
                      <a:pt x="842876" y="359284"/>
                    </a:cubicBezTo>
                    <a:cubicBezTo>
                      <a:pt x="865743" y="330258"/>
                      <a:pt x="897702" y="297879"/>
                      <a:pt x="933369" y="307584"/>
                    </a:cubicBezTo>
                    <a:cubicBezTo>
                      <a:pt x="949593" y="313142"/>
                      <a:pt x="963364" y="324189"/>
                      <a:pt x="972303" y="338816"/>
                    </a:cubicBezTo>
                    <a:cubicBezTo>
                      <a:pt x="999818" y="379201"/>
                      <a:pt x="1007209" y="429991"/>
                      <a:pt x="992344" y="476535"/>
                    </a:cubicBezTo>
                    <a:cubicBezTo>
                      <a:pt x="1049200" y="443009"/>
                      <a:pt x="1133248" y="474241"/>
                      <a:pt x="1154437" y="53670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9" name="Google Shape;429;p7"/>
              <p:cNvSpPr/>
              <p:nvPr/>
            </p:nvSpPr>
            <p:spPr>
              <a:xfrm>
                <a:off x="4496533" y="-114840"/>
                <a:ext cx="1166447" cy="549813"/>
              </a:xfrm>
              <a:custGeom>
                <a:avLst/>
                <a:gdLst/>
                <a:ahLst/>
                <a:cxnLst/>
                <a:rect l="l" t="t" r="r" b="b"/>
                <a:pathLst>
                  <a:path w="1166447" h="549813" extrusionOk="0">
                    <a:moveTo>
                      <a:pt x="1166419" y="541617"/>
                    </a:moveTo>
                    <a:cubicBezTo>
                      <a:pt x="1144293" y="479482"/>
                      <a:pt x="1068085" y="447111"/>
                      <a:pt x="1007823" y="471357"/>
                    </a:cubicBezTo>
                    <a:cubicBezTo>
                      <a:pt x="1018733" y="422157"/>
                      <a:pt x="1007469" y="366381"/>
                      <a:pt x="972968" y="328847"/>
                    </a:cubicBezTo>
                    <a:cubicBezTo>
                      <a:pt x="956760" y="309290"/>
                      <a:pt x="930237" y="301621"/>
                      <a:pt x="906083" y="309507"/>
                    </a:cubicBezTo>
                    <a:cubicBezTo>
                      <a:pt x="893294" y="314278"/>
                      <a:pt x="881588" y="321554"/>
                      <a:pt x="871651" y="330908"/>
                    </a:cubicBezTo>
                    <a:cubicBezTo>
                      <a:pt x="885074" y="290957"/>
                      <a:pt x="887332" y="243066"/>
                      <a:pt x="855271" y="215403"/>
                    </a:cubicBezTo>
                    <a:cubicBezTo>
                      <a:pt x="834885" y="199433"/>
                      <a:pt x="806585" y="198210"/>
                      <a:pt x="784896" y="212362"/>
                    </a:cubicBezTo>
                    <a:cubicBezTo>
                      <a:pt x="766910" y="223907"/>
                      <a:pt x="752563" y="240306"/>
                      <a:pt x="743517" y="259662"/>
                    </a:cubicBezTo>
                    <a:cubicBezTo>
                      <a:pt x="739582" y="172444"/>
                      <a:pt x="697139" y="91463"/>
                      <a:pt x="627638" y="38561"/>
                    </a:cubicBezTo>
                    <a:cubicBezTo>
                      <a:pt x="590940" y="11047"/>
                      <a:pt x="538272" y="-13232"/>
                      <a:pt x="493039" y="8240"/>
                    </a:cubicBezTo>
                    <a:cubicBezTo>
                      <a:pt x="447305" y="29949"/>
                      <a:pt x="433376" y="90842"/>
                      <a:pt x="423963" y="135619"/>
                    </a:cubicBezTo>
                    <a:cubicBezTo>
                      <a:pt x="411748" y="194258"/>
                      <a:pt x="409916" y="254582"/>
                      <a:pt x="418547" y="313853"/>
                    </a:cubicBezTo>
                    <a:cubicBezTo>
                      <a:pt x="383031" y="280804"/>
                      <a:pt x="339760" y="257222"/>
                      <a:pt x="292723" y="245281"/>
                    </a:cubicBezTo>
                    <a:cubicBezTo>
                      <a:pt x="277936" y="241560"/>
                      <a:pt x="261187" y="237651"/>
                      <a:pt x="246362" y="243193"/>
                    </a:cubicBezTo>
                    <a:cubicBezTo>
                      <a:pt x="232005" y="248560"/>
                      <a:pt x="225960" y="261922"/>
                      <a:pt x="222201" y="275738"/>
                    </a:cubicBezTo>
                    <a:cubicBezTo>
                      <a:pt x="216912" y="295586"/>
                      <a:pt x="213624" y="315913"/>
                      <a:pt x="212385" y="336416"/>
                    </a:cubicBezTo>
                    <a:cubicBezTo>
                      <a:pt x="210244" y="370725"/>
                      <a:pt x="213643" y="405155"/>
                      <a:pt x="222453" y="438385"/>
                    </a:cubicBezTo>
                    <a:cubicBezTo>
                      <a:pt x="197081" y="420999"/>
                      <a:pt x="167757" y="405225"/>
                      <a:pt x="136742" y="411815"/>
                    </a:cubicBezTo>
                    <a:cubicBezTo>
                      <a:pt x="112740" y="416145"/>
                      <a:pt x="93618" y="434332"/>
                      <a:pt x="88105" y="458074"/>
                    </a:cubicBezTo>
                    <a:cubicBezTo>
                      <a:pt x="63708" y="440329"/>
                      <a:pt x="29536" y="445709"/>
                      <a:pt x="11779" y="470089"/>
                    </a:cubicBezTo>
                    <a:cubicBezTo>
                      <a:pt x="4780" y="479699"/>
                      <a:pt x="1110" y="491328"/>
                      <a:pt x="1326" y="503211"/>
                    </a:cubicBezTo>
                    <a:cubicBezTo>
                      <a:pt x="1076" y="510631"/>
                      <a:pt x="12612" y="510622"/>
                      <a:pt x="12862" y="503211"/>
                    </a:cubicBezTo>
                    <a:cubicBezTo>
                      <a:pt x="13871" y="479108"/>
                      <a:pt x="34241" y="460386"/>
                      <a:pt x="58361" y="461394"/>
                    </a:cubicBezTo>
                    <a:cubicBezTo>
                      <a:pt x="70468" y="461900"/>
                      <a:pt x="81823" y="467407"/>
                      <a:pt x="89712" y="476599"/>
                    </a:cubicBezTo>
                    <a:cubicBezTo>
                      <a:pt x="94430" y="481959"/>
                      <a:pt x="101501" y="476044"/>
                      <a:pt x="100563" y="470286"/>
                    </a:cubicBezTo>
                    <a:cubicBezTo>
                      <a:pt x="96145" y="443157"/>
                      <a:pt x="126125" y="423342"/>
                      <a:pt x="150321" y="423286"/>
                    </a:cubicBezTo>
                    <a:cubicBezTo>
                      <a:pt x="180595" y="423217"/>
                      <a:pt x="207178" y="443007"/>
                      <a:pt x="230568" y="459986"/>
                    </a:cubicBezTo>
                    <a:cubicBezTo>
                      <a:pt x="235174" y="463330"/>
                      <a:pt x="241764" y="457788"/>
                      <a:pt x="240105" y="452660"/>
                    </a:cubicBezTo>
                    <a:cubicBezTo>
                      <a:pt x="229129" y="419013"/>
                      <a:pt x="223961" y="383746"/>
                      <a:pt x="224823" y="348367"/>
                    </a:cubicBezTo>
                    <a:cubicBezTo>
                      <a:pt x="225281" y="330331"/>
                      <a:pt x="227364" y="312373"/>
                      <a:pt x="231048" y="294710"/>
                    </a:cubicBezTo>
                    <a:cubicBezTo>
                      <a:pt x="234309" y="279126"/>
                      <a:pt x="237102" y="257367"/>
                      <a:pt x="255912" y="253976"/>
                    </a:cubicBezTo>
                    <a:cubicBezTo>
                      <a:pt x="271150" y="251229"/>
                      <a:pt x="288640" y="257203"/>
                      <a:pt x="303069" y="261647"/>
                    </a:cubicBezTo>
                    <a:cubicBezTo>
                      <a:pt x="318518" y="266400"/>
                      <a:pt x="333517" y="272508"/>
                      <a:pt x="347889" y="279901"/>
                    </a:cubicBezTo>
                    <a:cubicBezTo>
                      <a:pt x="376095" y="294475"/>
                      <a:pt x="401630" y="313714"/>
                      <a:pt x="423412" y="336803"/>
                    </a:cubicBezTo>
                    <a:cubicBezTo>
                      <a:pt x="428195" y="341852"/>
                      <a:pt x="435359" y="336463"/>
                      <a:pt x="434263" y="330491"/>
                    </a:cubicBezTo>
                    <a:cubicBezTo>
                      <a:pt x="424307" y="276595"/>
                      <a:pt x="423341" y="221424"/>
                      <a:pt x="431404" y="167213"/>
                    </a:cubicBezTo>
                    <a:cubicBezTo>
                      <a:pt x="435371" y="140508"/>
                      <a:pt x="441572" y="114182"/>
                      <a:pt x="449942" y="88513"/>
                    </a:cubicBezTo>
                    <a:cubicBezTo>
                      <a:pt x="455745" y="66590"/>
                      <a:pt x="467159" y="46553"/>
                      <a:pt x="483061" y="30376"/>
                    </a:cubicBezTo>
                    <a:cubicBezTo>
                      <a:pt x="521578" y="-4159"/>
                      <a:pt x="578118" y="19386"/>
                      <a:pt x="614427" y="44930"/>
                    </a:cubicBezTo>
                    <a:cubicBezTo>
                      <a:pt x="650733" y="70902"/>
                      <a:pt x="680204" y="105275"/>
                      <a:pt x="700319" y="145110"/>
                    </a:cubicBezTo>
                    <a:cubicBezTo>
                      <a:pt x="722980" y="189228"/>
                      <a:pt x="733359" y="238621"/>
                      <a:pt x="730372" y="288121"/>
                    </a:cubicBezTo>
                    <a:cubicBezTo>
                      <a:pt x="730460" y="291729"/>
                      <a:pt x="733458" y="294581"/>
                      <a:pt x="737068" y="294493"/>
                    </a:cubicBezTo>
                    <a:cubicBezTo>
                      <a:pt x="739277" y="294439"/>
                      <a:pt x="741308" y="293274"/>
                      <a:pt x="742469" y="291396"/>
                    </a:cubicBezTo>
                    <a:cubicBezTo>
                      <a:pt x="752816" y="268715"/>
                      <a:pt x="763762" y="243509"/>
                      <a:pt x="784371" y="228167"/>
                    </a:cubicBezTo>
                    <a:cubicBezTo>
                      <a:pt x="803975" y="213573"/>
                      <a:pt x="831957" y="209292"/>
                      <a:pt x="850126" y="228411"/>
                    </a:cubicBezTo>
                    <a:cubicBezTo>
                      <a:pt x="883525" y="263555"/>
                      <a:pt x="864414" y="327001"/>
                      <a:pt x="842959" y="362694"/>
                    </a:cubicBezTo>
                    <a:cubicBezTo>
                      <a:pt x="839274" y="368826"/>
                      <a:pt x="848478" y="376451"/>
                      <a:pt x="853156" y="370556"/>
                    </a:cubicBezTo>
                    <a:cubicBezTo>
                      <a:pt x="867456" y="352536"/>
                      <a:pt x="883754" y="333466"/>
                      <a:pt x="905157" y="323783"/>
                    </a:cubicBezTo>
                    <a:cubicBezTo>
                      <a:pt x="929948" y="312568"/>
                      <a:pt x="952999" y="323733"/>
                      <a:pt x="968776" y="343943"/>
                    </a:cubicBezTo>
                    <a:cubicBezTo>
                      <a:pt x="998252" y="383374"/>
                      <a:pt x="1006812" y="434621"/>
                      <a:pt x="991749" y="481481"/>
                    </a:cubicBezTo>
                    <a:cubicBezTo>
                      <a:pt x="990872" y="484995"/>
                      <a:pt x="993013" y="488553"/>
                      <a:pt x="996529" y="489429"/>
                    </a:cubicBezTo>
                    <a:cubicBezTo>
                      <a:pt x="998137" y="489829"/>
                      <a:pt x="999836" y="489607"/>
                      <a:pt x="1001286" y="488807"/>
                    </a:cubicBezTo>
                    <a:cubicBezTo>
                      <a:pt x="1052764" y="459477"/>
                      <a:pt x="1125309" y="483641"/>
                      <a:pt x="1150323" y="536723"/>
                    </a:cubicBezTo>
                    <a:cubicBezTo>
                      <a:pt x="1002638" y="534768"/>
                      <a:pt x="854953" y="532812"/>
                      <a:pt x="707268" y="530856"/>
                    </a:cubicBezTo>
                    <a:cubicBezTo>
                      <a:pt x="556727" y="528863"/>
                      <a:pt x="406089" y="528259"/>
                      <a:pt x="255589" y="524100"/>
                    </a:cubicBezTo>
                    <a:cubicBezTo>
                      <a:pt x="171463" y="521775"/>
                      <a:pt x="86929" y="519630"/>
                      <a:pt x="3104" y="511894"/>
                    </a:cubicBezTo>
                    <a:cubicBezTo>
                      <a:pt x="-847" y="511530"/>
                      <a:pt x="-716" y="517526"/>
                      <a:pt x="3104" y="517994"/>
                    </a:cubicBezTo>
                    <a:cubicBezTo>
                      <a:pt x="77632" y="527116"/>
                      <a:pt x="152173" y="533730"/>
                      <a:pt x="227233" y="536215"/>
                    </a:cubicBezTo>
                    <a:cubicBezTo>
                      <a:pt x="302210" y="538699"/>
                      <a:pt x="377233" y="539461"/>
                      <a:pt x="452242" y="540455"/>
                    </a:cubicBezTo>
                    <a:cubicBezTo>
                      <a:pt x="603205" y="542454"/>
                      <a:pt x="754168" y="544453"/>
                      <a:pt x="905133" y="546452"/>
                    </a:cubicBezTo>
                    <a:cubicBezTo>
                      <a:pt x="990141" y="547577"/>
                      <a:pt x="1075150" y="548703"/>
                      <a:pt x="1160158" y="549829"/>
                    </a:cubicBezTo>
                    <a:cubicBezTo>
                      <a:pt x="1163770" y="549796"/>
                      <a:pt x="1166670" y="546844"/>
                      <a:pt x="1166638" y="543235"/>
                    </a:cubicBezTo>
                    <a:cubicBezTo>
                      <a:pt x="1166633" y="542688"/>
                      <a:pt x="1166559" y="542145"/>
                      <a:pt x="1166419" y="5416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30" name="Google Shape;430;p7"/>
            <p:cNvGrpSpPr/>
            <p:nvPr/>
          </p:nvGrpSpPr>
          <p:grpSpPr>
            <a:xfrm>
              <a:off x="8483510" y="2969320"/>
              <a:ext cx="786187" cy="418163"/>
              <a:chOff x="8037685" y="2312945"/>
              <a:chExt cx="786187" cy="418163"/>
            </a:xfrm>
          </p:grpSpPr>
          <p:sp>
            <p:nvSpPr>
              <p:cNvPr id="431" name="Google Shape;431;p7"/>
              <p:cNvSpPr/>
              <p:nvPr/>
            </p:nvSpPr>
            <p:spPr>
              <a:xfrm>
                <a:off x="8042069" y="2318829"/>
                <a:ext cx="775539" cy="409819"/>
              </a:xfrm>
              <a:custGeom>
                <a:avLst/>
                <a:gdLst/>
                <a:ahLst/>
                <a:cxnLst/>
                <a:rect l="l" t="t" r="r" b="b"/>
                <a:pathLst>
                  <a:path w="775539" h="409819" extrusionOk="0">
                    <a:moveTo>
                      <a:pt x="750265" y="310935"/>
                    </a:moveTo>
                    <a:cubicBezTo>
                      <a:pt x="775162" y="325492"/>
                      <a:pt x="784873" y="363605"/>
                      <a:pt x="765362" y="384691"/>
                    </a:cubicBezTo>
                    <a:lnTo>
                      <a:pt x="763067" y="392013"/>
                    </a:lnTo>
                    <a:cubicBezTo>
                      <a:pt x="509871" y="385201"/>
                      <a:pt x="256494" y="391150"/>
                      <a:pt x="3898" y="409835"/>
                    </a:cubicBezTo>
                    <a:lnTo>
                      <a:pt x="190" y="403483"/>
                    </a:lnTo>
                    <a:cubicBezTo>
                      <a:pt x="27024" y="350968"/>
                      <a:pt x="89406" y="327438"/>
                      <a:pt x="144272" y="349136"/>
                    </a:cubicBezTo>
                    <a:cubicBezTo>
                      <a:pt x="124437" y="316809"/>
                      <a:pt x="113616" y="279769"/>
                      <a:pt x="112931" y="241855"/>
                    </a:cubicBezTo>
                    <a:cubicBezTo>
                      <a:pt x="111985" y="234399"/>
                      <a:pt x="114121" y="226880"/>
                      <a:pt x="118846" y="221034"/>
                    </a:cubicBezTo>
                    <a:cubicBezTo>
                      <a:pt x="124624" y="216762"/>
                      <a:pt x="131874" y="214982"/>
                      <a:pt x="138975" y="216093"/>
                    </a:cubicBezTo>
                    <a:cubicBezTo>
                      <a:pt x="182553" y="218476"/>
                      <a:pt x="223368" y="238171"/>
                      <a:pt x="252334" y="270793"/>
                    </a:cubicBezTo>
                    <a:cubicBezTo>
                      <a:pt x="245006" y="216358"/>
                      <a:pt x="239886" y="159806"/>
                      <a:pt x="256130" y="107400"/>
                    </a:cubicBezTo>
                    <a:cubicBezTo>
                      <a:pt x="272463" y="54906"/>
                      <a:pt x="315105" y="7088"/>
                      <a:pt x="369754" y="736"/>
                    </a:cubicBezTo>
                    <a:cubicBezTo>
                      <a:pt x="430848" y="-6410"/>
                      <a:pt x="487792" y="40614"/>
                      <a:pt x="512600" y="96813"/>
                    </a:cubicBezTo>
                    <a:cubicBezTo>
                      <a:pt x="537408" y="153101"/>
                      <a:pt x="537320" y="216711"/>
                      <a:pt x="536790" y="278115"/>
                    </a:cubicBezTo>
                    <a:cubicBezTo>
                      <a:pt x="555507" y="262146"/>
                      <a:pt x="565836" y="238855"/>
                      <a:pt x="579609" y="218563"/>
                    </a:cubicBezTo>
                    <a:cubicBezTo>
                      <a:pt x="593470" y="198360"/>
                      <a:pt x="614482" y="179392"/>
                      <a:pt x="638937" y="180715"/>
                    </a:cubicBezTo>
                    <a:cubicBezTo>
                      <a:pt x="667100" y="182215"/>
                      <a:pt x="687494" y="211153"/>
                      <a:pt x="689613" y="239208"/>
                    </a:cubicBezTo>
                    <a:cubicBezTo>
                      <a:pt x="691820" y="267352"/>
                      <a:pt x="680519" y="294525"/>
                      <a:pt x="669396" y="320463"/>
                    </a:cubicBezTo>
                    <a:cubicBezTo>
                      <a:pt x="692173" y="302818"/>
                      <a:pt x="725368" y="296466"/>
                      <a:pt x="750265" y="31093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2" name="Google Shape;432;p7"/>
              <p:cNvSpPr/>
              <p:nvPr/>
            </p:nvSpPr>
            <p:spPr>
              <a:xfrm>
                <a:off x="8037685" y="2312945"/>
                <a:ext cx="786187" cy="418163"/>
              </a:xfrm>
              <a:custGeom>
                <a:avLst/>
                <a:gdLst/>
                <a:ahLst/>
                <a:cxnLst/>
                <a:rect l="l" t="t" r="r" b="b"/>
                <a:pathLst>
                  <a:path w="786187" h="418163" extrusionOk="0">
                    <a:moveTo>
                      <a:pt x="766037" y="317095"/>
                    </a:moveTo>
                    <a:cubicBezTo>
                      <a:pt x="743998" y="298026"/>
                      <a:pt x="712593" y="299177"/>
                      <a:pt x="687166" y="310877"/>
                    </a:cubicBezTo>
                    <a:cubicBezTo>
                      <a:pt x="696508" y="287395"/>
                      <a:pt x="703936" y="262563"/>
                      <a:pt x="699570" y="237360"/>
                    </a:cubicBezTo>
                    <a:cubicBezTo>
                      <a:pt x="696098" y="213279"/>
                      <a:pt x="680363" y="192728"/>
                      <a:pt x="658013" y="183082"/>
                    </a:cubicBezTo>
                    <a:cubicBezTo>
                      <a:pt x="632437" y="173794"/>
                      <a:pt x="606937" y="187611"/>
                      <a:pt x="589902" y="206466"/>
                    </a:cubicBezTo>
                    <a:cubicBezTo>
                      <a:pt x="573237" y="224915"/>
                      <a:pt x="563368" y="248278"/>
                      <a:pt x="547790" y="267376"/>
                    </a:cubicBezTo>
                    <a:cubicBezTo>
                      <a:pt x="547749" y="176742"/>
                      <a:pt x="539343" y="74249"/>
                      <a:pt x="455690" y="20887"/>
                    </a:cubicBezTo>
                    <a:cubicBezTo>
                      <a:pt x="421764" y="-1935"/>
                      <a:pt x="378681" y="-6338"/>
                      <a:pt x="340834" y="9147"/>
                    </a:cubicBezTo>
                    <a:cubicBezTo>
                      <a:pt x="302174" y="25813"/>
                      <a:pt x="273831" y="61054"/>
                      <a:pt x="258738" y="99595"/>
                    </a:cubicBezTo>
                    <a:cubicBezTo>
                      <a:pt x="238860" y="150351"/>
                      <a:pt x="241866" y="206570"/>
                      <a:pt x="248477" y="260004"/>
                    </a:cubicBezTo>
                    <a:cubicBezTo>
                      <a:pt x="233929" y="246841"/>
                      <a:pt x="217215" y="236286"/>
                      <a:pt x="199072" y="228806"/>
                    </a:cubicBezTo>
                    <a:cubicBezTo>
                      <a:pt x="187230" y="223900"/>
                      <a:pt x="174861" y="220374"/>
                      <a:pt x="162211" y="218299"/>
                    </a:cubicBezTo>
                    <a:cubicBezTo>
                      <a:pt x="151032" y="215532"/>
                      <a:pt x="139367" y="215366"/>
                      <a:pt x="128115" y="217817"/>
                    </a:cubicBezTo>
                    <a:cubicBezTo>
                      <a:pt x="104897" y="225395"/>
                      <a:pt x="111382" y="258254"/>
                      <a:pt x="114100" y="276407"/>
                    </a:cubicBezTo>
                    <a:cubicBezTo>
                      <a:pt x="117829" y="300655"/>
                      <a:pt x="125675" y="324090"/>
                      <a:pt x="137299" y="345698"/>
                    </a:cubicBezTo>
                    <a:cubicBezTo>
                      <a:pt x="82986" y="331623"/>
                      <a:pt x="26181" y="357152"/>
                      <a:pt x="678" y="407096"/>
                    </a:cubicBezTo>
                    <a:cubicBezTo>
                      <a:pt x="-1816" y="412338"/>
                      <a:pt x="5927" y="416964"/>
                      <a:pt x="8539" y="411688"/>
                    </a:cubicBezTo>
                    <a:cubicBezTo>
                      <a:pt x="34309" y="361783"/>
                      <a:pt x="93577" y="339314"/>
                      <a:pt x="145986" y="359583"/>
                    </a:cubicBezTo>
                    <a:cubicBezTo>
                      <a:pt x="150487" y="361495"/>
                      <a:pt x="156178" y="357345"/>
                      <a:pt x="153206" y="352367"/>
                    </a:cubicBezTo>
                    <a:cubicBezTo>
                      <a:pt x="141378" y="332662"/>
                      <a:pt x="132788" y="311188"/>
                      <a:pt x="127764" y="288765"/>
                    </a:cubicBezTo>
                    <a:cubicBezTo>
                      <a:pt x="125188" y="277190"/>
                      <a:pt x="123642" y="265410"/>
                      <a:pt x="123144" y="253563"/>
                    </a:cubicBezTo>
                    <a:cubicBezTo>
                      <a:pt x="122376" y="247849"/>
                      <a:pt x="122688" y="242041"/>
                      <a:pt x="124066" y="236442"/>
                    </a:cubicBezTo>
                    <a:cubicBezTo>
                      <a:pt x="127124" y="228451"/>
                      <a:pt x="134280" y="227502"/>
                      <a:pt x="141784" y="227678"/>
                    </a:cubicBezTo>
                    <a:cubicBezTo>
                      <a:pt x="184384" y="229629"/>
                      <a:pt x="224343" y="248872"/>
                      <a:pt x="252414" y="280954"/>
                    </a:cubicBezTo>
                    <a:cubicBezTo>
                      <a:pt x="255670" y="284602"/>
                      <a:pt x="263447" y="281931"/>
                      <a:pt x="262765" y="276670"/>
                    </a:cubicBezTo>
                    <a:cubicBezTo>
                      <a:pt x="251682" y="191062"/>
                      <a:pt x="246329" y="80815"/>
                      <a:pt x="330690" y="28614"/>
                    </a:cubicBezTo>
                    <a:cubicBezTo>
                      <a:pt x="409624" y="-20229"/>
                      <a:pt x="493411" y="49359"/>
                      <a:pt x="518467" y="124469"/>
                    </a:cubicBezTo>
                    <a:cubicBezTo>
                      <a:pt x="535570" y="175741"/>
                      <a:pt x="535070" y="230597"/>
                      <a:pt x="534639" y="284011"/>
                    </a:cubicBezTo>
                    <a:cubicBezTo>
                      <a:pt x="534740" y="287663"/>
                      <a:pt x="537784" y="290542"/>
                      <a:pt x="541439" y="290441"/>
                    </a:cubicBezTo>
                    <a:cubicBezTo>
                      <a:pt x="543068" y="290396"/>
                      <a:pt x="544623" y="289753"/>
                      <a:pt x="545807" y="288633"/>
                    </a:cubicBezTo>
                    <a:cubicBezTo>
                      <a:pt x="563065" y="273252"/>
                      <a:pt x="573482" y="252824"/>
                      <a:pt x="585793" y="233637"/>
                    </a:cubicBezTo>
                    <a:cubicBezTo>
                      <a:pt x="598573" y="213718"/>
                      <a:pt x="619063" y="190118"/>
                      <a:pt x="645447" y="193377"/>
                    </a:cubicBezTo>
                    <a:cubicBezTo>
                      <a:pt x="667976" y="196160"/>
                      <a:pt x="682906" y="218496"/>
                      <a:pt x="686717" y="239321"/>
                    </a:cubicBezTo>
                    <a:cubicBezTo>
                      <a:pt x="691959" y="267974"/>
                      <a:pt x="679149" y="297263"/>
                      <a:pt x="668162" y="323022"/>
                    </a:cubicBezTo>
                    <a:cubicBezTo>
                      <a:pt x="665970" y="328162"/>
                      <a:pt x="671136" y="336305"/>
                      <a:pt x="677065" y="331919"/>
                    </a:cubicBezTo>
                    <a:cubicBezTo>
                      <a:pt x="698430" y="316117"/>
                      <a:pt x="730043" y="307866"/>
                      <a:pt x="753736" y="323932"/>
                    </a:cubicBezTo>
                    <a:cubicBezTo>
                      <a:pt x="772975" y="336977"/>
                      <a:pt x="781077" y="367511"/>
                      <a:pt x="765224" y="386075"/>
                    </a:cubicBezTo>
                    <a:cubicBezTo>
                      <a:pt x="763725" y="387775"/>
                      <a:pt x="763267" y="390154"/>
                      <a:pt x="764026" y="392288"/>
                    </a:cubicBezTo>
                    <a:cubicBezTo>
                      <a:pt x="741819" y="390287"/>
                      <a:pt x="719514" y="389557"/>
                      <a:pt x="697223" y="390103"/>
                    </a:cubicBezTo>
                    <a:cubicBezTo>
                      <a:pt x="672341" y="389689"/>
                      <a:pt x="647457" y="389396"/>
                      <a:pt x="622572" y="389226"/>
                    </a:cubicBezTo>
                    <a:cubicBezTo>
                      <a:pt x="572799" y="388888"/>
                      <a:pt x="523029" y="389087"/>
                      <a:pt x="473262" y="389823"/>
                    </a:cubicBezTo>
                    <a:cubicBezTo>
                      <a:pt x="373030" y="391310"/>
                      <a:pt x="272666" y="394407"/>
                      <a:pt x="172615" y="400753"/>
                    </a:cubicBezTo>
                    <a:cubicBezTo>
                      <a:pt x="117791" y="404230"/>
                      <a:pt x="62018" y="405585"/>
                      <a:pt x="7600" y="413305"/>
                    </a:cubicBezTo>
                    <a:cubicBezTo>
                      <a:pt x="4789" y="413704"/>
                      <a:pt x="5527" y="418194"/>
                      <a:pt x="8260" y="418179"/>
                    </a:cubicBezTo>
                    <a:cubicBezTo>
                      <a:pt x="57904" y="417916"/>
                      <a:pt x="107660" y="412725"/>
                      <a:pt x="157266" y="410618"/>
                    </a:cubicBezTo>
                    <a:cubicBezTo>
                      <a:pt x="206249" y="408536"/>
                      <a:pt x="255230" y="406435"/>
                      <a:pt x="304237" y="404971"/>
                    </a:cubicBezTo>
                    <a:cubicBezTo>
                      <a:pt x="402997" y="402021"/>
                      <a:pt x="501789" y="400848"/>
                      <a:pt x="600615" y="401451"/>
                    </a:cubicBezTo>
                    <a:cubicBezTo>
                      <a:pt x="627695" y="401602"/>
                      <a:pt x="654775" y="401899"/>
                      <a:pt x="681853" y="402343"/>
                    </a:cubicBezTo>
                    <a:cubicBezTo>
                      <a:pt x="709937" y="402802"/>
                      <a:pt x="739556" y="406247"/>
                      <a:pt x="767470" y="403188"/>
                    </a:cubicBezTo>
                    <a:cubicBezTo>
                      <a:pt x="770727" y="402633"/>
                      <a:pt x="772988" y="399639"/>
                      <a:pt x="772630" y="396357"/>
                    </a:cubicBezTo>
                    <a:cubicBezTo>
                      <a:pt x="773240" y="396035"/>
                      <a:pt x="773791" y="395611"/>
                      <a:pt x="774258" y="395104"/>
                    </a:cubicBezTo>
                    <a:cubicBezTo>
                      <a:pt x="794064" y="372205"/>
                      <a:pt x="788375" y="336422"/>
                      <a:pt x="766037" y="3170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433" name="Google Shape;433;p7"/>
          <p:cNvGrpSpPr/>
          <p:nvPr/>
        </p:nvGrpSpPr>
        <p:grpSpPr>
          <a:xfrm>
            <a:off x="2716833" y="1732772"/>
            <a:ext cx="6311947" cy="3268145"/>
            <a:chOff x="2716833" y="1732772"/>
            <a:chExt cx="6311947" cy="3268145"/>
          </a:xfrm>
        </p:grpSpPr>
        <p:grpSp>
          <p:nvGrpSpPr>
            <p:cNvPr id="434" name="Google Shape;434;p7"/>
            <p:cNvGrpSpPr/>
            <p:nvPr/>
          </p:nvGrpSpPr>
          <p:grpSpPr>
            <a:xfrm>
              <a:off x="8390657" y="1732772"/>
              <a:ext cx="638124" cy="347759"/>
              <a:chOff x="482844" y="1192072"/>
              <a:chExt cx="638124" cy="347759"/>
            </a:xfrm>
          </p:grpSpPr>
          <p:sp>
            <p:nvSpPr>
              <p:cNvPr id="435" name="Google Shape;435;p7"/>
              <p:cNvSpPr/>
              <p:nvPr/>
            </p:nvSpPr>
            <p:spPr>
              <a:xfrm>
                <a:off x="907712" y="1192072"/>
                <a:ext cx="213256" cy="229698"/>
              </a:xfrm>
              <a:custGeom>
                <a:avLst/>
                <a:gdLst/>
                <a:ahLst/>
                <a:cxnLst/>
                <a:rect l="l" t="t" r="r" b="b"/>
                <a:pathLst>
                  <a:path w="213256" h="229698" extrusionOk="0">
                    <a:moveTo>
                      <a:pt x="207124" y="107820"/>
                    </a:moveTo>
                    <a:cubicBezTo>
                      <a:pt x="152750" y="105421"/>
                      <a:pt x="110085" y="60360"/>
                      <a:pt x="110705" y="5986"/>
                    </a:cubicBezTo>
                    <a:cubicBezTo>
                      <a:pt x="110976" y="-1642"/>
                      <a:pt x="100932" y="-1699"/>
                      <a:pt x="98423" y="4326"/>
                    </a:cubicBezTo>
                    <a:cubicBezTo>
                      <a:pt x="87977" y="29401"/>
                      <a:pt x="92537" y="58264"/>
                      <a:pt x="81212" y="82870"/>
                    </a:cubicBezTo>
                    <a:cubicBezTo>
                      <a:pt x="67932" y="111726"/>
                      <a:pt x="33769" y="113474"/>
                      <a:pt x="6046" y="113906"/>
                    </a:cubicBezTo>
                    <a:cubicBezTo>
                      <a:pt x="2597" y="114033"/>
                      <a:pt x="-96" y="116930"/>
                      <a:pt x="32" y="120375"/>
                    </a:cubicBezTo>
                    <a:cubicBezTo>
                      <a:pt x="153" y="123642"/>
                      <a:pt x="2776" y="126263"/>
                      <a:pt x="6046" y="126383"/>
                    </a:cubicBezTo>
                    <a:cubicBezTo>
                      <a:pt x="34653" y="128308"/>
                      <a:pt x="62032" y="138730"/>
                      <a:pt x="84669" y="156312"/>
                    </a:cubicBezTo>
                    <a:cubicBezTo>
                      <a:pt x="95063" y="165217"/>
                      <a:pt x="102976" y="176656"/>
                      <a:pt x="107640" y="189519"/>
                    </a:cubicBezTo>
                    <a:cubicBezTo>
                      <a:pt x="111233" y="201673"/>
                      <a:pt x="112601" y="214376"/>
                      <a:pt x="111677" y="227016"/>
                    </a:cubicBezTo>
                    <a:cubicBezTo>
                      <a:pt x="111718" y="228546"/>
                      <a:pt x="112991" y="229753"/>
                      <a:pt x="114523" y="229713"/>
                    </a:cubicBezTo>
                    <a:cubicBezTo>
                      <a:pt x="115456" y="229689"/>
                      <a:pt x="116315" y="229197"/>
                      <a:pt x="116807" y="228404"/>
                    </a:cubicBezTo>
                    <a:cubicBezTo>
                      <a:pt x="116868" y="228288"/>
                      <a:pt x="116907" y="228167"/>
                      <a:pt x="116968" y="228051"/>
                    </a:cubicBezTo>
                    <a:cubicBezTo>
                      <a:pt x="119802" y="229901"/>
                      <a:pt x="123600" y="229106"/>
                      <a:pt x="125452" y="226275"/>
                    </a:cubicBezTo>
                    <a:cubicBezTo>
                      <a:pt x="125788" y="225761"/>
                      <a:pt x="126045" y="225199"/>
                      <a:pt x="126214" y="224609"/>
                    </a:cubicBezTo>
                    <a:cubicBezTo>
                      <a:pt x="138593" y="181172"/>
                      <a:pt x="157826" y="128398"/>
                      <a:pt x="208788" y="120106"/>
                    </a:cubicBezTo>
                    <a:cubicBezTo>
                      <a:pt x="215929" y="118943"/>
                      <a:pt x="213957" y="107935"/>
                      <a:pt x="207124" y="10782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6" name="Google Shape;436;p7"/>
              <p:cNvSpPr/>
              <p:nvPr/>
            </p:nvSpPr>
            <p:spPr>
              <a:xfrm>
                <a:off x="482844" y="1403918"/>
                <a:ext cx="126183" cy="135913"/>
              </a:xfrm>
              <a:custGeom>
                <a:avLst/>
                <a:gdLst/>
                <a:ahLst/>
                <a:cxnLst/>
                <a:rect l="l" t="t" r="r" b="b"/>
                <a:pathLst>
                  <a:path w="126183" h="135913" extrusionOk="0">
                    <a:moveTo>
                      <a:pt x="122566" y="63804"/>
                    </a:moveTo>
                    <a:cubicBezTo>
                      <a:pt x="90393" y="62385"/>
                      <a:pt x="65148" y="35722"/>
                      <a:pt x="65515" y="3549"/>
                    </a:cubicBezTo>
                    <a:cubicBezTo>
                      <a:pt x="65674" y="-966"/>
                      <a:pt x="59733" y="-999"/>
                      <a:pt x="58247" y="2566"/>
                    </a:cubicBezTo>
                    <a:cubicBezTo>
                      <a:pt x="52067" y="17404"/>
                      <a:pt x="54765" y="34481"/>
                      <a:pt x="48064" y="49041"/>
                    </a:cubicBezTo>
                    <a:cubicBezTo>
                      <a:pt x="40206" y="66115"/>
                      <a:pt x="19991" y="67149"/>
                      <a:pt x="3588" y="67404"/>
                    </a:cubicBezTo>
                    <a:cubicBezTo>
                      <a:pt x="1547" y="67480"/>
                      <a:pt x="-46" y="69195"/>
                      <a:pt x="30" y="71233"/>
                    </a:cubicBezTo>
                    <a:cubicBezTo>
                      <a:pt x="102" y="73166"/>
                      <a:pt x="1653" y="74716"/>
                      <a:pt x="3588" y="74788"/>
                    </a:cubicBezTo>
                    <a:cubicBezTo>
                      <a:pt x="20515" y="75926"/>
                      <a:pt x="36715" y="82093"/>
                      <a:pt x="50109" y="92496"/>
                    </a:cubicBezTo>
                    <a:cubicBezTo>
                      <a:pt x="56259" y="97766"/>
                      <a:pt x="60941" y="104534"/>
                      <a:pt x="63701" y="112145"/>
                    </a:cubicBezTo>
                    <a:cubicBezTo>
                      <a:pt x="65827" y="119337"/>
                      <a:pt x="66636" y="126853"/>
                      <a:pt x="66090" y="134333"/>
                    </a:cubicBezTo>
                    <a:cubicBezTo>
                      <a:pt x="66114" y="135238"/>
                      <a:pt x="66868" y="135952"/>
                      <a:pt x="67774" y="135928"/>
                    </a:cubicBezTo>
                    <a:cubicBezTo>
                      <a:pt x="68327" y="135914"/>
                      <a:pt x="68835" y="135623"/>
                      <a:pt x="69126" y="135154"/>
                    </a:cubicBezTo>
                    <a:lnTo>
                      <a:pt x="69220" y="134945"/>
                    </a:lnTo>
                    <a:cubicBezTo>
                      <a:pt x="70897" y="136040"/>
                      <a:pt x="73144" y="135569"/>
                      <a:pt x="74240" y="133894"/>
                    </a:cubicBezTo>
                    <a:cubicBezTo>
                      <a:pt x="74439" y="133590"/>
                      <a:pt x="74591" y="133257"/>
                      <a:pt x="74691" y="132908"/>
                    </a:cubicBezTo>
                    <a:cubicBezTo>
                      <a:pt x="82016" y="107206"/>
                      <a:pt x="93397" y="75980"/>
                      <a:pt x="123550" y="71073"/>
                    </a:cubicBezTo>
                    <a:cubicBezTo>
                      <a:pt x="127776" y="70386"/>
                      <a:pt x="126609" y="63871"/>
                      <a:pt x="122566" y="6380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37" name="Google Shape;437;p7"/>
            <p:cNvGrpSpPr/>
            <p:nvPr/>
          </p:nvGrpSpPr>
          <p:grpSpPr>
            <a:xfrm>
              <a:off x="2716833" y="4552488"/>
              <a:ext cx="940207" cy="448429"/>
              <a:chOff x="1155133" y="2916238"/>
              <a:chExt cx="940207" cy="448429"/>
            </a:xfrm>
          </p:grpSpPr>
          <p:sp>
            <p:nvSpPr>
              <p:cNvPr id="438" name="Google Shape;438;p7"/>
              <p:cNvSpPr/>
              <p:nvPr/>
            </p:nvSpPr>
            <p:spPr>
              <a:xfrm>
                <a:off x="1155133" y="2916238"/>
                <a:ext cx="213256" cy="229698"/>
              </a:xfrm>
              <a:custGeom>
                <a:avLst/>
                <a:gdLst/>
                <a:ahLst/>
                <a:cxnLst/>
                <a:rect l="l" t="t" r="r" b="b"/>
                <a:pathLst>
                  <a:path w="213256" h="229698" extrusionOk="0">
                    <a:moveTo>
                      <a:pt x="207123" y="107819"/>
                    </a:moveTo>
                    <a:cubicBezTo>
                      <a:pt x="152750" y="105420"/>
                      <a:pt x="110085" y="60359"/>
                      <a:pt x="110705" y="5986"/>
                    </a:cubicBezTo>
                    <a:cubicBezTo>
                      <a:pt x="110976" y="-1642"/>
                      <a:pt x="100933" y="-1699"/>
                      <a:pt x="98423" y="4325"/>
                    </a:cubicBezTo>
                    <a:cubicBezTo>
                      <a:pt x="87978" y="29401"/>
                      <a:pt x="92536" y="58263"/>
                      <a:pt x="81212" y="82870"/>
                    </a:cubicBezTo>
                    <a:cubicBezTo>
                      <a:pt x="67932" y="111725"/>
                      <a:pt x="33769" y="113474"/>
                      <a:pt x="6046" y="113906"/>
                    </a:cubicBezTo>
                    <a:cubicBezTo>
                      <a:pt x="2597" y="114033"/>
                      <a:pt x="-96" y="116929"/>
                      <a:pt x="32" y="120375"/>
                    </a:cubicBezTo>
                    <a:cubicBezTo>
                      <a:pt x="153" y="123643"/>
                      <a:pt x="2776" y="126263"/>
                      <a:pt x="6046" y="126384"/>
                    </a:cubicBezTo>
                    <a:cubicBezTo>
                      <a:pt x="34653" y="128307"/>
                      <a:pt x="62033" y="138729"/>
                      <a:pt x="84668" y="156312"/>
                    </a:cubicBezTo>
                    <a:cubicBezTo>
                      <a:pt x="95063" y="165217"/>
                      <a:pt x="102976" y="176657"/>
                      <a:pt x="107640" y="189519"/>
                    </a:cubicBezTo>
                    <a:cubicBezTo>
                      <a:pt x="111233" y="201673"/>
                      <a:pt x="112601" y="214376"/>
                      <a:pt x="111678" y="227016"/>
                    </a:cubicBezTo>
                    <a:cubicBezTo>
                      <a:pt x="111718" y="228546"/>
                      <a:pt x="112992" y="229753"/>
                      <a:pt x="114523" y="229713"/>
                    </a:cubicBezTo>
                    <a:cubicBezTo>
                      <a:pt x="115457" y="229689"/>
                      <a:pt x="116315" y="229197"/>
                      <a:pt x="116808" y="228404"/>
                    </a:cubicBezTo>
                    <a:cubicBezTo>
                      <a:pt x="116869" y="228289"/>
                      <a:pt x="116907" y="228167"/>
                      <a:pt x="116967" y="228051"/>
                    </a:cubicBezTo>
                    <a:cubicBezTo>
                      <a:pt x="119801" y="229902"/>
                      <a:pt x="123599" y="229107"/>
                      <a:pt x="125451" y="226276"/>
                    </a:cubicBezTo>
                    <a:cubicBezTo>
                      <a:pt x="125788" y="225762"/>
                      <a:pt x="126045" y="225199"/>
                      <a:pt x="126214" y="224608"/>
                    </a:cubicBezTo>
                    <a:cubicBezTo>
                      <a:pt x="138593" y="181172"/>
                      <a:pt x="157826" y="128398"/>
                      <a:pt x="208788" y="120106"/>
                    </a:cubicBezTo>
                    <a:cubicBezTo>
                      <a:pt x="215929" y="118944"/>
                      <a:pt x="213957" y="107934"/>
                      <a:pt x="207123" y="10781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9" name="Google Shape;439;p7"/>
              <p:cNvSpPr/>
              <p:nvPr/>
            </p:nvSpPr>
            <p:spPr>
              <a:xfrm>
                <a:off x="1969157" y="3228754"/>
                <a:ext cx="126183" cy="135913"/>
              </a:xfrm>
              <a:custGeom>
                <a:avLst/>
                <a:gdLst/>
                <a:ahLst/>
                <a:cxnLst/>
                <a:rect l="l" t="t" r="r" b="b"/>
                <a:pathLst>
                  <a:path w="126183" h="135913" extrusionOk="0">
                    <a:moveTo>
                      <a:pt x="122566" y="63804"/>
                    </a:moveTo>
                    <a:cubicBezTo>
                      <a:pt x="90393" y="62384"/>
                      <a:pt x="65148" y="35721"/>
                      <a:pt x="65516" y="3549"/>
                    </a:cubicBezTo>
                    <a:cubicBezTo>
                      <a:pt x="65675" y="-965"/>
                      <a:pt x="59733" y="-999"/>
                      <a:pt x="58248" y="2566"/>
                    </a:cubicBezTo>
                    <a:cubicBezTo>
                      <a:pt x="52067" y="17403"/>
                      <a:pt x="54765" y="34481"/>
                      <a:pt x="48065" y="49040"/>
                    </a:cubicBezTo>
                    <a:cubicBezTo>
                      <a:pt x="40206" y="66115"/>
                      <a:pt x="19991" y="67149"/>
                      <a:pt x="3588" y="67405"/>
                    </a:cubicBezTo>
                    <a:cubicBezTo>
                      <a:pt x="1547" y="67481"/>
                      <a:pt x="-46" y="69195"/>
                      <a:pt x="30" y="71234"/>
                    </a:cubicBezTo>
                    <a:cubicBezTo>
                      <a:pt x="102" y="73167"/>
                      <a:pt x="1653" y="74716"/>
                      <a:pt x="3588" y="74788"/>
                    </a:cubicBezTo>
                    <a:cubicBezTo>
                      <a:pt x="20515" y="75926"/>
                      <a:pt x="36715" y="82093"/>
                      <a:pt x="50109" y="92497"/>
                    </a:cubicBezTo>
                    <a:cubicBezTo>
                      <a:pt x="56260" y="97766"/>
                      <a:pt x="60942" y="104535"/>
                      <a:pt x="63702" y="112146"/>
                    </a:cubicBezTo>
                    <a:cubicBezTo>
                      <a:pt x="65827" y="119337"/>
                      <a:pt x="66637" y="126853"/>
                      <a:pt x="66091" y="134332"/>
                    </a:cubicBezTo>
                    <a:cubicBezTo>
                      <a:pt x="66114" y="135238"/>
                      <a:pt x="66868" y="135952"/>
                      <a:pt x="67773" y="135929"/>
                    </a:cubicBezTo>
                    <a:cubicBezTo>
                      <a:pt x="68326" y="135914"/>
                      <a:pt x="68835" y="135623"/>
                      <a:pt x="69126" y="135153"/>
                    </a:cubicBezTo>
                    <a:lnTo>
                      <a:pt x="69220" y="134944"/>
                    </a:lnTo>
                    <a:cubicBezTo>
                      <a:pt x="70897" y="136039"/>
                      <a:pt x="73145" y="135569"/>
                      <a:pt x="74241" y="133894"/>
                    </a:cubicBezTo>
                    <a:cubicBezTo>
                      <a:pt x="74440" y="133590"/>
                      <a:pt x="74592" y="133257"/>
                      <a:pt x="74692" y="132908"/>
                    </a:cubicBezTo>
                    <a:cubicBezTo>
                      <a:pt x="82016" y="107207"/>
                      <a:pt x="93397" y="75979"/>
                      <a:pt x="123551" y="71073"/>
                    </a:cubicBezTo>
                    <a:cubicBezTo>
                      <a:pt x="127776" y="70386"/>
                      <a:pt x="126609" y="63872"/>
                      <a:pt x="122566" y="6380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440" name="Google Shape;440;p7"/>
          <p:cNvGrpSpPr/>
          <p:nvPr/>
        </p:nvGrpSpPr>
        <p:grpSpPr>
          <a:xfrm>
            <a:off x="7562443" y="3852375"/>
            <a:ext cx="2414231" cy="1765600"/>
            <a:chOff x="7562443" y="3852375"/>
            <a:chExt cx="2414231" cy="1765600"/>
          </a:xfrm>
        </p:grpSpPr>
        <p:grpSp>
          <p:nvGrpSpPr>
            <p:cNvPr id="441" name="Google Shape;441;p7"/>
            <p:cNvGrpSpPr/>
            <p:nvPr/>
          </p:nvGrpSpPr>
          <p:grpSpPr>
            <a:xfrm rot="-3063123">
              <a:off x="8398581" y="4408297"/>
              <a:ext cx="1683792" cy="532248"/>
              <a:chOff x="-214172" y="5156855"/>
              <a:chExt cx="1683830" cy="532260"/>
            </a:xfrm>
          </p:grpSpPr>
          <p:sp>
            <p:nvSpPr>
              <p:cNvPr id="442" name="Google Shape;442;p7"/>
              <p:cNvSpPr/>
              <p:nvPr/>
            </p:nvSpPr>
            <p:spPr>
              <a:xfrm>
                <a:off x="-192913" y="5502826"/>
                <a:ext cx="278733" cy="128253"/>
              </a:xfrm>
              <a:custGeom>
                <a:avLst/>
                <a:gdLst/>
                <a:ahLst/>
                <a:cxnLst/>
                <a:rect l="l" t="t" r="r" b="b"/>
                <a:pathLst>
                  <a:path w="162290" h="74674" extrusionOk="0">
                    <a:moveTo>
                      <a:pt x="162290" y="74674"/>
                    </a:moveTo>
                    <a:cubicBezTo>
                      <a:pt x="107397" y="62823"/>
                      <a:pt x="53215" y="47891"/>
                      <a:pt x="0" y="29949"/>
                    </a:cubicBezTo>
                    <a:lnTo>
                      <a:pt x="1690" y="24834"/>
                    </a:lnTo>
                    <a:cubicBezTo>
                      <a:pt x="2904" y="23712"/>
                      <a:pt x="4166" y="22541"/>
                      <a:pt x="5379" y="21417"/>
                    </a:cubicBezTo>
                    <a:lnTo>
                      <a:pt x="6112" y="22243"/>
                    </a:lnTo>
                    <a:cubicBezTo>
                      <a:pt x="36023" y="14520"/>
                      <a:pt x="66016" y="7106"/>
                      <a:pt x="96091" y="0"/>
                    </a:cubicBezTo>
                    <a:cubicBezTo>
                      <a:pt x="117280" y="11147"/>
                      <a:pt x="135854" y="26675"/>
                      <a:pt x="150580" y="45553"/>
                    </a:cubicBezTo>
                    <a:cubicBezTo>
                      <a:pt x="157902" y="53508"/>
                      <a:pt x="162067" y="63864"/>
                      <a:pt x="162290" y="7467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3" name="Google Shape;443;p7"/>
              <p:cNvSpPr/>
              <p:nvPr/>
            </p:nvSpPr>
            <p:spPr>
              <a:xfrm>
                <a:off x="-27886" y="5447725"/>
                <a:ext cx="450507" cy="222397"/>
              </a:xfrm>
              <a:custGeom>
                <a:avLst/>
                <a:gdLst/>
                <a:ahLst/>
                <a:cxnLst/>
                <a:rect l="l" t="t" r="r" b="b"/>
                <a:pathLst>
                  <a:path w="262304" h="129489" extrusionOk="0">
                    <a:moveTo>
                      <a:pt x="262304" y="129490"/>
                    </a:moveTo>
                    <a:cubicBezTo>
                      <a:pt x="196336" y="128562"/>
                      <a:pt x="130631" y="120946"/>
                      <a:pt x="66199" y="106758"/>
                    </a:cubicBezTo>
                    <a:cubicBezTo>
                      <a:pt x="65975" y="95948"/>
                      <a:pt x="61811" y="85592"/>
                      <a:pt x="54488" y="77636"/>
                    </a:cubicBezTo>
                    <a:cubicBezTo>
                      <a:pt x="39763" y="58759"/>
                      <a:pt x="21189" y="43230"/>
                      <a:pt x="0" y="32084"/>
                    </a:cubicBezTo>
                    <a:cubicBezTo>
                      <a:pt x="48736" y="20562"/>
                      <a:pt x="97653" y="9868"/>
                      <a:pt x="146751" y="0"/>
                    </a:cubicBezTo>
                    <a:cubicBezTo>
                      <a:pt x="145828" y="928"/>
                      <a:pt x="144809" y="1758"/>
                      <a:pt x="143837" y="2636"/>
                    </a:cubicBezTo>
                    <a:cubicBezTo>
                      <a:pt x="170611" y="18208"/>
                      <a:pt x="195670" y="36558"/>
                      <a:pt x="218597" y="57382"/>
                    </a:cubicBezTo>
                    <a:cubicBezTo>
                      <a:pt x="239638" y="76845"/>
                      <a:pt x="254783" y="101832"/>
                      <a:pt x="262304" y="12949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4" name="Google Shape;444;p7"/>
              <p:cNvSpPr/>
              <p:nvPr/>
            </p:nvSpPr>
            <p:spPr>
              <a:xfrm>
                <a:off x="219141" y="5386277"/>
                <a:ext cx="567629" cy="283951"/>
              </a:xfrm>
              <a:custGeom>
                <a:avLst/>
                <a:gdLst/>
                <a:ahLst/>
                <a:cxnLst/>
                <a:rect l="l" t="t" r="r" b="b"/>
                <a:pathLst>
                  <a:path w="330497" h="165328" extrusionOk="0">
                    <a:moveTo>
                      <a:pt x="330497" y="137827"/>
                    </a:moveTo>
                    <a:cubicBezTo>
                      <a:pt x="272942" y="153562"/>
                      <a:pt x="213768" y="162623"/>
                      <a:pt x="154141" y="164832"/>
                    </a:cubicBezTo>
                    <a:cubicBezTo>
                      <a:pt x="142267" y="165253"/>
                      <a:pt x="130343" y="165432"/>
                      <a:pt x="118467" y="165269"/>
                    </a:cubicBezTo>
                    <a:cubicBezTo>
                      <a:pt x="110946" y="137611"/>
                      <a:pt x="95801" y="112625"/>
                      <a:pt x="74760" y="93162"/>
                    </a:cubicBezTo>
                    <a:cubicBezTo>
                      <a:pt x="51832" y="72337"/>
                      <a:pt x="26774" y="53987"/>
                      <a:pt x="0" y="38416"/>
                    </a:cubicBezTo>
                    <a:cubicBezTo>
                      <a:pt x="972" y="37538"/>
                      <a:pt x="1991" y="36707"/>
                      <a:pt x="2913" y="35780"/>
                    </a:cubicBezTo>
                    <a:cubicBezTo>
                      <a:pt x="69215" y="22410"/>
                      <a:pt x="135796" y="10484"/>
                      <a:pt x="202656" y="0"/>
                    </a:cubicBezTo>
                    <a:cubicBezTo>
                      <a:pt x="202209" y="433"/>
                      <a:pt x="201739" y="840"/>
                      <a:pt x="201248" y="1220"/>
                    </a:cubicBezTo>
                    <a:cubicBezTo>
                      <a:pt x="258731" y="30404"/>
                      <a:pt x="304359" y="78562"/>
                      <a:pt x="330399" y="13753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5" name="Google Shape;445;p7"/>
              <p:cNvSpPr/>
              <p:nvPr/>
            </p:nvSpPr>
            <p:spPr>
              <a:xfrm>
                <a:off x="564763" y="5342510"/>
                <a:ext cx="505051" cy="280487"/>
              </a:xfrm>
              <a:custGeom>
                <a:avLst/>
                <a:gdLst/>
                <a:ahLst/>
                <a:cxnLst/>
                <a:rect l="l" t="t" r="r" b="b"/>
                <a:pathLst>
                  <a:path w="294062" h="163311" extrusionOk="0">
                    <a:moveTo>
                      <a:pt x="129250" y="163312"/>
                    </a:moveTo>
                    <a:lnTo>
                      <a:pt x="129152" y="163020"/>
                    </a:lnTo>
                    <a:cubicBezTo>
                      <a:pt x="103111" y="104047"/>
                      <a:pt x="57484" y="55888"/>
                      <a:pt x="0" y="26705"/>
                    </a:cubicBezTo>
                    <a:cubicBezTo>
                      <a:pt x="491" y="26325"/>
                      <a:pt x="962" y="25917"/>
                      <a:pt x="1408" y="25485"/>
                    </a:cubicBezTo>
                    <a:cubicBezTo>
                      <a:pt x="64653" y="15676"/>
                      <a:pt x="128080" y="7181"/>
                      <a:pt x="191688" y="0"/>
                    </a:cubicBezTo>
                    <a:cubicBezTo>
                      <a:pt x="231621" y="26514"/>
                      <a:pt x="272436" y="55362"/>
                      <a:pt x="294063" y="97744"/>
                    </a:cubicBezTo>
                    <a:cubicBezTo>
                      <a:pt x="286190" y="101951"/>
                      <a:pt x="278219" y="106060"/>
                      <a:pt x="270248" y="109976"/>
                    </a:cubicBezTo>
                    <a:cubicBezTo>
                      <a:pt x="225094" y="132294"/>
                      <a:pt x="177871" y="150157"/>
                      <a:pt x="129250" y="16331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6" name="Google Shape;446;p7"/>
              <p:cNvSpPr/>
              <p:nvPr/>
            </p:nvSpPr>
            <p:spPr>
              <a:xfrm>
                <a:off x="893968" y="5319612"/>
                <a:ext cx="346775" cy="190773"/>
              </a:xfrm>
              <a:custGeom>
                <a:avLst/>
                <a:gdLst/>
                <a:ahLst/>
                <a:cxnLst/>
                <a:rect l="l" t="t" r="r" b="b"/>
                <a:pathLst>
                  <a:path w="201907" h="111076" extrusionOk="0">
                    <a:moveTo>
                      <a:pt x="102375" y="111076"/>
                    </a:moveTo>
                    <a:cubicBezTo>
                      <a:pt x="80749" y="68695"/>
                      <a:pt x="39933" y="39847"/>
                      <a:pt x="0" y="13333"/>
                    </a:cubicBezTo>
                    <a:cubicBezTo>
                      <a:pt x="24863" y="10491"/>
                      <a:pt x="49823" y="7843"/>
                      <a:pt x="74736" y="5440"/>
                    </a:cubicBezTo>
                    <a:cubicBezTo>
                      <a:pt x="97070" y="3286"/>
                      <a:pt x="119550" y="1278"/>
                      <a:pt x="142081" y="0"/>
                    </a:cubicBezTo>
                    <a:cubicBezTo>
                      <a:pt x="140914" y="685"/>
                      <a:pt x="139699" y="1418"/>
                      <a:pt x="138533" y="2103"/>
                    </a:cubicBezTo>
                    <a:cubicBezTo>
                      <a:pt x="162579" y="16878"/>
                      <a:pt x="183983" y="35574"/>
                      <a:pt x="201857" y="57415"/>
                    </a:cubicBezTo>
                    <a:lnTo>
                      <a:pt x="201907" y="57561"/>
                    </a:lnTo>
                    <a:cubicBezTo>
                      <a:pt x="168418" y="74346"/>
                      <a:pt x="135570" y="93513"/>
                      <a:pt x="102375" y="11107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7" name="Google Shape;447;p7"/>
              <p:cNvSpPr/>
              <p:nvPr/>
            </p:nvSpPr>
            <p:spPr>
              <a:xfrm>
                <a:off x="1131884" y="5316612"/>
                <a:ext cx="320128" cy="101860"/>
              </a:xfrm>
              <a:custGeom>
                <a:avLst/>
                <a:gdLst/>
                <a:ahLst/>
                <a:cxnLst/>
                <a:rect l="l" t="t" r="r" b="b"/>
                <a:pathLst>
                  <a:path w="186392" h="59307" extrusionOk="0">
                    <a:moveTo>
                      <a:pt x="186393" y="16631"/>
                    </a:moveTo>
                    <a:cubicBezTo>
                      <a:pt x="143401" y="24315"/>
                      <a:pt x="101887" y="38717"/>
                      <a:pt x="63374" y="59308"/>
                    </a:cubicBezTo>
                    <a:lnTo>
                      <a:pt x="63324" y="59162"/>
                    </a:lnTo>
                    <a:cubicBezTo>
                      <a:pt x="45450" y="37321"/>
                      <a:pt x="24046" y="18625"/>
                      <a:pt x="0" y="3850"/>
                    </a:cubicBezTo>
                    <a:cubicBezTo>
                      <a:pt x="1166" y="3165"/>
                      <a:pt x="2381" y="2432"/>
                      <a:pt x="3548" y="1747"/>
                    </a:cubicBezTo>
                    <a:cubicBezTo>
                      <a:pt x="65057" y="-1924"/>
                      <a:pt x="126725" y="-777"/>
                      <a:pt x="186096" y="1468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8" name="Google Shape;448;p7"/>
              <p:cNvSpPr/>
              <p:nvPr/>
            </p:nvSpPr>
            <p:spPr>
              <a:xfrm>
                <a:off x="1137978" y="5235630"/>
                <a:ext cx="328158" cy="109549"/>
              </a:xfrm>
              <a:custGeom>
                <a:avLst/>
                <a:gdLst/>
                <a:ahLst/>
                <a:cxnLst/>
                <a:rect l="l" t="t" r="r" b="b"/>
                <a:pathLst>
                  <a:path w="191067" h="63784" extrusionOk="0">
                    <a:moveTo>
                      <a:pt x="182548" y="61838"/>
                    </a:moveTo>
                    <a:cubicBezTo>
                      <a:pt x="123177" y="46377"/>
                      <a:pt x="61509" y="45230"/>
                      <a:pt x="0" y="48901"/>
                    </a:cubicBezTo>
                    <a:cubicBezTo>
                      <a:pt x="19769" y="36537"/>
                      <a:pt x="36560" y="19954"/>
                      <a:pt x="49170" y="341"/>
                    </a:cubicBezTo>
                    <a:lnTo>
                      <a:pt x="49316" y="0"/>
                    </a:lnTo>
                    <a:cubicBezTo>
                      <a:pt x="98457" y="16309"/>
                      <a:pt x="145925" y="37285"/>
                      <a:pt x="191068" y="62643"/>
                    </a:cubicBezTo>
                    <a:cubicBezTo>
                      <a:pt x="188294" y="62991"/>
                      <a:pt x="185570" y="63388"/>
                      <a:pt x="182845" y="6378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9" name="Google Shape;449;p7"/>
              <p:cNvSpPr/>
              <p:nvPr/>
            </p:nvSpPr>
            <p:spPr>
              <a:xfrm>
                <a:off x="885509" y="5183367"/>
                <a:ext cx="337181" cy="159150"/>
              </a:xfrm>
              <a:custGeom>
                <a:avLst/>
                <a:gdLst/>
                <a:ahLst/>
                <a:cxnLst/>
                <a:rect l="l" t="t" r="r" b="b"/>
                <a:pathLst>
                  <a:path w="196321" h="92664" extrusionOk="0">
                    <a:moveTo>
                      <a:pt x="4925" y="92665"/>
                    </a:moveTo>
                    <a:cubicBezTo>
                      <a:pt x="3267" y="91501"/>
                      <a:pt x="1658" y="90386"/>
                      <a:pt x="0" y="89319"/>
                    </a:cubicBezTo>
                    <a:cubicBezTo>
                      <a:pt x="33220" y="69880"/>
                      <a:pt x="59288" y="40248"/>
                      <a:pt x="74333" y="4821"/>
                    </a:cubicBezTo>
                    <a:lnTo>
                      <a:pt x="75147" y="0"/>
                    </a:lnTo>
                    <a:cubicBezTo>
                      <a:pt x="116254" y="7044"/>
                      <a:pt x="156764" y="17217"/>
                      <a:pt x="196321" y="30430"/>
                    </a:cubicBezTo>
                    <a:lnTo>
                      <a:pt x="196176" y="30772"/>
                    </a:lnTo>
                    <a:cubicBezTo>
                      <a:pt x="183565" y="50385"/>
                      <a:pt x="166774" y="66967"/>
                      <a:pt x="147005" y="79332"/>
                    </a:cubicBezTo>
                    <a:cubicBezTo>
                      <a:pt x="124474" y="80610"/>
                      <a:pt x="101994" y="82618"/>
                      <a:pt x="79660" y="84772"/>
                    </a:cubicBezTo>
                    <a:cubicBezTo>
                      <a:pt x="54747" y="87175"/>
                      <a:pt x="29787" y="89823"/>
                      <a:pt x="4925" y="9266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0" name="Google Shape;450;p7"/>
              <p:cNvSpPr/>
              <p:nvPr/>
            </p:nvSpPr>
            <p:spPr>
              <a:xfrm>
                <a:off x="567181" y="5162575"/>
                <a:ext cx="447412" cy="223715"/>
              </a:xfrm>
              <a:custGeom>
                <a:avLst/>
                <a:gdLst/>
                <a:ahLst/>
                <a:cxnLst/>
                <a:rect l="l" t="t" r="r" b="b"/>
                <a:pathLst>
                  <a:path w="260502" h="130256" extrusionOk="0">
                    <a:moveTo>
                      <a:pt x="0" y="130257"/>
                    </a:moveTo>
                    <a:cubicBezTo>
                      <a:pt x="41806" y="95576"/>
                      <a:pt x="76640" y="53265"/>
                      <a:pt x="102647" y="5577"/>
                    </a:cubicBezTo>
                    <a:lnTo>
                      <a:pt x="102487" y="175"/>
                    </a:lnTo>
                    <a:cubicBezTo>
                      <a:pt x="155419" y="-915"/>
                      <a:pt x="208334" y="3081"/>
                      <a:pt x="260502" y="12108"/>
                    </a:cubicBezTo>
                    <a:lnTo>
                      <a:pt x="259689" y="16928"/>
                    </a:lnTo>
                    <a:cubicBezTo>
                      <a:pt x="244643" y="52356"/>
                      <a:pt x="218575" y="81988"/>
                      <a:pt x="185355" y="101427"/>
                    </a:cubicBezTo>
                    <a:cubicBezTo>
                      <a:pt x="187013" y="102494"/>
                      <a:pt x="188622" y="103608"/>
                      <a:pt x="190280" y="104772"/>
                    </a:cubicBezTo>
                    <a:cubicBezTo>
                      <a:pt x="126688" y="111905"/>
                      <a:pt x="63261" y="120400"/>
                      <a:pt x="0" y="13025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1" name="Google Shape;451;p7"/>
              <p:cNvSpPr/>
              <p:nvPr/>
            </p:nvSpPr>
            <p:spPr>
              <a:xfrm>
                <a:off x="224144" y="5162875"/>
                <a:ext cx="519353" cy="284866"/>
              </a:xfrm>
              <a:custGeom>
                <a:avLst/>
                <a:gdLst/>
                <a:ahLst/>
                <a:cxnLst/>
                <a:rect l="l" t="t" r="r" b="b"/>
                <a:pathLst>
                  <a:path w="302389" h="165861" extrusionOk="0">
                    <a:moveTo>
                      <a:pt x="0" y="165861"/>
                    </a:moveTo>
                    <a:cubicBezTo>
                      <a:pt x="41310" y="129348"/>
                      <a:pt x="73320" y="83512"/>
                      <a:pt x="93376" y="32154"/>
                    </a:cubicBezTo>
                    <a:cubicBezTo>
                      <a:pt x="135380" y="19895"/>
                      <a:pt x="178311" y="11071"/>
                      <a:pt x="221745" y="5767"/>
                    </a:cubicBezTo>
                    <a:cubicBezTo>
                      <a:pt x="248456" y="2531"/>
                      <a:pt x="275284" y="608"/>
                      <a:pt x="302229" y="0"/>
                    </a:cubicBezTo>
                    <a:lnTo>
                      <a:pt x="302390" y="5402"/>
                    </a:lnTo>
                    <a:cubicBezTo>
                      <a:pt x="276382" y="53090"/>
                      <a:pt x="241549" y="95401"/>
                      <a:pt x="199742" y="130082"/>
                    </a:cubicBezTo>
                    <a:cubicBezTo>
                      <a:pt x="132946" y="140532"/>
                      <a:pt x="66366" y="152459"/>
                      <a:pt x="0" y="16586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2" name="Google Shape;452;p7"/>
              <p:cNvSpPr/>
              <p:nvPr/>
            </p:nvSpPr>
            <p:spPr>
              <a:xfrm>
                <a:off x="-30313" y="5218097"/>
                <a:ext cx="414845" cy="284744"/>
              </a:xfrm>
              <a:custGeom>
                <a:avLst/>
                <a:gdLst/>
                <a:ahLst/>
                <a:cxnLst/>
                <a:rect l="l" t="t" r="r" b="b"/>
                <a:pathLst>
                  <a:path w="241540" h="165790" extrusionOk="0">
                    <a:moveTo>
                      <a:pt x="0" y="165064"/>
                    </a:moveTo>
                    <a:cubicBezTo>
                      <a:pt x="25455" y="139523"/>
                      <a:pt x="46728" y="110130"/>
                      <a:pt x="63035" y="77968"/>
                    </a:cubicBezTo>
                    <a:lnTo>
                      <a:pt x="62008" y="76170"/>
                    </a:lnTo>
                    <a:cubicBezTo>
                      <a:pt x="118674" y="43860"/>
                      <a:pt x="178928" y="18296"/>
                      <a:pt x="241540" y="0"/>
                    </a:cubicBezTo>
                    <a:cubicBezTo>
                      <a:pt x="221485" y="51357"/>
                      <a:pt x="189475" y="97193"/>
                      <a:pt x="148164" y="133707"/>
                    </a:cubicBezTo>
                    <a:cubicBezTo>
                      <a:pt x="99082" y="143526"/>
                      <a:pt x="50166" y="154221"/>
                      <a:pt x="1413" y="165791"/>
                    </a:cubicBezTo>
                    <a:cubicBezTo>
                      <a:pt x="974" y="165548"/>
                      <a:pt x="438" y="165307"/>
                      <a:pt x="0" y="1650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3" name="Google Shape;453;p7"/>
              <p:cNvSpPr/>
              <p:nvPr/>
            </p:nvSpPr>
            <p:spPr>
              <a:xfrm>
                <a:off x="-183673" y="5348909"/>
                <a:ext cx="261630" cy="192125"/>
              </a:xfrm>
              <a:custGeom>
                <a:avLst/>
                <a:gdLst/>
                <a:ahLst/>
                <a:cxnLst/>
                <a:rect l="l" t="t" r="r" b="b"/>
                <a:pathLst>
                  <a:path w="152332" h="111863" extrusionOk="0">
                    <a:moveTo>
                      <a:pt x="89298" y="88894"/>
                    </a:moveTo>
                    <a:cubicBezTo>
                      <a:pt x="89736" y="89137"/>
                      <a:pt x="90273" y="89378"/>
                      <a:pt x="90712" y="89621"/>
                    </a:cubicBezTo>
                    <a:cubicBezTo>
                      <a:pt x="60653" y="96711"/>
                      <a:pt x="30660" y="104125"/>
                      <a:pt x="732" y="111864"/>
                    </a:cubicBezTo>
                    <a:lnTo>
                      <a:pt x="0" y="111038"/>
                    </a:lnTo>
                    <a:cubicBezTo>
                      <a:pt x="46025" y="68363"/>
                      <a:pt x="96792" y="31107"/>
                      <a:pt x="151306" y="0"/>
                    </a:cubicBezTo>
                    <a:lnTo>
                      <a:pt x="152333" y="1798"/>
                    </a:lnTo>
                    <a:cubicBezTo>
                      <a:pt x="136026" y="33961"/>
                      <a:pt x="114754" y="63353"/>
                      <a:pt x="89298" y="8889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4" name="Google Shape;454;p7"/>
              <p:cNvSpPr/>
              <p:nvPr/>
            </p:nvSpPr>
            <p:spPr>
              <a:xfrm>
                <a:off x="-214172" y="5156855"/>
                <a:ext cx="1683830" cy="532260"/>
              </a:xfrm>
              <a:custGeom>
                <a:avLst/>
                <a:gdLst/>
                <a:ahLst/>
                <a:cxnLst/>
                <a:rect l="l" t="t" r="r" b="b"/>
                <a:pathLst>
                  <a:path w="980396" h="309904" extrusionOk="0">
                    <a:moveTo>
                      <a:pt x="977854" y="105867"/>
                    </a:moveTo>
                    <a:cubicBezTo>
                      <a:pt x="854794" y="37216"/>
                      <a:pt x="716371" y="799"/>
                      <a:pt x="575459" y="3"/>
                    </a:cubicBezTo>
                    <a:cubicBezTo>
                      <a:pt x="441018" y="-345"/>
                      <a:pt x="308546" y="32296"/>
                      <a:pt x="189656" y="95063"/>
                    </a:cubicBezTo>
                    <a:cubicBezTo>
                      <a:pt x="123272" y="129522"/>
                      <a:pt x="62484" y="173828"/>
                      <a:pt x="9356" y="226475"/>
                    </a:cubicBezTo>
                    <a:cubicBezTo>
                      <a:pt x="8862" y="226933"/>
                      <a:pt x="8629" y="227608"/>
                      <a:pt x="8737" y="228273"/>
                    </a:cubicBezTo>
                    <a:cubicBezTo>
                      <a:pt x="7659" y="227908"/>
                      <a:pt x="6573" y="227572"/>
                      <a:pt x="5496" y="227205"/>
                    </a:cubicBezTo>
                    <a:cubicBezTo>
                      <a:pt x="-22" y="225387"/>
                      <a:pt x="-2352" y="234032"/>
                      <a:pt x="3105" y="235877"/>
                    </a:cubicBezTo>
                    <a:cubicBezTo>
                      <a:pt x="57403" y="254473"/>
                      <a:pt x="112717" y="269958"/>
                      <a:pt x="168778" y="282257"/>
                    </a:cubicBezTo>
                    <a:lnTo>
                      <a:pt x="168764" y="282339"/>
                    </a:lnTo>
                    <a:cubicBezTo>
                      <a:pt x="168180" y="284759"/>
                      <a:pt x="171894" y="285790"/>
                      <a:pt x="172498" y="283368"/>
                    </a:cubicBezTo>
                    <a:cubicBezTo>
                      <a:pt x="172522" y="283271"/>
                      <a:pt x="172514" y="283178"/>
                      <a:pt x="172537" y="283081"/>
                    </a:cubicBezTo>
                    <a:cubicBezTo>
                      <a:pt x="236253" y="296980"/>
                      <a:pt x="301193" y="304511"/>
                      <a:pt x="366399" y="305564"/>
                    </a:cubicBezTo>
                    <a:cubicBezTo>
                      <a:pt x="366598" y="306518"/>
                      <a:pt x="366883" y="307423"/>
                      <a:pt x="367062" y="308389"/>
                    </a:cubicBezTo>
                    <a:cubicBezTo>
                      <a:pt x="367554" y="311043"/>
                      <a:pt x="371584" y="309915"/>
                      <a:pt x="371107" y="307274"/>
                    </a:cubicBezTo>
                    <a:cubicBezTo>
                      <a:pt x="371003" y="306701"/>
                      <a:pt x="370832" y="306167"/>
                      <a:pt x="370721" y="305598"/>
                    </a:cubicBezTo>
                    <a:cubicBezTo>
                      <a:pt x="382753" y="305656"/>
                      <a:pt x="394792" y="305547"/>
                      <a:pt x="406838" y="305060"/>
                    </a:cubicBezTo>
                    <a:cubicBezTo>
                      <a:pt x="472337" y="302358"/>
                      <a:pt x="537240" y="291479"/>
                      <a:pt x="600039" y="272675"/>
                    </a:cubicBezTo>
                    <a:cubicBezTo>
                      <a:pt x="661884" y="253280"/>
                      <a:pt x="721487" y="227352"/>
                      <a:pt x="777839" y="195331"/>
                    </a:cubicBezTo>
                    <a:cubicBezTo>
                      <a:pt x="840091" y="161134"/>
                      <a:pt x="903628" y="124530"/>
                      <a:pt x="975280" y="115374"/>
                    </a:cubicBezTo>
                    <a:cubicBezTo>
                      <a:pt x="979900" y="114783"/>
                      <a:pt x="982720" y="108589"/>
                      <a:pt x="977854" y="105867"/>
                    </a:cubicBezTo>
                    <a:close/>
                    <a:moveTo>
                      <a:pt x="842875" y="149115"/>
                    </a:moveTo>
                    <a:cubicBezTo>
                      <a:pt x="826440" y="129835"/>
                      <a:pt x="807221" y="113113"/>
                      <a:pt x="785854" y="99501"/>
                    </a:cubicBezTo>
                    <a:cubicBezTo>
                      <a:pt x="811431" y="97944"/>
                      <a:pt x="837043" y="97440"/>
                      <a:pt x="862690" y="97990"/>
                    </a:cubicBezTo>
                    <a:cubicBezTo>
                      <a:pt x="893564" y="99218"/>
                      <a:pt x="924302" y="102768"/>
                      <a:pt x="954643" y="108609"/>
                    </a:cubicBezTo>
                    <a:cubicBezTo>
                      <a:pt x="915763" y="117120"/>
                      <a:pt x="878181" y="130741"/>
                      <a:pt x="842875" y="149115"/>
                    </a:cubicBezTo>
                    <a:close/>
                    <a:moveTo>
                      <a:pt x="784999" y="93288"/>
                    </a:moveTo>
                    <a:cubicBezTo>
                      <a:pt x="736967" y="95929"/>
                      <a:pt x="688994" y="100840"/>
                      <a:pt x="641168" y="106437"/>
                    </a:cubicBezTo>
                    <a:cubicBezTo>
                      <a:pt x="673613" y="87052"/>
                      <a:pt x="698830" y="57589"/>
                      <a:pt x="712973" y="22539"/>
                    </a:cubicBezTo>
                    <a:cubicBezTo>
                      <a:pt x="752267" y="29362"/>
                      <a:pt x="791009" y="39047"/>
                      <a:pt x="828892" y="51515"/>
                    </a:cubicBezTo>
                    <a:cubicBezTo>
                      <a:pt x="822661" y="59422"/>
                      <a:pt x="816130" y="67087"/>
                      <a:pt x="809144" y="74337"/>
                    </a:cubicBezTo>
                    <a:cubicBezTo>
                      <a:pt x="801726" y="81418"/>
                      <a:pt x="793640" y="87764"/>
                      <a:pt x="784999" y="93288"/>
                    </a:cubicBezTo>
                    <a:close/>
                    <a:moveTo>
                      <a:pt x="793909" y="92825"/>
                    </a:moveTo>
                    <a:cubicBezTo>
                      <a:pt x="809178" y="82101"/>
                      <a:pt x="822123" y="68404"/>
                      <a:pt x="831970" y="52555"/>
                    </a:cubicBezTo>
                    <a:cubicBezTo>
                      <a:pt x="874028" y="66567"/>
                      <a:pt x="914877" y="83974"/>
                      <a:pt x="954117" y="104602"/>
                    </a:cubicBezTo>
                    <a:cubicBezTo>
                      <a:pt x="902440" y="90930"/>
                      <a:pt x="846970" y="90242"/>
                      <a:pt x="793909" y="92825"/>
                    </a:cubicBezTo>
                    <a:close/>
                    <a:moveTo>
                      <a:pt x="709792" y="21962"/>
                    </a:moveTo>
                    <a:cubicBezTo>
                      <a:pt x="693819" y="56141"/>
                      <a:pt x="668220" y="84917"/>
                      <a:pt x="636133" y="104761"/>
                    </a:cubicBezTo>
                    <a:cubicBezTo>
                      <a:pt x="635355" y="105275"/>
                      <a:pt x="635038" y="106260"/>
                      <a:pt x="635370" y="107132"/>
                    </a:cubicBezTo>
                    <a:cubicBezTo>
                      <a:pt x="623153" y="108575"/>
                      <a:pt x="610944" y="110039"/>
                      <a:pt x="598742" y="111523"/>
                    </a:cubicBezTo>
                    <a:cubicBezTo>
                      <a:pt x="552633" y="117172"/>
                      <a:pt x="506633" y="123531"/>
                      <a:pt x="460740" y="130601"/>
                    </a:cubicBezTo>
                    <a:cubicBezTo>
                      <a:pt x="479339" y="114431"/>
                      <a:pt x="496529" y="96710"/>
                      <a:pt x="512125" y="77628"/>
                    </a:cubicBezTo>
                    <a:cubicBezTo>
                      <a:pt x="520523" y="67278"/>
                      <a:pt x="528473" y="56567"/>
                      <a:pt x="535839" y="45459"/>
                    </a:cubicBezTo>
                    <a:cubicBezTo>
                      <a:pt x="543828" y="34877"/>
                      <a:pt x="550303" y="23235"/>
                      <a:pt x="555080" y="10866"/>
                    </a:cubicBezTo>
                    <a:cubicBezTo>
                      <a:pt x="555106" y="10782"/>
                      <a:pt x="555002" y="10740"/>
                      <a:pt x="554991" y="10661"/>
                    </a:cubicBezTo>
                    <a:cubicBezTo>
                      <a:pt x="606833" y="9519"/>
                      <a:pt x="658666" y="13303"/>
                      <a:pt x="709792" y="21962"/>
                    </a:cubicBezTo>
                    <a:close/>
                    <a:moveTo>
                      <a:pt x="553693" y="10680"/>
                    </a:moveTo>
                    <a:cubicBezTo>
                      <a:pt x="546274" y="20730"/>
                      <a:pt x="539411" y="31178"/>
                      <a:pt x="533133" y="41977"/>
                    </a:cubicBezTo>
                    <a:cubicBezTo>
                      <a:pt x="524974" y="54084"/>
                      <a:pt x="516262" y="65829"/>
                      <a:pt x="506943" y="77069"/>
                    </a:cubicBezTo>
                    <a:cubicBezTo>
                      <a:pt x="490388" y="96936"/>
                      <a:pt x="472101" y="115293"/>
                      <a:pt x="452297" y="131923"/>
                    </a:cubicBezTo>
                    <a:cubicBezTo>
                      <a:pt x="388320" y="141892"/>
                      <a:pt x="324552" y="153241"/>
                      <a:pt x="260995" y="165969"/>
                    </a:cubicBezTo>
                    <a:cubicBezTo>
                      <a:pt x="298197" y="132281"/>
                      <a:pt x="326779" y="90163"/>
                      <a:pt x="344345" y="43149"/>
                    </a:cubicBezTo>
                    <a:cubicBezTo>
                      <a:pt x="347101" y="42311"/>
                      <a:pt x="349835" y="41414"/>
                      <a:pt x="352600" y="40603"/>
                    </a:cubicBezTo>
                    <a:cubicBezTo>
                      <a:pt x="418127" y="22311"/>
                      <a:pt x="485679" y="12259"/>
                      <a:pt x="553693" y="10680"/>
                    </a:cubicBezTo>
                    <a:close/>
                    <a:moveTo>
                      <a:pt x="341465" y="44037"/>
                    </a:moveTo>
                    <a:cubicBezTo>
                      <a:pt x="330913" y="66398"/>
                      <a:pt x="318740" y="87958"/>
                      <a:pt x="305044" y="108544"/>
                    </a:cubicBezTo>
                    <a:cubicBezTo>
                      <a:pt x="289804" y="130174"/>
                      <a:pt x="272173" y="150017"/>
                      <a:pt x="252485" y="167696"/>
                    </a:cubicBezTo>
                    <a:cubicBezTo>
                      <a:pt x="243562" y="169499"/>
                      <a:pt x="234633" y="171270"/>
                      <a:pt x="225718" y="173127"/>
                    </a:cubicBezTo>
                    <a:cubicBezTo>
                      <a:pt x="187078" y="181172"/>
                      <a:pt x="148569" y="189779"/>
                      <a:pt x="110191" y="198947"/>
                    </a:cubicBezTo>
                    <a:cubicBezTo>
                      <a:pt x="133162" y="175804"/>
                      <a:pt x="152073" y="148958"/>
                      <a:pt x="166129" y="119535"/>
                    </a:cubicBezTo>
                    <a:cubicBezTo>
                      <a:pt x="221676" y="88111"/>
                      <a:pt x="280465" y="62797"/>
                      <a:pt x="341465" y="44037"/>
                    </a:cubicBezTo>
                    <a:close/>
                    <a:moveTo>
                      <a:pt x="22681" y="220762"/>
                    </a:moveTo>
                    <a:cubicBezTo>
                      <a:pt x="65706" y="183484"/>
                      <a:pt x="112234" y="150453"/>
                      <a:pt x="161614" y="122127"/>
                    </a:cubicBezTo>
                    <a:cubicBezTo>
                      <a:pt x="154054" y="134701"/>
                      <a:pt x="146713" y="147350"/>
                      <a:pt x="138106" y="159298"/>
                    </a:cubicBezTo>
                    <a:cubicBezTo>
                      <a:pt x="127449" y="173992"/>
                      <a:pt x="115671" y="187840"/>
                      <a:pt x="102878" y="200718"/>
                    </a:cubicBezTo>
                    <a:cubicBezTo>
                      <a:pt x="76086" y="207144"/>
                      <a:pt x="49353" y="213825"/>
                      <a:pt x="22681" y="220762"/>
                    </a:cubicBezTo>
                    <a:close/>
                    <a:moveTo>
                      <a:pt x="14470" y="227894"/>
                    </a:moveTo>
                    <a:cubicBezTo>
                      <a:pt x="14963" y="228132"/>
                      <a:pt x="15517" y="228211"/>
                      <a:pt x="16056" y="228120"/>
                    </a:cubicBezTo>
                    <a:cubicBezTo>
                      <a:pt x="46172" y="220604"/>
                      <a:pt x="76360" y="213329"/>
                      <a:pt x="106619" y="206295"/>
                    </a:cubicBezTo>
                    <a:cubicBezTo>
                      <a:pt x="120468" y="213859"/>
                      <a:pt x="133199" y="223311"/>
                      <a:pt x="144446" y="234380"/>
                    </a:cubicBezTo>
                    <a:cubicBezTo>
                      <a:pt x="154318" y="244212"/>
                      <a:pt x="167311" y="257648"/>
                      <a:pt x="169245" y="272385"/>
                    </a:cubicBezTo>
                    <a:cubicBezTo>
                      <a:pt x="116257" y="261067"/>
                      <a:pt x="63950" y="246762"/>
                      <a:pt x="12577" y="229539"/>
                    </a:cubicBezTo>
                    <a:cubicBezTo>
                      <a:pt x="13201" y="228982"/>
                      <a:pt x="13845" y="228450"/>
                      <a:pt x="14470" y="227894"/>
                    </a:cubicBezTo>
                    <a:close/>
                    <a:moveTo>
                      <a:pt x="229560" y="283948"/>
                    </a:moveTo>
                    <a:cubicBezTo>
                      <a:pt x="210673" y="280754"/>
                      <a:pt x="191862" y="277183"/>
                      <a:pt x="173126" y="273235"/>
                    </a:cubicBezTo>
                    <a:cubicBezTo>
                      <a:pt x="171903" y="259658"/>
                      <a:pt x="162146" y="247597"/>
                      <a:pt x="153102" y="237659"/>
                    </a:cubicBezTo>
                    <a:cubicBezTo>
                      <a:pt x="141208" y="224765"/>
                      <a:pt x="127421" y="213756"/>
                      <a:pt x="112214" y="205010"/>
                    </a:cubicBezTo>
                    <a:cubicBezTo>
                      <a:pt x="157281" y="194586"/>
                      <a:pt x="202492" y="184741"/>
                      <a:pt x="247846" y="175474"/>
                    </a:cubicBezTo>
                    <a:cubicBezTo>
                      <a:pt x="247917" y="175537"/>
                      <a:pt x="247992" y="175594"/>
                      <a:pt x="248071" y="175647"/>
                    </a:cubicBezTo>
                    <a:cubicBezTo>
                      <a:pt x="294992" y="205311"/>
                      <a:pt x="347104" y="239727"/>
                      <a:pt x="363772" y="295109"/>
                    </a:cubicBezTo>
                    <a:cubicBezTo>
                      <a:pt x="318819" y="294749"/>
                      <a:pt x="273956" y="291019"/>
                      <a:pt x="229560" y="283948"/>
                    </a:cubicBezTo>
                    <a:close/>
                    <a:moveTo>
                      <a:pt x="368274" y="295114"/>
                    </a:moveTo>
                    <a:cubicBezTo>
                      <a:pt x="352428" y="239215"/>
                      <a:pt x="301384" y="204122"/>
                      <a:pt x="254086" y="174232"/>
                    </a:cubicBezTo>
                    <a:cubicBezTo>
                      <a:pt x="319088" y="161075"/>
                      <a:pt x="384345" y="149278"/>
                      <a:pt x="449859" y="138841"/>
                    </a:cubicBezTo>
                    <a:cubicBezTo>
                      <a:pt x="477941" y="153261"/>
                      <a:pt x="503406" y="172288"/>
                      <a:pt x="525194" y="195131"/>
                    </a:cubicBezTo>
                    <a:cubicBezTo>
                      <a:pt x="545299" y="217290"/>
                      <a:pt x="562256" y="242112"/>
                      <a:pt x="575587" y="268897"/>
                    </a:cubicBezTo>
                    <a:cubicBezTo>
                      <a:pt x="507923" y="286645"/>
                      <a:pt x="438226" y="295459"/>
                      <a:pt x="368274" y="295114"/>
                    </a:cubicBezTo>
                    <a:close/>
                    <a:moveTo>
                      <a:pt x="579251" y="267956"/>
                    </a:moveTo>
                    <a:cubicBezTo>
                      <a:pt x="556778" y="212499"/>
                      <a:pt x="509530" y="165788"/>
                      <a:pt x="457346" y="137663"/>
                    </a:cubicBezTo>
                    <a:cubicBezTo>
                      <a:pt x="518986" y="127989"/>
                      <a:pt x="580806" y="119680"/>
                      <a:pt x="642807" y="112738"/>
                    </a:cubicBezTo>
                    <a:cubicBezTo>
                      <a:pt x="679934" y="137470"/>
                      <a:pt x="717870" y="164243"/>
                      <a:pt x="740549" y="203335"/>
                    </a:cubicBezTo>
                    <a:cubicBezTo>
                      <a:pt x="705262" y="222131"/>
                      <a:pt x="668680" y="238387"/>
                      <a:pt x="631080" y="251979"/>
                    </a:cubicBezTo>
                    <a:cubicBezTo>
                      <a:pt x="613942" y="257963"/>
                      <a:pt x="596666" y="263289"/>
                      <a:pt x="579251" y="267956"/>
                    </a:cubicBezTo>
                    <a:close/>
                    <a:moveTo>
                      <a:pt x="742919" y="202113"/>
                    </a:moveTo>
                    <a:cubicBezTo>
                      <a:pt x="721347" y="163401"/>
                      <a:pt x="685485" y="136475"/>
                      <a:pt x="649113" y="112037"/>
                    </a:cubicBezTo>
                    <a:cubicBezTo>
                      <a:pt x="686203" y="107971"/>
                      <a:pt x="723341" y="104421"/>
                      <a:pt x="760530" y="101387"/>
                    </a:cubicBezTo>
                    <a:cubicBezTo>
                      <a:pt x="766661" y="100846"/>
                      <a:pt x="772801" y="100436"/>
                      <a:pt x="778940" y="100016"/>
                    </a:cubicBezTo>
                    <a:cubicBezTo>
                      <a:pt x="779089" y="100229"/>
                      <a:pt x="779274" y="100414"/>
                      <a:pt x="779487" y="100563"/>
                    </a:cubicBezTo>
                    <a:cubicBezTo>
                      <a:pt x="801575" y="114429"/>
                      <a:pt x="821434" y="131564"/>
                      <a:pt x="838387" y="151383"/>
                    </a:cubicBezTo>
                    <a:cubicBezTo>
                      <a:pt x="827681" y="156767"/>
                      <a:pt x="817059" y="162310"/>
                      <a:pt x="806523" y="168013"/>
                    </a:cubicBezTo>
                    <a:cubicBezTo>
                      <a:pt x="785298" y="179512"/>
                      <a:pt x="764203" y="191045"/>
                      <a:pt x="742919" y="20211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55" name="Google Shape;455;p7"/>
            <p:cNvGrpSpPr/>
            <p:nvPr/>
          </p:nvGrpSpPr>
          <p:grpSpPr>
            <a:xfrm rot="-6665632">
              <a:off x="7758786" y="4450571"/>
              <a:ext cx="944511" cy="1068895"/>
              <a:chOff x="-294374" y="3862138"/>
              <a:chExt cx="944503" cy="1068886"/>
            </a:xfrm>
          </p:grpSpPr>
          <p:grpSp>
            <p:nvGrpSpPr>
              <p:cNvPr id="456" name="Google Shape;456;p7"/>
              <p:cNvGrpSpPr/>
              <p:nvPr/>
            </p:nvGrpSpPr>
            <p:grpSpPr>
              <a:xfrm>
                <a:off x="-286470" y="3869088"/>
                <a:ext cx="928273" cy="1055381"/>
                <a:chOff x="-286470" y="3869088"/>
                <a:chExt cx="928273" cy="1055381"/>
              </a:xfrm>
            </p:grpSpPr>
            <p:sp>
              <p:nvSpPr>
                <p:cNvPr id="457" name="Google Shape;457;p7"/>
                <p:cNvSpPr/>
                <p:nvPr/>
              </p:nvSpPr>
              <p:spPr>
                <a:xfrm>
                  <a:off x="-139129" y="4787956"/>
                  <a:ext cx="346519" cy="136514"/>
                </a:xfrm>
                <a:custGeom>
                  <a:avLst/>
                  <a:gdLst/>
                  <a:ahLst/>
                  <a:cxnLst/>
                  <a:rect l="l" t="t" r="r" b="b"/>
                  <a:pathLst>
                    <a:path w="201758" h="79484" extrusionOk="0">
                      <a:moveTo>
                        <a:pt x="1045" y="74404"/>
                      </a:moveTo>
                      <a:cubicBezTo>
                        <a:pt x="6595" y="53342"/>
                        <a:pt x="12871" y="32500"/>
                        <a:pt x="19875" y="11878"/>
                      </a:cubicBezTo>
                      <a:cubicBezTo>
                        <a:pt x="79078" y="-4635"/>
                        <a:pt x="141762" y="-3917"/>
                        <a:pt x="200571" y="13949"/>
                      </a:cubicBezTo>
                      <a:lnTo>
                        <a:pt x="201759" y="13983"/>
                      </a:lnTo>
                      <a:cubicBezTo>
                        <a:pt x="201679" y="16589"/>
                        <a:pt x="201217" y="19170"/>
                        <a:pt x="200386" y="21641"/>
                      </a:cubicBezTo>
                      <a:cubicBezTo>
                        <a:pt x="196092" y="34599"/>
                        <a:pt x="182452" y="41761"/>
                        <a:pt x="169783" y="46944"/>
                      </a:cubicBezTo>
                      <a:cubicBezTo>
                        <a:pt x="115927" y="69010"/>
                        <a:pt x="58198" y="80067"/>
                        <a:pt x="0" y="79461"/>
                      </a:cubicBezTo>
                      <a:lnTo>
                        <a:pt x="783" y="75335"/>
                      </a:lnTo>
                      <a:cubicBezTo>
                        <a:pt x="853" y="74997"/>
                        <a:pt x="975" y="74742"/>
                        <a:pt x="1045" y="7440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8" name="Google Shape;458;p7"/>
                <p:cNvSpPr/>
                <p:nvPr/>
              </p:nvSpPr>
              <p:spPr>
                <a:xfrm>
                  <a:off x="-286470" y="4456966"/>
                  <a:ext cx="181485" cy="458797"/>
                </a:xfrm>
                <a:custGeom>
                  <a:avLst/>
                  <a:gdLst/>
                  <a:ahLst/>
                  <a:cxnLst/>
                  <a:rect l="l" t="t" r="r" b="b"/>
                  <a:pathLst>
                    <a:path w="105668" h="267131" extrusionOk="0">
                      <a:moveTo>
                        <a:pt x="37011" y="1908"/>
                      </a:moveTo>
                      <a:cubicBezTo>
                        <a:pt x="69605" y="65793"/>
                        <a:pt x="92256" y="134279"/>
                        <a:pt x="104180" y="205001"/>
                      </a:cubicBezTo>
                      <a:cubicBezTo>
                        <a:pt x="104694" y="204896"/>
                        <a:pt x="105155" y="204710"/>
                        <a:pt x="105668" y="204605"/>
                      </a:cubicBezTo>
                      <a:cubicBezTo>
                        <a:pt x="98663" y="225226"/>
                        <a:pt x="92387" y="246068"/>
                        <a:pt x="86838" y="267131"/>
                      </a:cubicBezTo>
                      <a:cubicBezTo>
                        <a:pt x="75140" y="247564"/>
                        <a:pt x="63495" y="228077"/>
                        <a:pt x="51796" y="208509"/>
                      </a:cubicBezTo>
                      <a:cubicBezTo>
                        <a:pt x="26009" y="165295"/>
                        <a:pt x="-638" y="119092"/>
                        <a:pt x="12" y="68691"/>
                      </a:cubicBezTo>
                      <a:cubicBezTo>
                        <a:pt x="368" y="44868"/>
                        <a:pt x="8117" y="19621"/>
                        <a:pt x="27108" y="5273"/>
                      </a:cubicBezTo>
                      <a:cubicBezTo>
                        <a:pt x="29934" y="3140"/>
                        <a:pt x="33016" y="1369"/>
                        <a:pt x="36281"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9" name="Google Shape;459;p7"/>
                <p:cNvSpPr/>
                <p:nvPr/>
              </p:nvSpPr>
              <p:spPr>
                <a:xfrm>
                  <a:off x="-224163" y="4118728"/>
                  <a:ext cx="230877" cy="690344"/>
                </a:xfrm>
                <a:custGeom>
                  <a:avLst/>
                  <a:gdLst/>
                  <a:ahLst/>
                  <a:cxnLst/>
                  <a:rect l="l" t="t" r="r" b="b"/>
                  <a:pathLst>
                    <a:path w="134426" h="401947" extrusionOk="0">
                      <a:moveTo>
                        <a:pt x="133048" y="251018"/>
                      </a:moveTo>
                      <a:cubicBezTo>
                        <a:pt x="133480" y="250967"/>
                        <a:pt x="133993" y="250862"/>
                        <a:pt x="134426" y="250811"/>
                      </a:cubicBezTo>
                      <a:cubicBezTo>
                        <a:pt x="108656" y="299193"/>
                        <a:pt x="86903" y="349609"/>
                        <a:pt x="69388" y="401552"/>
                      </a:cubicBezTo>
                      <a:cubicBezTo>
                        <a:pt x="68874" y="401657"/>
                        <a:pt x="68413" y="401843"/>
                        <a:pt x="67900" y="401948"/>
                      </a:cubicBezTo>
                      <a:cubicBezTo>
                        <a:pt x="55975" y="331227"/>
                        <a:pt x="33325" y="262740"/>
                        <a:pt x="731" y="198855"/>
                      </a:cubicBezTo>
                      <a:lnTo>
                        <a:pt x="0" y="196947"/>
                      </a:lnTo>
                      <a:cubicBezTo>
                        <a:pt x="18748" y="188874"/>
                        <a:pt x="43237" y="192812"/>
                        <a:pt x="53545" y="210265"/>
                      </a:cubicBezTo>
                      <a:cubicBezTo>
                        <a:pt x="44823" y="138905"/>
                        <a:pt x="54587" y="66501"/>
                        <a:pt x="81900" y="0"/>
                      </a:cubicBezTo>
                      <a:cubicBezTo>
                        <a:pt x="120498" y="76788"/>
                        <a:pt x="127163" y="165249"/>
                        <a:pt x="133048" y="25101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0" name="Google Shape;460;p7"/>
                <p:cNvSpPr/>
                <p:nvPr/>
              </p:nvSpPr>
              <p:spPr>
                <a:xfrm>
                  <a:off x="-83506" y="3969226"/>
                  <a:ext cx="243710" cy="580634"/>
                </a:xfrm>
                <a:custGeom>
                  <a:avLst/>
                  <a:gdLst/>
                  <a:ahLst/>
                  <a:cxnLst/>
                  <a:rect l="l" t="t" r="r" b="b"/>
                  <a:pathLst>
                    <a:path w="141898" h="338069" extrusionOk="0">
                      <a:moveTo>
                        <a:pt x="137415" y="202611"/>
                      </a:moveTo>
                      <a:cubicBezTo>
                        <a:pt x="137780" y="202546"/>
                        <a:pt x="138227" y="202428"/>
                        <a:pt x="138591" y="202363"/>
                      </a:cubicBezTo>
                      <a:cubicBezTo>
                        <a:pt x="106381" y="245194"/>
                        <a:pt x="77603" y="290501"/>
                        <a:pt x="52526" y="337863"/>
                      </a:cubicBezTo>
                      <a:cubicBezTo>
                        <a:pt x="52093" y="337914"/>
                        <a:pt x="51579" y="338019"/>
                        <a:pt x="51147" y="338070"/>
                      </a:cubicBezTo>
                      <a:cubicBezTo>
                        <a:pt x="45262" y="252300"/>
                        <a:pt x="38597" y="163839"/>
                        <a:pt x="0" y="87052"/>
                      </a:cubicBezTo>
                      <a:cubicBezTo>
                        <a:pt x="1701" y="82905"/>
                        <a:pt x="3455" y="78840"/>
                        <a:pt x="5276" y="74788"/>
                      </a:cubicBezTo>
                      <a:cubicBezTo>
                        <a:pt x="12000" y="59942"/>
                        <a:pt x="23704" y="43104"/>
                        <a:pt x="39930" y="45193"/>
                      </a:cubicBezTo>
                      <a:cubicBezTo>
                        <a:pt x="46910" y="46633"/>
                        <a:pt x="53289" y="50157"/>
                        <a:pt x="58223" y="55300"/>
                      </a:cubicBezTo>
                      <a:cubicBezTo>
                        <a:pt x="72549" y="68235"/>
                        <a:pt x="84103" y="83942"/>
                        <a:pt x="92185" y="101470"/>
                      </a:cubicBezTo>
                      <a:cubicBezTo>
                        <a:pt x="94985" y="65396"/>
                        <a:pt x="106579" y="30558"/>
                        <a:pt x="125953" y="0"/>
                      </a:cubicBezTo>
                      <a:lnTo>
                        <a:pt x="127445" y="941"/>
                      </a:lnTo>
                      <a:cubicBezTo>
                        <a:pt x="142415" y="67081"/>
                        <a:pt x="145788" y="135317"/>
                        <a:pt x="137415" y="20261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1" name="Google Shape;461;p7"/>
                <p:cNvSpPr/>
                <p:nvPr/>
              </p:nvSpPr>
              <p:spPr>
                <a:xfrm>
                  <a:off x="132806" y="3869088"/>
                  <a:ext cx="199453" cy="448127"/>
                </a:xfrm>
                <a:custGeom>
                  <a:avLst/>
                  <a:gdLst/>
                  <a:ahLst/>
                  <a:cxnLst/>
                  <a:rect l="l" t="t" r="r" b="b"/>
                  <a:pathLst>
                    <a:path w="116130" h="260918" extrusionOk="0">
                      <a:moveTo>
                        <a:pt x="103348" y="58165"/>
                      </a:moveTo>
                      <a:cubicBezTo>
                        <a:pt x="107092" y="55354"/>
                        <a:pt x="110957" y="52639"/>
                        <a:pt x="114914" y="50153"/>
                      </a:cubicBezTo>
                      <a:lnTo>
                        <a:pt x="116130" y="52092"/>
                      </a:lnTo>
                      <a:cubicBezTo>
                        <a:pt x="114036" y="90106"/>
                        <a:pt x="106217" y="127587"/>
                        <a:pt x="92937" y="163267"/>
                      </a:cubicBezTo>
                      <a:cubicBezTo>
                        <a:pt x="94114" y="163018"/>
                        <a:pt x="95222" y="162755"/>
                        <a:pt x="96412" y="162439"/>
                      </a:cubicBezTo>
                      <a:cubicBezTo>
                        <a:pt x="66452" y="193391"/>
                        <a:pt x="38472" y="226200"/>
                        <a:pt x="12638" y="260670"/>
                      </a:cubicBezTo>
                      <a:cubicBezTo>
                        <a:pt x="12274" y="260735"/>
                        <a:pt x="11828" y="260853"/>
                        <a:pt x="11462" y="260918"/>
                      </a:cubicBezTo>
                      <a:cubicBezTo>
                        <a:pt x="19835" y="193625"/>
                        <a:pt x="16462" y="125388"/>
                        <a:pt x="1492" y="59248"/>
                      </a:cubicBezTo>
                      <a:lnTo>
                        <a:pt x="0" y="58307"/>
                      </a:lnTo>
                      <a:cubicBezTo>
                        <a:pt x="9497" y="43189"/>
                        <a:pt x="20842" y="29314"/>
                        <a:pt x="33771" y="17003"/>
                      </a:cubicBezTo>
                      <a:cubicBezTo>
                        <a:pt x="43496" y="7697"/>
                        <a:pt x="55661" y="-1174"/>
                        <a:pt x="69098" y="128"/>
                      </a:cubicBezTo>
                      <a:cubicBezTo>
                        <a:pt x="81425" y="2256"/>
                        <a:pt x="91754" y="10649"/>
                        <a:pt x="96358" y="22280"/>
                      </a:cubicBezTo>
                      <a:cubicBezTo>
                        <a:pt x="100767" y="33741"/>
                        <a:pt x="103134" y="45886"/>
                        <a:pt x="103348" y="5816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2" name="Google Shape;462;p7"/>
                <p:cNvSpPr/>
                <p:nvPr/>
              </p:nvSpPr>
              <p:spPr>
                <a:xfrm>
                  <a:off x="292414" y="3893575"/>
                  <a:ext cx="188849" cy="255925"/>
                </a:xfrm>
                <a:custGeom>
                  <a:avLst/>
                  <a:gdLst/>
                  <a:ahLst/>
                  <a:cxnLst/>
                  <a:rect l="l" t="t" r="r" b="b"/>
                  <a:pathLst>
                    <a:path w="109956" h="149010" extrusionOk="0">
                      <a:moveTo>
                        <a:pt x="109520" y="14"/>
                      </a:moveTo>
                      <a:cubicBezTo>
                        <a:pt x="111717" y="23350"/>
                        <a:pt x="105569" y="46709"/>
                        <a:pt x="92167" y="65938"/>
                      </a:cubicBezTo>
                      <a:cubicBezTo>
                        <a:pt x="92680" y="65834"/>
                        <a:pt x="93261" y="65743"/>
                        <a:pt x="93775" y="65638"/>
                      </a:cubicBezTo>
                      <a:cubicBezTo>
                        <a:pt x="62022" y="91288"/>
                        <a:pt x="31866" y="118854"/>
                        <a:pt x="3475" y="148182"/>
                      </a:cubicBezTo>
                      <a:cubicBezTo>
                        <a:pt x="2285" y="148498"/>
                        <a:pt x="1176" y="148761"/>
                        <a:pt x="0" y="149010"/>
                      </a:cubicBezTo>
                      <a:cubicBezTo>
                        <a:pt x="13279" y="113329"/>
                        <a:pt x="21098" y="75849"/>
                        <a:pt x="23193" y="37835"/>
                      </a:cubicBezTo>
                      <a:lnTo>
                        <a:pt x="21978" y="35896"/>
                      </a:lnTo>
                      <a:cubicBezTo>
                        <a:pt x="45356" y="20407"/>
                        <a:pt x="71216" y="9041"/>
                        <a:pt x="98436" y="2291"/>
                      </a:cubicBezTo>
                      <a:cubicBezTo>
                        <a:pt x="101992" y="1410"/>
                        <a:pt x="105736" y="638"/>
                        <a:pt x="109452"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3" name="Google Shape;463;p7"/>
                <p:cNvSpPr/>
                <p:nvPr/>
              </p:nvSpPr>
              <p:spPr>
                <a:xfrm>
                  <a:off x="450701" y="3890690"/>
                  <a:ext cx="125742" cy="116132"/>
                </a:xfrm>
                <a:custGeom>
                  <a:avLst/>
                  <a:gdLst/>
                  <a:ahLst/>
                  <a:cxnLst/>
                  <a:rect l="l" t="t" r="r" b="b"/>
                  <a:pathLst>
                    <a:path w="73212" h="67617" extrusionOk="0">
                      <a:moveTo>
                        <a:pt x="73213" y="11976"/>
                      </a:moveTo>
                      <a:lnTo>
                        <a:pt x="71312" y="15730"/>
                      </a:lnTo>
                      <a:cubicBezTo>
                        <a:pt x="47315" y="31855"/>
                        <a:pt x="23999" y="49104"/>
                        <a:pt x="1608" y="67318"/>
                      </a:cubicBezTo>
                      <a:cubicBezTo>
                        <a:pt x="1095" y="67422"/>
                        <a:pt x="514" y="67513"/>
                        <a:pt x="0" y="67618"/>
                      </a:cubicBezTo>
                      <a:cubicBezTo>
                        <a:pt x="13402" y="48388"/>
                        <a:pt x="19551" y="25029"/>
                        <a:pt x="17353" y="1693"/>
                      </a:cubicBezTo>
                      <a:cubicBezTo>
                        <a:pt x="37178" y="-1728"/>
                        <a:pt x="58270" y="-742"/>
                        <a:pt x="73213" y="1197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4" name="Google Shape;464;p7"/>
                <p:cNvSpPr/>
                <p:nvPr/>
              </p:nvSpPr>
              <p:spPr>
                <a:xfrm>
                  <a:off x="453463" y="3911257"/>
                  <a:ext cx="151252" cy="101442"/>
                </a:xfrm>
                <a:custGeom>
                  <a:avLst/>
                  <a:gdLst/>
                  <a:ahLst/>
                  <a:cxnLst/>
                  <a:rect l="l" t="t" r="r" b="b"/>
                  <a:pathLst>
                    <a:path w="88065" h="59064" extrusionOk="0">
                      <a:moveTo>
                        <a:pt x="69704" y="3754"/>
                      </a:moveTo>
                      <a:lnTo>
                        <a:pt x="71605" y="0"/>
                      </a:lnTo>
                      <a:cubicBezTo>
                        <a:pt x="87902" y="13982"/>
                        <a:pt x="91270" y="38153"/>
                        <a:pt x="85330" y="59065"/>
                      </a:cubicBezTo>
                      <a:lnTo>
                        <a:pt x="78701" y="57132"/>
                      </a:lnTo>
                      <a:cubicBezTo>
                        <a:pt x="52916" y="50773"/>
                        <a:pt x="26048" y="50162"/>
                        <a:pt x="0" y="55342"/>
                      </a:cubicBezTo>
                      <a:cubicBezTo>
                        <a:pt x="22391" y="37128"/>
                        <a:pt x="45707" y="19879"/>
                        <a:pt x="69704" y="375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5" name="Google Shape;465;p7"/>
                <p:cNvSpPr/>
                <p:nvPr/>
              </p:nvSpPr>
              <p:spPr>
                <a:xfrm>
                  <a:off x="154510" y="4122614"/>
                  <a:ext cx="487293" cy="246654"/>
                </a:xfrm>
                <a:custGeom>
                  <a:avLst/>
                  <a:gdLst/>
                  <a:ahLst/>
                  <a:cxnLst/>
                  <a:rect l="l" t="t" r="r" b="b"/>
                  <a:pathLst>
                    <a:path w="283722" h="143612" extrusionOk="0">
                      <a:moveTo>
                        <a:pt x="83774" y="14817"/>
                      </a:moveTo>
                      <a:cubicBezTo>
                        <a:pt x="123100" y="5798"/>
                        <a:pt x="163288" y="-2974"/>
                        <a:pt x="203450" y="971"/>
                      </a:cubicBezTo>
                      <a:lnTo>
                        <a:pt x="206685" y="1640"/>
                      </a:lnTo>
                      <a:cubicBezTo>
                        <a:pt x="206250" y="2041"/>
                        <a:pt x="205830" y="2377"/>
                        <a:pt x="205395" y="2778"/>
                      </a:cubicBezTo>
                      <a:cubicBezTo>
                        <a:pt x="207178" y="2655"/>
                        <a:pt x="208961" y="2532"/>
                        <a:pt x="210783" y="2556"/>
                      </a:cubicBezTo>
                      <a:cubicBezTo>
                        <a:pt x="233077" y="2515"/>
                        <a:pt x="254347" y="11917"/>
                        <a:pt x="269322" y="28434"/>
                      </a:cubicBezTo>
                      <a:cubicBezTo>
                        <a:pt x="279656" y="39110"/>
                        <a:pt x="284838" y="53750"/>
                        <a:pt x="283521" y="68550"/>
                      </a:cubicBezTo>
                      <a:cubicBezTo>
                        <a:pt x="281248" y="83964"/>
                        <a:pt x="269709" y="96268"/>
                        <a:pt x="257899" y="106478"/>
                      </a:cubicBezTo>
                      <a:cubicBezTo>
                        <a:pt x="241187" y="120928"/>
                        <a:pt x="222855" y="133389"/>
                        <a:pt x="203271" y="143612"/>
                      </a:cubicBezTo>
                      <a:lnTo>
                        <a:pt x="201818" y="140782"/>
                      </a:lnTo>
                      <a:cubicBezTo>
                        <a:pt x="140209" y="107142"/>
                        <a:pt x="68399" y="97274"/>
                        <a:pt x="0" y="113049"/>
                      </a:cubicBezTo>
                      <a:cubicBezTo>
                        <a:pt x="25834" y="78578"/>
                        <a:pt x="53814" y="45769"/>
                        <a:pt x="83774" y="148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6" name="Google Shape;466;p7"/>
                <p:cNvSpPr/>
                <p:nvPr/>
              </p:nvSpPr>
              <p:spPr>
                <a:xfrm>
                  <a:off x="298382" y="4000327"/>
                  <a:ext cx="301643" cy="147743"/>
                </a:xfrm>
                <a:custGeom>
                  <a:avLst/>
                  <a:gdLst/>
                  <a:ahLst/>
                  <a:cxnLst/>
                  <a:rect l="l" t="t" r="r" b="b"/>
                  <a:pathLst>
                    <a:path w="175629" h="86022" extrusionOk="0">
                      <a:moveTo>
                        <a:pt x="169001" y="5269"/>
                      </a:moveTo>
                      <a:lnTo>
                        <a:pt x="175630" y="7202"/>
                      </a:lnTo>
                      <a:cubicBezTo>
                        <a:pt x="174600" y="10873"/>
                        <a:pt x="173272" y="14454"/>
                        <a:pt x="171659" y="17908"/>
                      </a:cubicBezTo>
                      <a:cubicBezTo>
                        <a:pt x="161202" y="40276"/>
                        <a:pt x="141940" y="56958"/>
                        <a:pt x="122911" y="72845"/>
                      </a:cubicBezTo>
                      <a:lnTo>
                        <a:pt x="119676" y="72176"/>
                      </a:lnTo>
                      <a:cubicBezTo>
                        <a:pt x="79515" y="68231"/>
                        <a:pt x="39327" y="77003"/>
                        <a:pt x="0" y="86022"/>
                      </a:cubicBezTo>
                      <a:cubicBezTo>
                        <a:pt x="28391" y="56694"/>
                        <a:pt x="58547" y="29128"/>
                        <a:pt x="90300" y="3479"/>
                      </a:cubicBezTo>
                      <a:cubicBezTo>
                        <a:pt x="116348" y="-1701"/>
                        <a:pt x="143216" y="-1090"/>
                        <a:pt x="169001" y="527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7" name="Google Shape;467;p7"/>
                <p:cNvSpPr/>
                <p:nvPr/>
              </p:nvSpPr>
              <p:spPr>
                <a:xfrm>
                  <a:off x="6700" y="4304169"/>
                  <a:ext cx="496935" cy="312578"/>
                </a:xfrm>
                <a:custGeom>
                  <a:avLst/>
                  <a:gdLst/>
                  <a:ahLst/>
                  <a:cxnLst/>
                  <a:rect l="l" t="t" r="r" b="b"/>
                  <a:pathLst>
                    <a:path w="289336" h="181996" extrusionOk="0">
                      <a:moveTo>
                        <a:pt x="86066" y="7333"/>
                      </a:moveTo>
                      <a:cubicBezTo>
                        <a:pt x="154465" y="-8441"/>
                        <a:pt x="226275" y="1427"/>
                        <a:pt x="287884" y="35066"/>
                      </a:cubicBezTo>
                      <a:lnTo>
                        <a:pt x="289337" y="37897"/>
                      </a:lnTo>
                      <a:cubicBezTo>
                        <a:pt x="256979" y="54910"/>
                        <a:pt x="221683" y="65621"/>
                        <a:pt x="185327" y="69461"/>
                      </a:cubicBezTo>
                      <a:cubicBezTo>
                        <a:pt x="208714" y="77760"/>
                        <a:pt x="231251" y="88280"/>
                        <a:pt x="252633" y="100875"/>
                      </a:cubicBezTo>
                      <a:cubicBezTo>
                        <a:pt x="265663" y="108559"/>
                        <a:pt x="279355" y="118488"/>
                        <a:pt x="282620" y="133291"/>
                      </a:cubicBezTo>
                      <a:cubicBezTo>
                        <a:pt x="286923" y="152595"/>
                        <a:pt x="272073" y="169696"/>
                        <a:pt x="255754" y="181997"/>
                      </a:cubicBezTo>
                      <a:lnTo>
                        <a:pt x="254536" y="180409"/>
                      </a:lnTo>
                      <a:cubicBezTo>
                        <a:pt x="175302" y="142893"/>
                        <a:pt x="86694" y="129812"/>
                        <a:pt x="0" y="142833"/>
                      </a:cubicBezTo>
                      <a:cubicBezTo>
                        <a:pt x="25077" y="95471"/>
                        <a:pt x="53855" y="50164"/>
                        <a:pt x="86066" y="733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8" name="Google Shape;468;p7"/>
                <p:cNvSpPr/>
                <p:nvPr/>
              </p:nvSpPr>
              <p:spPr>
                <a:xfrm>
                  <a:off x="-104998" y="4541060"/>
                  <a:ext cx="550960" cy="270924"/>
                </a:xfrm>
                <a:custGeom>
                  <a:avLst/>
                  <a:gdLst/>
                  <a:ahLst/>
                  <a:cxnLst/>
                  <a:rect l="l" t="t" r="r" b="b"/>
                  <a:pathLst>
                    <a:path w="320792" h="157743" extrusionOk="0">
                      <a:moveTo>
                        <a:pt x="314446" y="48583"/>
                      </a:moveTo>
                      <a:cubicBezTo>
                        <a:pt x="263821" y="82376"/>
                        <a:pt x="206337" y="104530"/>
                        <a:pt x="146128" y="113453"/>
                      </a:cubicBezTo>
                      <a:cubicBezTo>
                        <a:pt x="162975" y="123753"/>
                        <a:pt x="182272" y="139549"/>
                        <a:pt x="181884" y="157743"/>
                      </a:cubicBezTo>
                      <a:lnTo>
                        <a:pt x="180696" y="157709"/>
                      </a:lnTo>
                      <a:cubicBezTo>
                        <a:pt x="121887" y="139844"/>
                        <a:pt x="59203" y="139125"/>
                        <a:pt x="0" y="155639"/>
                      </a:cubicBezTo>
                      <a:cubicBezTo>
                        <a:pt x="17515" y="103696"/>
                        <a:pt x="39268" y="53279"/>
                        <a:pt x="65039" y="4898"/>
                      </a:cubicBezTo>
                      <a:cubicBezTo>
                        <a:pt x="151733" y="-8123"/>
                        <a:pt x="240341" y="4958"/>
                        <a:pt x="319574" y="42474"/>
                      </a:cubicBezTo>
                      <a:lnTo>
                        <a:pt x="320793" y="44061"/>
                      </a:lnTo>
                      <a:cubicBezTo>
                        <a:pt x="318703" y="45668"/>
                        <a:pt x="316561" y="47193"/>
                        <a:pt x="314446" y="4858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69" name="Google Shape;469;p7"/>
              <p:cNvSpPr/>
              <p:nvPr/>
            </p:nvSpPr>
            <p:spPr>
              <a:xfrm>
                <a:off x="-294374" y="3862138"/>
                <a:ext cx="944503" cy="1068886"/>
              </a:xfrm>
              <a:custGeom>
                <a:avLst/>
                <a:gdLst/>
                <a:ahLst/>
                <a:cxnLst/>
                <a:rect l="l" t="t" r="r" b="b"/>
                <a:pathLst>
                  <a:path w="549929" h="622350" extrusionOk="0">
                    <a:moveTo>
                      <a:pt x="538841" y="182607"/>
                    </a:moveTo>
                    <a:cubicBezTo>
                      <a:pt x="524670" y="163792"/>
                      <a:pt x="503181" y="151875"/>
                      <a:pt x="479717" y="149819"/>
                    </a:cubicBezTo>
                    <a:cubicBezTo>
                      <a:pt x="498340" y="133741"/>
                      <a:pt x="516540" y="115771"/>
                      <a:pt x="524408" y="92080"/>
                    </a:cubicBezTo>
                    <a:cubicBezTo>
                      <a:pt x="531856" y="69654"/>
                      <a:pt x="529066" y="41554"/>
                      <a:pt x="510187" y="25476"/>
                    </a:cubicBezTo>
                    <a:cubicBezTo>
                      <a:pt x="489717" y="8045"/>
                      <a:pt x="459931" y="11029"/>
                      <a:pt x="435752" y="17375"/>
                    </a:cubicBezTo>
                    <a:cubicBezTo>
                      <a:pt x="407023" y="25034"/>
                      <a:pt x="379869" y="37699"/>
                      <a:pt x="355539" y="54790"/>
                    </a:cubicBezTo>
                    <a:cubicBezTo>
                      <a:pt x="353468" y="34386"/>
                      <a:pt x="348404" y="11853"/>
                      <a:pt x="327966" y="2766"/>
                    </a:cubicBezTo>
                    <a:cubicBezTo>
                      <a:pt x="305085" y="-7407"/>
                      <a:pt x="284122" y="12617"/>
                      <a:pt x="269835" y="28153"/>
                    </a:cubicBezTo>
                    <a:cubicBezTo>
                      <a:pt x="238775" y="62262"/>
                      <a:pt x="218800" y="104994"/>
                      <a:pt x="212549" y="150700"/>
                    </a:cubicBezTo>
                    <a:cubicBezTo>
                      <a:pt x="207031" y="141053"/>
                      <a:pt x="200454" y="132051"/>
                      <a:pt x="192941" y="123863"/>
                    </a:cubicBezTo>
                    <a:cubicBezTo>
                      <a:pt x="184502" y="114757"/>
                      <a:pt x="173603" y="103496"/>
                      <a:pt x="160192" y="103400"/>
                    </a:cubicBezTo>
                    <a:cubicBezTo>
                      <a:pt x="134256" y="103213"/>
                      <a:pt x="122917" y="137915"/>
                      <a:pt x="115512" y="157139"/>
                    </a:cubicBezTo>
                    <a:cubicBezTo>
                      <a:pt x="92297" y="218250"/>
                      <a:pt x="83468" y="283887"/>
                      <a:pt x="89709" y="348962"/>
                    </a:cubicBezTo>
                    <a:cubicBezTo>
                      <a:pt x="79176" y="339964"/>
                      <a:pt x="65072" y="336346"/>
                      <a:pt x="51508" y="339163"/>
                    </a:cubicBezTo>
                    <a:cubicBezTo>
                      <a:pt x="31431" y="343329"/>
                      <a:pt x="14949" y="357604"/>
                      <a:pt x="7958" y="376880"/>
                    </a:cubicBezTo>
                    <a:cubicBezTo>
                      <a:pt x="-12502" y="425840"/>
                      <a:pt x="10226" y="481530"/>
                      <a:pt x="34005" y="524792"/>
                    </a:cubicBezTo>
                    <a:cubicBezTo>
                      <a:pt x="50959" y="555636"/>
                      <a:pt x="69894" y="585456"/>
                      <a:pt x="88464" y="615343"/>
                    </a:cubicBezTo>
                    <a:lnTo>
                      <a:pt x="88553" y="615436"/>
                    </a:lnTo>
                    <a:cubicBezTo>
                      <a:pt x="87415" y="616117"/>
                      <a:pt x="86731" y="617358"/>
                      <a:pt x="86763" y="618684"/>
                    </a:cubicBezTo>
                    <a:cubicBezTo>
                      <a:pt x="86831" y="620644"/>
                      <a:pt x="88404" y="622217"/>
                      <a:pt x="90364" y="622285"/>
                    </a:cubicBezTo>
                    <a:cubicBezTo>
                      <a:pt x="147757" y="623288"/>
                      <a:pt x="204779" y="612893"/>
                      <a:pt x="258126" y="591701"/>
                    </a:cubicBezTo>
                    <a:cubicBezTo>
                      <a:pt x="275361" y="584789"/>
                      <a:pt x="296522" y="574437"/>
                      <a:pt x="296652" y="552854"/>
                    </a:cubicBezTo>
                    <a:cubicBezTo>
                      <a:pt x="296758" y="535010"/>
                      <a:pt x="282637" y="521266"/>
                      <a:pt x="268359" y="511190"/>
                    </a:cubicBezTo>
                    <a:cubicBezTo>
                      <a:pt x="299063" y="505810"/>
                      <a:pt x="329070" y="497021"/>
                      <a:pt x="357824" y="484986"/>
                    </a:cubicBezTo>
                    <a:cubicBezTo>
                      <a:pt x="386974" y="472690"/>
                      <a:pt x="418416" y="457480"/>
                      <a:pt x="442110" y="436093"/>
                    </a:cubicBezTo>
                    <a:cubicBezTo>
                      <a:pt x="462661" y="417544"/>
                      <a:pt x="471841" y="390170"/>
                      <a:pt x="449831" y="368583"/>
                    </a:cubicBezTo>
                    <a:cubicBezTo>
                      <a:pt x="438375" y="358561"/>
                      <a:pt x="425518" y="350263"/>
                      <a:pt x="411668" y="343950"/>
                    </a:cubicBezTo>
                    <a:cubicBezTo>
                      <a:pt x="401076" y="338457"/>
                      <a:pt x="390173" y="333624"/>
                      <a:pt x="379141" y="329095"/>
                    </a:cubicBezTo>
                    <a:cubicBezTo>
                      <a:pt x="435301" y="319841"/>
                      <a:pt x="487493" y="294258"/>
                      <a:pt x="529207" y="255535"/>
                    </a:cubicBezTo>
                    <a:cubicBezTo>
                      <a:pt x="539447" y="246652"/>
                      <a:pt x="546572" y="234722"/>
                      <a:pt x="549537" y="221494"/>
                    </a:cubicBezTo>
                    <a:cubicBezTo>
                      <a:pt x="551233" y="207628"/>
                      <a:pt x="547389" y="193654"/>
                      <a:pt x="538841" y="182607"/>
                    </a:cubicBezTo>
                    <a:close/>
                    <a:moveTo>
                      <a:pt x="465249" y="149385"/>
                    </a:moveTo>
                    <a:cubicBezTo>
                      <a:pt x="465117" y="149336"/>
                      <a:pt x="464983" y="149295"/>
                      <a:pt x="464846" y="149264"/>
                    </a:cubicBezTo>
                    <a:cubicBezTo>
                      <a:pt x="428856" y="145844"/>
                      <a:pt x="393064" y="152122"/>
                      <a:pt x="357942" y="159843"/>
                    </a:cubicBezTo>
                    <a:cubicBezTo>
                      <a:pt x="366010" y="151748"/>
                      <a:pt x="374165" y="143734"/>
                      <a:pt x="382510" y="135898"/>
                    </a:cubicBezTo>
                    <a:cubicBezTo>
                      <a:pt x="400915" y="118672"/>
                      <a:pt x="419959" y="102184"/>
                      <a:pt x="439641" y="86436"/>
                    </a:cubicBezTo>
                    <a:cubicBezTo>
                      <a:pt x="464106" y="82169"/>
                      <a:pt x="489185" y="82943"/>
                      <a:pt x="513340" y="88711"/>
                    </a:cubicBezTo>
                    <a:cubicBezTo>
                      <a:pt x="514053" y="88891"/>
                      <a:pt x="514808" y="88792"/>
                      <a:pt x="515450" y="88434"/>
                    </a:cubicBezTo>
                    <a:cubicBezTo>
                      <a:pt x="515060" y="89661"/>
                      <a:pt x="514758" y="90939"/>
                      <a:pt x="514304" y="92123"/>
                    </a:cubicBezTo>
                    <a:cubicBezTo>
                      <a:pt x="505145" y="115980"/>
                      <a:pt x="484380" y="133374"/>
                      <a:pt x="465249" y="149385"/>
                    </a:cubicBezTo>
                    <a:close/>
                    <a:moveTo>
                      <a:pt x="516785" y="84140"/>
                    </a:moveTo>
                    <a:cubicBezTo>
                      <a:pt x="516402" y="83452"/>
                      <a:pt x="515740" y="82964"/>
                      <a:pt x="514969" y="82800"/>
                    </a:cubicBezTo>
                    <a:cubicBezTo>
                      <a:pt x="493576" y="77564"/>
                      <a:pt x="471426" y="76159"/>
                      <a:pt x="449543" y="78648"/>
                    </a:cubicBezTo>
                    <a:cubicBezTo>
                      <a:pt x="468372" y="63904"/>
                      <a:pt x="487652" y="49729"/>
                      <a:pt x="507504" y="36360"/>
                    </a:cubicBezTo>
                    <a:cubicBezTo>
                      <a:pt x="507671" y="36248"/>
                      <a:pt x="507743" y="36094"/>
                      <a:pt x="507887" y="35972"/>
                    </a:cubicBezTo>
                    <a:cubicBezTo>
                      <a:pt x="518308" y="49716"/>
                      <a:pt x="521607" y="67581"/>
                      <a:pt x="516785" y="84141"/>
                    </a:cubicBezTo>
                    <a:close/>
                    <a:moveTo>
                      <a:pt x="500184" y="29001"/>
                    </a:moveTo>
                    <a:cubicBezTo>
                      <a:pt x="500465" y="29188"/>
                      <a:pt x="500659" y="29442"/>
                      <a:pt x="500933" y="29634"/>
                    </a:cubicBezTo>
                    <a:cubicBezTo>
                      <a:pt x="481916" y="42612"/>
                      <a:pt x="463385" y="56184"/>
                      <a:pt x="445341" y="70351"/>
                    </a:cubicBezTo>
                    <a:cubicBezTo>
                      <a:pt x="447935" y="64652"/>
                      <a:pt x="449981" y="58721"/>
                      <a:pt x="451451" y="52635"/>
                    </a:cubicBezTo>
                    <a:cubicBezTo>
                      <a:pt x="454219" y="42683"/>
                      <a:pt x="454843" y="32258"/>
                      <a:pt x="453284" y="22047"/>
                    </a:cubicBezTo>
                    <a:cubicBezTo>
                      <a:pt x="469233" y="18311"/>
                      <a:pt x="486006" y="20798"/>
                      <a:pt x="500184" y="29001"/>
                    </a:cubicBezTo>
                    <a:close/>
                    <a:moveTo>
                      <a:pt x="449376" y="22735"/>
                    </a:moveTo>
                    <a:cubicBezTo>
                      <a:pt x="449231" y="26665"/>
                      <a:pt x="449164" y="30599"/>
                      <a:pt x="448796" y="34527"/>
                    </a:cubicBezTo>
                    <a:cubicBezTo>
                      <a:pt x="448231" y="40340"/>
                      <a:pt x="447146" y="46090"/>
                      <a:pt x="445555" y="51710"/>
                    </a:cubicBezTo>
                    <a:cubicBezTo>
                      <a:pt x="442666" y="62188"/>
                      <a:pt x="438106" y="72133"/>
                      <a:pt x="432051" y="81160"/>
                    </a:cubicBezTo>
                    <a:cubicBezTo>
                      <a:pt x="403135" y="104680"/>
                      <a:pt x="375526" y="129764"/>
                      <a:pt x="349347" y="156298"/>
                    </a:cubicBezTo>
                    <a:cubicBezTo>
                      <a:pt x="354161" y="141508"/>
                      <a:pt x="358045" y="126431"/>
                      <a:pt x="360976" y="111155"/>
                    </a:cubicBezTo>
                    <a:cubicBezTo>
                      <a:pt x="362702" y="102133"/>
                      <a:pt x="364100" y="93057"/>
                      <a:pt x="365170" y="83926"/>
                    </a:cubicBezTo>
                    <a:cubicBezTo>
                      <a:pt x="366770" y="75170"/>
                      <a:pt x="367224" y="66244"/>
                      <a:pt x="366521" y="57371"/>
                    </a:cubicBezTo>
                    <a:cubicBezTo>
                      <a:pt x="385158" y="45139"/>
                      <a:pt x="405369" y="35495"/>
                      <a:pt x="426601" y="28702"/>
                    </a:cubicBezTo>
                    <a:cubicBezTo>
                      <a:pt x="434077" y="26294"/>
                      <a:pt x="441680" y="24301"/>
                      <a:pt x="449376" y="22735"/>
                    </a:cubicBezTo>
                    <a:close/>
                    <a:moveTo>
                      <a:pt x="312307" y="8421"/>
                    </a:moveTo>
                    <a:cubicBezTo>
                      <a:pt x="341079" y="5509"/>
                      <a:pt x="346397" y="41496"/>
                      <a:pt x="347987" y="62231"/>
                    </a:cubicBezTo>
                    <a:cubicBezTo>
                      <a:pt x="348199" y="65000"/>
                      <a:pt x="351438" y="67787"/>
                      <a:pt x="354167" y="65777"/>
                    </a:cubicBezTo>
                    <a:cubicBezTo>
                      <a:pt x="356900" y="63747"/>
                      <a:pt x="359787" y="61953"/>
                      <a:pt x="362598" y="60040"/>
                    </a:cubicBezTo>
                    <a:cubicBezTo>
                      <a:pt x="361134" y="67684"/>
                      <a:pt x="360125" y="75407"/>
                      <a:pt x="359576" y="83170"/>
                    </a:cubicBezTo>
                    <a:cubicBezTo>
                      <a:pt x="358217" y="92758"/>
                      <a:pt x="356496" y="102286"/>
                      <a:pt x="354415" y="111755"/>
                    </a:cubicBezTo>
                    <a:cubicBezTo>
                      <a:pt x="350275" y="130310"/>
                      <a:pt x="344813" y="148546"/>
                      <a:pt x="338072" y="166323"/>
                    </a:cubicBezTo>
                    <a:cubicBezTo>
                      <a:pt x="337927" y="166794"/>
                      <a:pt x="337906" y="167293"/>
                      <a:pt x="338009" y="167775"/>
                    </a:cubicBezTo>
                    <a:cubicBezTo>
                      <a:pt x="312166" y="194843"/>
                      <a:pt x="287828" y="223308"/>
                      <a:pt x="265104" y="253041"/>
                    </a:cubicBezTo>
                    <a:cubicBezTo>
                      <a:pt x="268212" y="222757"/>
                      <a:pt x="268955" y="192276"/>
                      <a:pt x="267325" y="161876"/>
                    </a:cubicBezTo>
                    <a:cubicBezTo>
                      <a:pt x="266421" y="145614"/>
                      <a:pt x="264823" y="129414"/>
                      <a:pt x="262532" y="113277"/>
                    </a:cubicBezTo>
                    <a:cubicBezTo>
                      <a:pt x="260938" y="96830"/>
                      <a:pt x="257391" y="80631"/>
                      <a:pt x="251965" y="65023"/>
                    </a:cubicBezTo>
                    <a:cubicBezTo>
                      <a:pt x="255408" y="59540"/>
                      <a:pt x="259012" y="54147"/>
                      <a:pt x="262948" y="48962"/>
                    </a:cubicBezTo>
                    <a:cubicBezTo>
                      <a:pt x="274410" y="33913"/>
                      <a:pt x="292068" y="10469"/>
                      <a:pt x="312307" y="8421"/>
                    </a:cubicBezTo>
                    <a:close/>
                    <a:moveTo>
                      <a:pt x="150716" y="113960"/>
                    </a:moveTo>
                    <a:cubicBezTo>
                      <a:pt x="165005" y="105738"/>
                      <a:pt x="178259" y="119659"/>
                      <a:pt x="187339" y="129466"/>
                    </a:cubicBezTo>
                    <a:cubicBezTo>
                      <a:pt x="197218" y="140274"/>
                      <a:pt x="205368" y="152545"/>
                      <a:pt x="211498" y="165843"/>
                    </a:cubicBezTo>
                    <a:cubicBezTo>
                      <a:pt x="213329" y="169739"/>
                      <a:pt x="218615" y="167371"/>
                      <a:pt x="218908" y="163836"/>
                    </a:cubicBezTo>
                    <a:cubicBezTo>
                      <a:pt x="221742" y="130269"/>
                      <a:pt x="232244" y="97801"/>
                      <a:pt x="249606" y="68933"/>
                    </a:cubicBezTo>
                    <a:cubicBezTo>
                      <a:pt x="250922" y="84068"/>
                      <a:pt x="254237" y="99093"/>
                      <a:pt x="256199" y="114134"/>
                    </a:cubicBezTo>
                    <a:cubicBezTo>
                      <a:pt x="258344" y="130588"/>
                      <a:pt x="259798" y="147116"/>
                      <a:pt x="260562" y="163719"/>
                    </a:cubicBezTo>
                    <a:cubicBezTo>
                      <a:pt x="262046" y="197375"/>
                      <a:pt x="260696" y="231096"/>
                      <a:pt x="256526" y="264526"/>
                    </a:cubicBezTo>
                    <a:cubicBezTo>
                      <a:pt x="226954" y="304296"/>
                      <a:pt x="200311" y="346162"/>
                      <a:pt x="176806" y="389794"/>
                    </a:cubicBezTo>
                    <a:cubicBezTo>
                      <a:pt x="174470" y="349754"/>
                      <a:pt x="170076" y="309861"/>
                      <a:pt x="163640" y="270272"/>
                    </a:cubicBezTo>
                    <a:cubicBezTo>
                      <a:pt x="156609" y="230323"/>
                      <a:pt x="146572" y="187947"/>
                      <a:pt x="125945" y="152472"/>
                    </a:cubicBezTo>
                    <a:cubicBezTo>
                      <a:pt x="127321" y="149100"/>
                      <a:pt x="128587" y="145685"/>
                      <a:pt x="130056" y="142352"/>
                    </a:cubicBezTo>
                    <a:cubicBezTo>
                      <a:pt x="133855" y="130986"/>
                      <a:pt x="141070" y="121071"/>
                      <a:pt x="150716" y="113961"/>
                    </a:cubicBezTo>
                    <a:close/>
                    <a:moveTo>
                      <a:pt x="91189" y="361591"/>
                    </a:moveTo>
                    <a:cubicBezTo>
                      <a:pt x="93026" y="364444"/>
                      <a:pt x="98745" y="363686"/>
                      <a:pt x="98251" y="359678"/>
                    </a:cubicBezTo>
                    <a:cubicBezTo>
                      <a:pt x="91146" y="301235"/>
                      <a:pt x="96478" y="241950"/>
                      <a:pt x="113899" y="185714"/>
                    </a:cubicBezTo>
                    <a:cubicBezTo>
                      <a:pt x="116904" y="175939"/>
                      <a:pt x="120425" y="166339"/>
                      <a:pt x="124175" y="156829"/>
                    </a:cubicBezTo>
                    <a:cubicBezTo>
                      <a:pt x="138878" y="193466"/>
                      <a:pt x="149936" y="231463"/>
                      <a:pt x="157188" y="270269"/>
                    </a:cubicBezTo>
                    <a:cubicBezTo>
                      <a:pt x="164455" y="313309"/>
                      <a:pt x="167107" y="356972"/>
                      <a:pt x="170397" y="400447"/>
                    </a:cubicBezTo>
                    <a:cubicBezTo>
                      <a:pt x="170426" y="400748"/>
                      <a:pt x="170493" y="401043"/>
                      <a:pt x="170598" y="401326"/>
                    </a:cubicBezTo>
                    <a:cubicBezTo>
                      <a:pt x="159940" y="421742"/>
                      <a:pt x="149946" y="442536"/>
                      <a:pt x="140617" y="463710"/>
                    </a:cubicBezTo>
                    <a:cubicBezTo>
                      <a:pt x="129618" y="488875"/>
                      <a:pt x="118973" y="514902"/>
                      <a:pt x="109903" y="541401"/>
                    </a:cubicBezTo>
                    <a:cubicBezTo>
                      <a:pt x="103908" y="508673"/>
                      <a:pt x="95632" y="476403"/>
                      <a:pt x="85137" y="444829"/>
                    </a:cubicBezTo>
                    <a:cubicBezTo>
                      <a:pt x="74934" y="411760"/>
                      <a:pt x="61171" y="379896"/>
                      <a:pt x="44089" y="349798"/>
                    </a:cubicBezTo>
                    <a:cubicBezTo>
                      <a:pt x="60637" y="343128"/>
                      <a:pt x="80670" y="345261"/>
                      <a:pt x="91189" y="361591"/>
                    </a:cubicBezTo>
                    <a:close/>
                    <a:moveTo>
                      <a:pt x="44791" y="526369"/>
                    </a:moveTo>
                    <a:cubicBezTo>
                      <a:pt x="29268" y="500779"/>
                      <a:pt x="18001" y="472840"/>
                      <a:pt x="11429" y="443640"/>
                    </a:cubicBezTo>
                    <a:cubicBezTo>
                      <a:pt x="6343" y="416689"/>
                      <a:pt x="7264" y="383892"/>
                      <a:pt x="26300" y="362148"/>
                    </a:cubicBezTo>
                    <a:cubicBezTo>
                      <a:pt x="30469" y="357466"/>
                      <a:pt x="35542" y="353678"/>
                      <a:pt x="41215" y="351010"/>
                    </a:cubicBezTo>
                    <a:cubicBezTo>
                      <a:pt x="54627" y="383274"/>
                      <a:pt x="69260" y="414732"/>
                      <a:pt x="80212" y="448010"/>
                    </a:cubicBezTo>
                    <a:cubicBezTo>
                      <a:pt x="91369" y="482035"/>
                      <a:pt x="99954" y="516851"/>
                      <a:pt x="105893" y="552163"/>
                    </a:cubicBezTo>
                    <a:cubicBezTo>
                      <a:pt x="105963" y="552342"/>
                      <a:pt x="106052" y="552514"/>
                      <a:pt x="106157" y="552676"/>
                    </a:cubicBezTo>
                    <a:cubicBezTo>
                      <a:pt x="100357" y="570513"/>
                      <a:pt x="95538" y="588654"/>
                      <a:pt x="91721" y="607017"/>
                    </a:cubicBezTo>
                    <a:cubicBezTo>
                      <a:pt x="76164" y="580088"/>
                      <a:pt x="60007" y="553487"/>
                      <a:pt x="44791" y="526369"/>
                    </a:cubicBezTo>
                    <a:close/>
                    <a:moveTo>
                      <a:pt x="285514" y="561441"/>
                    </a:moveTo>
                    <a:cubicBezTo>
                      <a:pt x="280436" y="570067"/>
                      <a:pt x="272460" y="576609"/>
                      <a:pt x="263007" y="579901"/>
                    </a:cubicBezTo>
                    <a:cubicBezTo>
                      <a:pt x="251925" y="584799"/>
                      <a:pt x="240576" y="589071"/>
                      <a:pt x="229014" y="592696"/>
                    </a:cubicBezTo>
                    <a:cubicBezTo>
                      <a:pt x="185612" y="606852"/>
                      <a:pt x="140300" y="614284"/>
                      <a:pt x="94650" y="614735"/>
                    </a:cubicBezTo>
                    <a:cubicBezTo>
                      <a:pt x="95047" y="613787"/>
                      <a:pt x="95000" y="612711"/>
                      <a:pt x="94523" y="611800"/>
                    </a:cubicBezTo>
                    <a:lnTo>
                      <a:pt x="94522" y="611802"/>
                    </a:lnTo>
                    <a:cubicBezTo>
                      <a:pt x="94247" y="611321"/>
                      <a:pt x="93958" y="610847"/>
                      <a:pt x="93682" y="610366"/>
                    </a:cubicBezTo>
                    <a:cubicBezTo>
                      <a:pt x="100229" y="591356"/>
                      <a:pt x="106526" y="572339"/>
                      <a:pt x="113030" y="553409"/>
                    </a:cubicBezTo>
                    <a:cubicBezTo>
                      <a:pt x="170208" y="538086"/>
                      <a:pt x="230467" y="538514"/>
                      <a:pt x="287422" y="554650"/>
                    </a:cubicBezTo>
                    <a:cubicBezTo>
                      <a:pt x="287150" y="557001"/>
                      <a:pt x="286506" y="559293"/>
                      <a:pt x="285514" y="561442"/>
                    </a:cubicBezTo>
                    <a:close/>
                    <a:moveTo>
                      <a:pt x="255172" y="504371"/>
                    </a:moveTo>
                    <a:cubicBezTo>
                      <a:pt x="251067" y="504990"/>
                      <a:pt x="251061" y="510823"/>
                      <a:pt x="254084" y="512696"/>
                    </a:cubicBezTo>
                    <a:cubicBezTo>
                      <a:pt x="266233" y="520222"/>
                      <a:pt x="285586" y="533651"/>
                      <a:pt x="287471" y="549616"/>
                    </a:cubicBezTo>
                    <a:cubicBezTo>
                      <a:pt x="231388" y="533230"/>
                      <a:pt x="171932" y="532226"/>
                      <a:pt x="115328" y="546709"/>
                    </a:cubicBezTo>
                    <a:cubicBezTo>
                      <a:pt x="123165" y="524147"/>
                      <a:pt x="131422" y="501735"/>
                      <a:pt x="140972" y="479649"/>
                    </a:cubicBezTo>
                    <a:cubicBezTo>
                      <a:pt x="152181" y="453725"/>
                      <a:pt x="164430" y="428343"/>
                      <a:pt x="177718" y="403503"/>
                    </a:cubicBezTo>
                    <a:cubicBezTo>
                      <a:pt x="241339" y="393931"/>
                      <a:pt x="306290" y="398569"/>
                      <a:pt x="367905" y="417084"/>
                    </a:cubicBezTo>
                    <a:cubicBezTo>
                      <a:pt x="387356" y="422955"/>
                      <a:pt x="405771" y="430874"/>
                      <a:pt x="424507" y="438510"/>
                    </a:cubicBezTo>
                    <a:cubicBezTo>
                      <a:pt x="422875" y="439696"/>
                      <a:pt x="421241" y="440839"/>
                      <a:pt x="419620" y="441904"/>
                    </a:cubicBezTo>
                    <a:cubicBezTo>
                      <a:pt x="369960" y="474360"/>
                      <a:pt x="313857" y="495671"/>
                      <a:pt x="255172" y="504371"/>
                    </a:cubicBezTo>
                    <a:close/>
                    <a:moveTo>
                      <a:pt x="441265" y="373101"/>
                    </a:moveTo>
                    <a:cubicBezTo>
                      <a:pt x="465657" y="394529"/>
                      <a:pt x="449391" y="418568"/>
                      <a:pt x="429485" y="434676"/>
                    </a:cubicBezTo>
                    <a:cubicBezTo>
                      <a:pt x="390069" y="414943"/>
                      <a:pt x="347566" y="402105"/>
                      <a:pt x="303817" y="396718"/>
                    </a:cubicBezTo>
                    <a:cubicBezTo>
                      <a:pt x="263384" y="390983"/>
                      <a:pt x="222364" y="390703"/>
                      <a:pt x="181857" y="395885"/>
                    </a:cubicBezTo>
                    <a:cubicBezTo>
                      <a:pt x="206110" y="351291"/>
                      <a:pt x="233611" y="308542"/>
                      <a:pt x="264138" y="267983"/>
                    </a:cubicBezTo>
                    <a:cubicBezTo>
                      <a:pt x="313638" y="256949"/>
                      <a:pt x="365187" y="259331"/>
                      <a:pt x="413458" y="274884"/>
                    </a:cubicBezTo>
                    <a:cubicBezTo>
                      <a:pt x="428639" y="280247"/>
                      <a:pt x="443538" y="286377"/>
                      <a:pt x="458098" y="293249"/>
                    </a:cubicBezTo>
                    <a:cubicBezTo>
                      <a:pt x="427584" y="308607"/>
                      <a:pt x="394564" y="318373"/>
                      <a:pt x="360605" y="322086"/>
                    </a:cubicBezTo>
                    <a:cubicBezTo>
                      <a:pt x="357965" y="322174"/>
                      <a:pt x="355896" y="324386"/>
                      <a:pt x="355984" y="327027"/>
                    </a:cubicBezTo>
                    <a:cubicBezTo>
                      <a:pt x="356052" y="329060"/>
                      <a:pt x="357398" y="330828"/>
                      <a:pt x="359340" y="331434"/>
                    </a:cubicBezTo>
                    <a:cubicBezTo>
                      <a:pt x="374534" y="336844"/>
                      <a:pt x="389386" y="343169"/>
                      <a:pt x="403816" y="350374"/>
                    </a:cubicBezTo>
                    <a:cubicBezTo>
                      <a:pt x="417200" y="356353"/>
                      <a:pt x="429781" y="363989"/>
                      <a:pt x="441264" y="373101"/>
                    </a:cubicBezTo>
                    <a:close/>
                    <a:moveTo>
                      <a:pt x="508414" y="260993"/>
                    </a:moveTo>
                    <a:cubicBezTo>
                      <a:pt x="494652" y="271943"/>
                      <a:pt x="479908" y="281599"/>
                      <a:pt x="464371" y="289839"/>
                    </a:cubicBezTo>
                    <a:cubicBezTo>
                      <a:pt x="435353" y="270494"/>
                      <a:pt x="397730" y="260749"/>
                      <a:pt x="363562" y="256192"/>
                    </a:cubicBezTo>
                    <a:cubicBezTo>
                      <a:pt x="332782" y="252136"/>
                      <a:pt x="301551" y="253048"/>
                      <a:pt x="271060" y="258893"/>
                    </a:cubicBezTo>
                    <a:cubicBezTo>
                      <a:pt x="295092" y="227683"/>
                      <a:pt x="320887" y="197871"/>
                      <a:pt x="348317" y="169602"/>
                    </a:cubicBezTo>
                    <a:cubicBezTo>
                      <a:pt x="385786" y="160920"/>
                      <a:pt x="423611" y="152904"/>
                      <a:pt x="462268" y="155864"/>
                    </a:cubicBezTo>
                    <a:cubicBezTo>
                      <a:pt x="462491" y="156651"/>
                      <a:pt x="462910" y="157368"/>
                      <a:pt x="463487" y="157947"/>
                    </a:cubicBezTo>
                    <a:cubicBezTo>
                      <a:pt x="464378" y="158801"/>
                      <a:pt x="465557" y="159289"/>
                      <a:pt x="466790" y="159315"/>
                    </a:cubicBezTo>
                    <a:cubicBezTo>
                      <a:pt x="493656" y="157158"/>
                      <a:pt x="519512" y="170036"/>
                      <a:pt x="533977" y="192777"/>
                    </a:cubicBezTo>
                    <a:cubicBezTo>
                      <a:pt x="550558" y="221233"/>
                      <a:pt x="529891" y="243638"/>
                      <a:pt x="508414" y="26099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70" name="Google Shape;470;p7"/>
            <p:cNvGrpSpPr/>
            <p:nvPr/>
          </p:nvGrpSpPr>
          <p:grpSpPr>
            <a:xfrm rot="-6333158">
              <a:off x="8084595" y="4679257"/>
              <a:ext cx="1142455" cy="402624"/>
              <a:chOff x="-396587" y="4771415"/>
              <a:chExt cx="1142555" cy="402659"/>
            </a:xfrm>
          </p:grpSpPr>
          <p:grpSp>
            <p:nvGrpSpPr>
              <p:cNvPr id="471" name="Google Shape;471;p7"/>
              <p:cNvGrpSpPr/>
              <p:nvPr/>
            </p:nvGrpSpPr>
            <p:grpSpPr>
              <a:xfrm>
                <a:off x="-388799" y="4779440"/>
                <a:ext cx="1127010" cy="386620"/>
                <a:chOff x="-373874" y="4605765"/>
                <a:chExt cx="1127010" cy="386620"/>
              </a:xfrm>
            </p:grpSpPr>
            <p:sp>
              <p:nvSpPr>
                <p:cNvPr id="472" name="Google Shape;472;p7"/>
                <p:cNvSpPr/>
                <p:nvPr/>
              </p:nvSpPr>
              <p:spPr>
                <a:xfrm>
                  <a:off x="473828" y="4615252"/>
                  <a:ext cx="277342" cy="208687"/>
                </a:xfrm>
                <a:custGeom>
                  <a:avLst/>
                  <a:gdLst/>
                  <a:ahLst/>
                  <a:cxnLst/>
                  <a:rect l="l" t="t" r="r" b="b"/>
                  <a:pathLst>
                    <a:path w="161480" h="121506" extrusionOk="0">
                      <a:moveTo>
                        <a:pt x="0" y="121506"/>
                      </a:moveTo>
                      <a:cubicBezTo>
                        <a:pt x="31131" y="85682"/>
                        <a:pt x="63128" y="46904"/>
                        <a:pt x="69401" y="0"/>
                      </a:cubicBezTo>
                      <a:cubicBezTo>
                        <a:pt x="87497" y="4113"/>
                        <a:pt x="104842" y="11018"/>
                        <a:pt x="120813" y="20468"/>
                      </a:cubicBezTo>
                      <a:cubicBezTo>
                        <a:pt x="139485" y="31603"/>
                        <a:pt x="156795" y="48060"/>
                        <a:pt x="161480" y="69121"/>
                      </a:cubicBezTo>
                      <a:lnTo>
                        <a:pt x="161388" y="69151"/>
                      </a:lnTo>
                      <a:cubicBezTo>
                        <a:pt x="108513" y="89323"/>
                        <a:pt x="54648" y="106797"/>
                        <a:pt x="0" y="12150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3" name="Google Shape;473;p7"/>
                <p:cNvSpPr/>
                <p:nvPr/>
              </p:nvSpPr>
              <p:spPr>
                <a:xfrm>
                  <a:off x="183635" y="4605765"/>
                  <a:ext cx="409404" cy="280535"/>
                </a:xfrm>
                <a:custGeom>
                  <a:avLst/>
                  <a:gdLst/>
                  <a:ahLst/>
                  <a:cxnLst/>
                  <a:rect l="l" t="t" r="r" b="b"/>
                  <a:pathLst>
                    <a:path w="238372" h="163339" extrusionOk="0">
                      <a:moveTo>
                        <a:pt x="168972" y="127030"/>
                      </a:moveTo>
                      <a:cubicBezTo>
                        <a:pt x="113320" y="142073"/>
                        <a:pt x="56919" y="154192"/>
                        <a:pt x="0" y="163339"/>
                      </a:cubicBezTo>
                      <a:cubicBezTo>
                        <a:pt x="45153" y="128306"/>
                        <a:pt x="74997" y="77157"/>
                        <a:pt x="83278" y="20610"/>
                      </a:cubicBezTo>
                      <a:lnTo>
                        <a:pt x="83063" y="19963"/>
                      </a:lnTo>
                      <a:cubicBezTo>
                        <a:pt x="94380" y="15786"/>
                        <a:pt x="105901" y="12183"/>
                        <a:pt x="117582" y="9169"/>
                      </a:cubicBezTo>
                      <a:cubicBezTo>
                        <a:pt x="156978" y="-1669"/>
                        <a:pt x="198395" y="-2918"/>
                        <a:pt x="238373" y="5525"/>
                      </a:cubicBezTo>
                      <a:cubicBezTo>
                        <a:pt x="232101" y="52428"/>
                        <a:pt x="200103" y="91207"/>
                        <a:pt x="168972" y="12703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4" name="Google Shape;474;p7"/>
                <p:cNvSpPr/>
                <p:nvPr/>
              </p:nvSpPr>
              <p:spPr>
                <a:xfrm>
                  <a:off x="-19974" y="4640050"/>
                  <a:ext cx="346652" cy="271755"/>
                </a:xfrm>
                <a:custGeom>
                  <a:avLst/>
                  <a:gdLst/>
                  <a:ahLst/>
                  <a:cxnLst/>
                  <a:rect l="l" t="t" r="r" b="b"/>
                  <a:pathLst>
                    <a:path w="201835" h="158227" extrusionOk="0">
                      <a:moveTo>
                        <a:pt x="0" y="158227"/>
                      </a:moveTo>
                      <a:cubicBezTo>
                        <a:pt x="28420" y="140633"/>
                        <a:pt x="46948" y="110734"/>
                        <a:pt x="50054" y="77453"/>
                      </a:cubicBezTo>
                      <a:lnTo>
                        <a:pt x="49132" y="75759"/>
                      </a:lnTo>
                      <a:cubicBezTo>
                        <a:pt x="57664" y="71183"/>
                        <a:pt x="66135" y="66575"/>
                        <a:pt x="74543" y="61938"/>
                      </a:cubicBezTo>
                      <a:cubicBezTo>
                        <a:pt x="115879" y="39238"/>
                        <a:pt x="157491" y="15985"/>
                        <a:pt x="201621" y="0"/>
                      </a:cubicBezTo>
                      <a:lnTo>
                        <a:pt x="201836" y="647"/>
                      </a:lnTo>
                      <a:cubicBezTo>
                        <a:pt x="193554" y="57194"/>
                        <a:pt x="163711" y="108342"/>
                        <a:pt x="118558" y="143376"/>
                      </a:cubicBezTo>
                      <a:lnTo>
                        <a:pt x="118527" y="143437"/>
                      </a:lnTo>
                      <a:cubicBezTo>
                        <a:pt x="79211" y="149824"/>
                        <a:pt x="39702" y="154754"/>
                        <a:pt x="0" y="15822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5" name="Google Shape;475;p7"/>
                <p:cNvSpPr/>
                <p:nvPr/>
              </p:nvSpPr>
              <p:spPr>
                <a:xfrm>
                  <a:off x="-169591" y="4770158"/>
                  <a:ext cx="235591" cy="152250"/>
                </a:xfrm>
                <a:custGeom>
                  <a:avLst/>
                  <a:gdLst/>
                  <a:ahLst/>
                  <a:cxnLst/>
                  <a:rect l="l" t="t" r="r" b="b"/>
                  <a:pathLst>
                    <a:path w="137171" h="88646" extrusionOk="0">
                      <a:moveTo>
                        <a:pt x="1323" y="88647"/>
                      </a:moveTo>
                      <a:cubicBezTo>
                        <a:pt x="903" y="88271"/>
                        <a:pt x="462" y="87921"/>
                        <a:pt x="0" y="87599"/>
                      </a:cubicBezTo>
                      <a:cubicBezTo>
                        <a:pt x="12710" y="80336"/>
                        <a:pt x="22252" y="68591"/>
                        <a:pt x="26757" y="54663"/>
                      </a:cubicBezTo>
                      <a:lnTo>
                        <a:pt x="26419" y="53954"/>
                      </a:lnTo>
                      <a:cubicBezTo>
                        <a:pt x="63837" y="38146"/>
                        <a:pt x="100397" y="19443"/>
                        <a:pt x="136250" y="0"/>
                      </a:cubicBezTo>
                      <a:lnTo>
                        <a:pt x="137171" y="1694"/>
                      </a:lnTo>
                      <a:cubicBezTo>
                        <a:pt x="134065" y="34975"/>
                        <a:pt x="115537" y="64874"/>
                        <a:pt x="87118" y="82468"/>
                      </a:cubicBezTo>
                      <a:cubicBezTo>
                        <a:pt x="84593" y="82742"/>
                        <a:pt x="82007" y="82985"/>
                        <a:pt x="79452" y="83167"/>
                      </a:cubicBezTo>
                      <a:cubicBezTo>
                        <a:pt x="56918" y="85111"/>
                        <a:pt x="34414" y="86531"/>
                        <a:pt x="11912" y="87951"/>
                      </a:cubicBezTo>
                      <a:cubicBezTo>
                        <a:pt x="8403" y="88193"/>
                        <a:pt x="4832" y="88404"/>
                        <a:pt x="1323" y="8864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6" name="Google Shape;476;p7"/>
                <p:cNvSpPr/>
                <p:nvPr/>
              </p:nvSpPr>
              <p:spPr>
                <a:xfrm>
                  <a:off x="-362666" y="4862819"/>
                  <a:ext cx="239040" cy="72095"/>
                </a:xfrm>
                <a:custGeom>
                  <a:avLst/>
                  <a:gdLst/>
                  <a:ahLst/>
                  <a:cxnLst/>
                  <a:rect l="l" t="t" r="r" b="b"/>
                  <a:pathLst>
                    <a:path w="139179" h="41977" extrusionOk="0">
                      <a:moveTo>
                        <a:pt x="113745" y="34693"/>
                      </a:moveTo>
                      <a:cubicBezTo>
                        <a:pt x="75880" y="37111"/>
                        <a:pt x="38036" y="39539"/>
                        <a:pt x="213" y="41977"/>
                      </a:cubicBezTo>
                      <a:lnTo>
                        <a:pt x="0" y="40408"/>
                      </a:lnTo>
                      <a:cubicBezTo>
                        <a:pt x="47852" y="33084"/>
                        <a:pt x="94533" y="19498"/>
                        <a:pt x="138842" y="0"/>
                      </a:cubicBezTo>
                      <a:lnTo>
                        <a:pt x="139179" y="709"/>
                      </a:lnTo>
                      <a:cubicBezTo>
                        <a:pt x="134674" y="14637"/>
                        <a:pt x="125132" y="26382"/>
                        <a:pt x="112422" y="33644"/>
                      </a:cubicBezTo>
                      <a:cubicBezTo>
                        <a:pt x="112884" y="33967"/>
                        <a:pt x="113326" y="34317"/>
                        <a:pt x="113745" y="3469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7" name="Google Shape;477;p7"/>
                <p:cNvSpPr/>
                <p:nvPr/>
              </p:nvSpPr>
              <p:spPr>
                <a:xfrm>
                  <a:off x="-373874" y="4922400"/>
                  <a:ext cx="240756" cy="59197"/>
                </a:xfrm>
                <a:custGeom>
                  <a:avLst/>
                  <a:gdLst/>
                  <a:ahLst/>
                  <a:cxnLst/>
                  <a:rect l="l" t="t" r="r" b="b"/>
                  <a:pathLst>
                    <a:path w="140178" h="34467" extrusionOk="0">
                      <a:moveTo>
                        <a:pt x="6740" y="7285"/>
                      </a:moveTo>
                      <a:cubicBezTo>
                        <a:pt x="44605" y="4867"/>
                        <a:pt x="82449" y="2438"/>
                        <a:pt x="120272" y="0"/>
                      </a:cubicBezTo>
                      <a:cubicBezTo>
                        <a:pt x="131054" y="8535"/>
                        <a:pt x="138173" y="20863"/>
                        <a:pt x="140178" y="34468"/>
                      </a:cubicBezTo>
                      <a:cubicBezTo>
                        <a:pt x="119710" y="32597"/>
                        <a:pt x="99273" y="30203"/>
                        <a:pt x="78869" y="27439"/>
                      </a:cubicBezTo>
                      <a:cubicBezTo>
                        <a:pt x="51941" y="24747"/>
                        <a:pt x="25496" y="18452"/>
                        <a:pt x="244" y="8724"/>
                      </a:cubicBezTo>
                      <a:lnTo>
                        <a:pt x="0" y="6599"/>
                      </a:lnTo>
                      <a:cubicBezTo>
                        <a:pt x="2124" y="6356"/>
                        <a:pt x="4341" y="6081"/>
                        <a:pt x="6527" y="571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8" name="Google Shape;478;p7"/>
                <p:cNvSpPr/>
                <p:nvPr/>
              </p:nvSpPr>
              <p:spPr>
                <a:xfrm>
                  <a:off x="-167320" y="4911789"/>
                  <a:ext cx="199333" cy="79625"/>
                </a:xfrm>
                <a:custGeom>
                  <a:avLst/>
                  <a:gdLst/>
                  <a:ahLst/>
                  <a:cxnLst/>
                  <a:rect l="l" t="t" r="r" b="b"/>
                  <a:pathLst>
                    <a:path w="116060" h="46361" extrusionOk="0">
                      <a:moveTo>
                        <a:pt x="19906" y="40646"/>
                      </a:moveTo>
                      <a:cubicBezTo>
                        <a:pt x="17901" y="27041"/>
                        <a:pt x="10782" y="14714"/>
                        <a:pt x="0" y="6178"/>
                      </a:cubicBezTo>
                      <a:cubicBezTo>
                        <a:pt x="3509" y="5936"/>
                        <a:pt x="7080" y="5724"/>
                        <a:pt x="10590" y="5482"/>
                      </a:cubicBezTo>
                      <a:cubicBezTo>
                        <a:pt x="33092" y="4063"/>
                        <a:pt x="55595" y="2642"/>
                        <a:pt x="78130" y="698"/>
                      </a:cubicBezTo>
                      <a:cubicBezTo>
                        <a:pt x="80685" y="517"/>
                        <a:pt x="83271" y="274"/>
                        <a:pt x="85795" y="0"/>
                      </a:cubicBezTo>
                      <a:cubicBezTo>
                        <a:pt x="101543" y="10917"/>
                        <a:pt x="112403" y="27553"/>
                        <a:pt x="116061" y="46361"/>
                      </a:cubicBezTo>
                      <a:cubicBezTo>
                        <a:pt x="83956" y="45585"/>
                        <a:pt x="51905" y="43679"/>
                        <a:pt x="19906" y="4064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9" name="Google Shape;479;p7"/>
                <p:cNvSpPr/>
                <p:nvPr/>
              </p:nvSpPr>
              <p:spPr>
                <a:xfrm>
                  <a:off x="-19974" y="4886388"/>
                  <a:ext cx="312465" cy="105997"/>
                </a:xfrm>
                <a:custGeom>
                  <a:avLst/>
                  <a:gdLst/>
                  <a:ahLst/>
                  <a:cxnLst/>
                  <a:rect l="l" t="t" r="r" b="b"/>
                  <a:pathLst>
                    <a:path w="181930" h="61716" extrusionOk="0">
                      <a:moveTo>
                        <a:pt x="181930" y="57513"/>
                      </a:moveTo>
                      <a:cubicBezTo>
                        <a:pt x="131472" y="61342"/>
                        <a:pt x="80849" y="62557"/>
                        <a:pt x="30265" y="61152"/>
                      </a:cubicBezTo>
                      <a:cubicBezTo>
                        <a:pt x="26607" y="42343"/>
                        <a:pt x="15747" y="25707"/>
                        <a:pt x="0" y="14790"/>
                      </a:cubicBezTo>
                      <a:cubicBezTo>
                        <a:pt x="39651" y="11266"/>
                        <a:pt x="79160" y="6336"/>
                        <a:pt x="118526" y="0"/>
                      </a:cubicBezTo>
                      <a:cubicBezTo>
                        <a:pt x="146833" y="8484"/>
                        <a:pt x="169976" y="28988"/>
                        <a:pt x="181809" y="5606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0" name="Google Shape;480;p7"/>
                <p:cNvSpPr/>
                <p:nvPr/>
              </p:nvSpPr>
              <p:spPr>
                <a:xfrm>
                  <a:off x="183582" y="4823926"/>
                  <a:ext cx="442249" cy="161244"/>
                </a:xfrm>
                <a:custGeom>
                  <a:avLst/>
                  <a:gdLst/>
                  <a:ahLst/>
                  <a:cxnLst/>
                  <a:rect l="l" t="t" r="r" b="b"/>
                  <a:pathLst>
                    <a:path w="257496" h="93883" extrusionOk="0">
                      <a:moveTo>
                        <a:pt x="244807" y="61652"/>
                      </a:moveTo>
                      <a:cubicBezTo>
                        <a:pt x="212960" y="73949"/>
                        <a:pt x="179602" y="81903"/>
                        <a:pt x="145632" y="85299"/>
                      </a:cubicBezTo>
                      <a:cubicBezTo>
                        <a:pt x="118325" y="88930"/>
                        <a:pt x="90915" y="91791"/>
                        <a:pt x="63404" y="93883"/>
                      </a:cubicBezTo>
                      <a:lnTo>
                        <a:pt x="63283" y="92437"/>
                      </a:lnTo>
                      <a:cubicBezTo>
                        <a:pt x="51450" y="65358"/>
                        <a:pt x="28307" y="44854"/>
                        <a:pt x="0" y="36370"/>
                      </a:cubicBezTo>
                      <a:lnTo>
                        <a:pt x="31" y="36309"/>
                      </a:lnTo>
                      <a:cubicBezTo>
                        <a:pt x="56950" y="27161"/>
                        <a:pt x="113351" y="15042"/>
                        <a:pt x="169003" y="0"/>
                      </a:cubicBezTo>
                      <a:cubicBezTo>
                        <a:pt x="168448" y="646"/>
                        <a:pt x="167863" y="1353"/>
                        <a:pt x="167308" y="1999"/>
                      </a:cubicBezTo>
                      <a:cubicBezTo>
                        <a:pt x="202013" y="8170"/>
                        <a:pt x="233459" y="26309"/>
                        <a:pt x="256176" y="53262"/>
                      </a:cubicBezTo>
                      <a:lnTo>
                        <a:pt x="257496" y="55696"/>
                      </a:lnTo>
                      <a:cubicBezTo>
                        <a:pt x="253338" y="57846"/>
                        <a:pt x="249119" y="59811"/>
                        <a:pt x="244807" y="6165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1" name="Google Shape;481;p7"/>
                <p:cNvSpPr/>
                <p:nvPr/>
              </p:nvSpPr>
              <p:spPr>
                <a:xfrm>
                  <a:off x="470917" y="4733960"/>
                  <a:ext cx="282220" cy="185629"/>
                </a:xfrm>
                <a:custGeom>
                  <a:avLst/>
                  <a:gdLst/>
                  <a:ahLst/>
                  <a:cxnLst/>
                  <a:rect l="l" t="t" r="r" b="b"/>
                  <a:pathLst>
                    <a:path w="164320" h="108081" extrusionOk="0">
                      <a:moveTo>
                        <a:pt x="163635" y="2002"/>
                      </a:moveTo>
                      <a:cubicBezTo>
                        <a:pt x="165901" y="18332"/>
                        <a:pt x="162514" y="34945"/>
                        <a:pt x="154038" y="49086"/>
                      </a:cubicBezTo>
                      <a:cubicBezTo>
                        <a:pt x="139139" y="74698"/>
                        <a:pt x="116896" y="95249"/>
                        <a:pt x="90189" y="108081"/>
                      </a:cubicBezTo>
                      <a:lnTo>
                        <a:pt x="88869" y="105647"/>
                      </a:lnTo>
                      <a:cubicBezTo>
                        <a:pt x="66151" y="78694"/>
                        <a:pt x="34706" y="60555"/>
                        <a:pt x="0" y="54384"/>
                      </a:cubicBezTo>
                      <a:cubicBezTo>
                        <a:pt x="555" y="53738"/>
                        <a:pt x="1141" y="53031"/>
                        <a:pt x="1696" y="52385"/>
                      </a:cubicBezTo>
                      <a:cubicBezTo>
                        <a:pt x="56343" y="37676"/>
                        <a:pt x="110208" y="20202"/>
                        <a:pt x="163084" y="30"/>
                      </a:cubicBezTo>
                      <a:lnTo>
                        <a:pt x="163176" y="0"/>
                      </a:lnTo>
                      <a:cubicBezTo>
                        <a:pt x="163376" y="656"/>
                        <a:pt x="163529" y="1324"/>
                        <a:pt x="163635" y="200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82" name="Google Shape;482;p7"/>
              <p:cNvSpPr/>
              <p:nvPr/>
            </p:nvSpPr>
            <p:spPr>
              <a:xfrm>
                <a:off x="-396587" y="4771415"/>
                <a:ext cx="1142555" cy="402659"/>
              </a:xfrm>
              <a:custGeom>
                <a:avLst/>
                <a:gdLst/>
                <a:ahLst/>
                <a:cxnLst/>
                <a:rect l="l" t="t" r="r" b="b"/>
                <a:pathLst>
                  <a:path w="665243" h="234445" extrusionOk="0">
                    <a:moveTo>
                      <a:pt x="664664" y="83685"/>
                    </a:moveTo>
                    <a:cubicBezTo>
                      <a:pt x="659198" y="42807"/>
                      <a:pt x="614423" y="19205"/>
                      <a:pt x="578928" y="8752"/>
                    </a:cubicBezTo>
                    <a:cubicBezTo>
                      <a:pt x="485501" y="-18760"/>
                      <a:pt x="391463" y="23497"/>
                      <a:pt x="310716" y="67494"/>
                    </a:cubicBezTo>
                    <a:cubicBezTo>
                      <a:pt x="262172" y="93944"/>
                      <a:pt x="214056" y="121236"/>
                      <a:pt x="163646" y="144057"/>
                    </a:cubicBezTo>
                    <a:cubicBezTo>
                      <a:pt x="112011" y="167586"/>
                      <a:pt x="57559" y="184362"/>
                      <a:pt x="1635" y="193970"/>
                    </a:cubicBezTo>
                    <a:cubicBezTo>
                      <a:pt x="-400" y="194317"/>
                      <a:pt x="-417" y="197022"/>
                      <a:pt x="932" y="198083"/>
                    </a:cubicBezTo>
                    <a:cubicBezTo>
                      <a:pt x="954" y="199771"/>
                      <a:pt x="1985" y="201282"/>
                      <a:pt x="3550" y="201916"/>
                    </a:cubicBezTo>
                    <a:cubicBezTo>
                      <a:pt x="27137" y="211000"/>
                      <a:pt x="51783" y="217047"/>
                      <a:pt x="76896" y="219912"/>
                    </a:cubicBezTo>
                    <a:cubicBezTo>
                      <a:pt x="99016" y="223054"/>
                      <a:pt x="121214" y="225576"/>
                      <a:pt x="143462" y="227690"/>
                    </a:cubicBezTo>
                    <a:cubicBezTo>
                      <a:pt x="144044" y="228582"/>
                      <a:pt x="145238" y="228834"/>
                      <a:pt x="146131" y="228253"/>
                    </a:cubicBezTo>
                    <a:cubicBezTo>
                      <a:pt x="146246" y="228177"/>
                      <a:pt x="146353" y="228090"/>
                      <a:pt x="146450" y="227992"/>
                    </a:cubicBezTo>
                    <a:cubicBezTo>
                      <a:pt x="149123" y="228240"/>
                      <a:pt x="151787" y="228567"/>
                      <a:pt x="154462" y="228801"/>
                    </a:cubicBezTo>
                    <a:cubicBezTo>
                      <a:pt x="207122" y="233418"/>
                      <a:pt x="259992" y="235205"/>
                      <a:pt x="312843" y="234153"/>
                    </a:cubicBezTo>
                    <a:cubicBezTo>
                      <a:pt x="365697" y="233029"/>
                      <a:pt x="418447" y="228967"/>
                      <a:pt x="470849" y="221983"/>
                    </a:cubicBezTo>
                    <a:cubicBezTo>
                      <a:pt x="516740" y="215927"/>
                      <a:pt x="564203" y="207866"/>
                      <a:pt x="603863" y="182462"/>
                    </a:cubicBezTo>
                    <a:cubicBezTo>
                      <a:pt x="635719" y="162056"/>
                      <a:pt x="670147" y="124689"/>
                      <a:pt x="664664" y="83685"/>
                    </a:cubicBezTo>
                    <a:close/>
                    <a:moveTo>
                      <a:pt x="638866" y="52287"/>
                    </a:moveTo>
                    <a:cubicBezTo>
                      <a:pt x="646398" y="59834"/>
                      <a:pt x="651677" y="69331"/>
                      <a:pt x="654109" y="79712"/>
                    </a:cubicBezTo>
                    <a:cubicBezTo>
                      <a:pt x="615135" y="91732"/>
                      <a:pt x="576996" y="106256"/>
                      <a:pt x="537740" y="117531"/>
                    </a:cubicBezTo>
                    <a:cubicBezTo>
                      <a:pt x="527853" y="120371"/>
                      <a:pt x="517945" y="123134"/>
                      <a:pt x="508015" y="125821"/>
                    </a:cubicBezTo>
                    <a:cubicBezTo>
                      <a:pt x="521372" y="110291"/>
                      <a:pt x="533660" y="93873"/>
                      <a:pt x="544794" y="76680"/>
                    </a:cubicBezTo>
                    <a:cubicBezTo>
                      <a:pt x="557192" y="58269"/>
                      <a:pt x="565348" y="37335"/>
                      <a:pt x="568673" y="15389"/>
                    </a:cubicBezTo>
                    <a:cubicBezTo>
                      <a:pt x="595117" y="20726"/>
                      <a:pt x="619477" y="33531"/>
                      <a:pt x="638866" y="52287"/>
                    </a:cubicBezTo>
                    <a:close/>
                    <a:moveTo>
                      <a:pt x="517290" y="9549"/>
                    </a:moveTo>
                    <a:cubicBezTo>
                      <a:pt x="533106" y="9570"/>
                      <a:pt x="548879" y="11203"/>
                      <a:pt x="564363" y="14423"/>
                    </a:cubicBezTo>
                    <a:cubicBezTo>
                      <a:pt x="558988" y="35756"/>
                      <a:pt x="550318" y="56120"/>
                      <a:pt x="538665" y="74780"/>
                    </a:cubicBezTo>
                    <a:cubicBezTo>
                      <a:pt x="525614" y="93739"/>
                      <a:pt x="511362" y="111843"/>
                      <a:pt x="495997" y="128981"/>
                    </a:cubicBezTo>
                    <a:cubicBezTo>
                      <a:pt x="468861" y="136148"/>
                      <a:pt x="441586" y="142783"/>
                      <a:pt x="414142" y="148668"/>
                    </a:cubicBezTo>
                    <a:cubicBezTo>
                      <a:pt x="389699" y="153816"/>
                      <a:pt x="365159" y="158426"/>
                      <a:pt x="340522" y="162496"/>
                    </a:cubicBezTo>
                    <a:cubicBezTo>
                      <a:pt x="359296" y="146154"/>
                      <a:pt x="375187" y="126770"/>
                      <a:pt x="387529" y="105155"/>
                    </a:cubicBezTo>
                    <a:cubicBezTo>
                      <a:pt x="401628" y="82112"/>
                      <a:pt x="410412" y="56215"/>
                      <a:pt x="413244" y="29350"/>
                    </a:cubicBezTo>
                    <a:cubicBezTo>
                      <a:pt x="446483" y="16653"/>
                      <a:pt x="481711" y="9949"/>
                      <a:pt x="517290" y="9549"/>
                    </a:cubicBezTo>
                    <a:close/>
                    <a:moveTo>
                      <a:pt x="409429" y="30797"/>
                    </a:moveTo>
                    <a:cubicBezTo>
                      <a:pt x="403580" y="56206"/>
                      <a:pt x="394359" y="80719"/>
                      <a:pt x="382012" y="103684"/>
                    </a:cubicBezTo>
                    <a:cubicBezTo>
                      <a:pt x="368220" y="126937"/>
                      <a:pt x="350321" y="147494"/>
                      <a:pt x="329187" y="164355"/>
                    </a:cubicBezTo>
                    <a:cubicBezTo>
                      <a:pt x="293470" y="170082"/>
                      <a:pt x="257604" y="174731"/>
                      <a:pt x="221589" y="178300"/>
                    </a:cubicBezTo>
                    <a:cubicBezTo>
                      <a:pt x="244843" y="160567"/>
                      <a:pt x="259495" y="133812"/>
                      <a:pt x="261912" y="104667"/>
                    </a:cubicBezTo>
                    <a:cubicBezTo>
                      <a:pt x="309562" y="78965"/>
                      <a:pt x="358092" y="49966"/>
                      <a:pt x="409429" y="30797"/>
                    </a:cubicBezTo>
                    <a:close/>
                    <a:moveTo>
                      <a:pt x="257946" y="106807"/>
                    </a:moveTo>
                    <a:cubicBezTo>
                      <a:pt x="255380" y="120817"/>
                      <a:pt x="250473" y="134295"/>
                      <a:pt x="243433" y="146677"/>
                    </a:cubicBezTo>
                    <a:cubicBezTo>
                      <a:pt x="235380" y="159716"/>
                      <a:pt x="224550" y="170818"/>
                      <a:pt x="211716" y="179193"/>
                    </a:cubicBezTo>
                    <a:cubicBezTo>
                      <a:pt x="194365" y="180800"/>
                      <a:pt x="176994" y="182221"/>
                      <a:pt x="159596" y="183318"/>
                    </a:cubicBezTo>
                    <a:cubicBezTo>
                      <a:pt x="150027" y="183957"/>
                      <a:pt x="140458" y="184589"/>
                      <a:pt x="130889" y="185215"/>
                    </a:cubicBezTo>
                    <a:cubicBezTo>
                      <a:pt x="134643" y="182199"/>
                      <a:pt x="138142" y="178879"/>
                      <a:pt x="141350" y="175289"/>
                    </a:cubicBezTo>
                    <a:cubicBezTo>
                      <a:pt x="145090" y="170544"/>
                      <a:pt x="148054" y="165236"/>
                      <a:pt x="150134" y="159564"/>
                    </a:cubicBezTo>
                    <a:cubicBezTo>
                      <a:pt x="187276" y="143976"/>
                      <a:pt x="223267" y="125415"/>
                      <a:pt x="257946" y="106806"/>
                    </a:cubicBezTo>
                    <a:close/>
                    <a:moveTo>
                      <a:pt x="56293" y="190275"/>
                    </a:moveTo>
                    <a:cubicBezTo>
                      <a:pt x="86874" y="183210"/>
                      <a:pt x="116794" y="173537"/>
                      <a:pt x="145725" y="161363"/>
                    </a:cubicBezTo>
                    <a:cubicBezTo>
                      <a:pt x="143740" y="165516"/>
                      <a:pt x="141292" y="169431"/>
                      <a:pt x="138427" y="173033"/>
                    </a:cubicBezTo>
                    <a:cubicBezTo>
                      <a:pt x="134394" y="178348"/>
                      <a:pt x="129213" y="182684"/>
                      <a:pt x="123271" y="185719"/>
                    </a:cubicBezTo>
                    <a:cubicBezTo>
                      <a:pt x="100941" y="187186"/>
                      <a:pt x="78615" y="188705"/>
                      <a:pt x="56293" y="190275"/>
                    </a:cubicBezTo>
                    <a:close/>
                    <a:moveTo>
                      <a:pt x="2257" y="198564"/>
                    </a:moveTo>
                    <a:lnTo>
                      <a:pt x="2257" y="198564"/>
                    </a:lnTo>
                    <a:close/>
                    <a:moveTo>
                      <a:pt x="20532" y="199347"/>
                    </a:moveTo>
                    <a:cubicBezTo>
                      <a:pt x="55633" y="197519"/>
                      <a:pt x="90796" y="195715"/>
                      <a:pt x="125935" y="193501"/>
                    </a:cubicBezTo>
                    <a:cubicBezTo>
                      <a:pt x="133437" y="200493"/>
                      <a:pt x="138818" y="209457"/>
                      <a:pt x="141462" y="219365"/>
                    </a:cubicBezTo>
                    <a:cubicBezTo>
                      <a:pt x="123256" y="217662"/>
                      <a:pt x="105070" y="215744"/>
                      <a:pt x="86928" y="213356"/>
                    </a:cubicBezTo>
                    <a:cubicBezTo>
                      <a:pt x="64358" y="211077"/>
                      <a:pt x="42098" y="206381"/>
                      <a:pt x="20532" y="199346"/>
                    </a:cubicBezTo>
                    <a:close/>
                    <a:moveTo>
                      <a:pt x="145794" y="219749"/>
                    </a:moveTo>
                    <a:cubicBezTo>
                      <a:pt x="143703" y="209776"/>
                      <a:pt x="138920" y="200566"/>
                      <a:pt x="131964" y="193120"/>
                    </a:cubicBezTo>
                    <a:cubicBezTo>
                      <a:pt x="158439" y="191412"/>
                      <a:pt x="184895" y="189452"/>
                      <a:pt x="211291" y="186994"/>
                    </a:cubicBezTo>
                    <a:cubicBezTo>
                      <a:pt x="223955" y="196527"/>
                      <a:pt x="233181" y="209913"/>
                      <a:pt x="237583" y="225140"/>
                    </a:cubicBezTo>
                    <a:cubicBezTo>
                      <a:pt x="214875" y="224517"/>
                      <a:pt x="192176" y="223508"/>
                      <a:pt x="169512" y="221847"/>
                    </a:cubicBezTo>
                    <a:cubicBezTo>
                      <a:pt x="161596" y="221260"/>
                      <a:pt x="153698" y="220465"/>
                      <a:pt x="145794" y="219749"/>
                    </a:cubicBezTo>
                    <a:close/>
                    <a:moveTo>
                      <a:pt x="241572" y="225264"/>
                    </a:moveTo>
                    <a:cubicBezTo>
                      <a:pt x="237979" y="210200"/>
                      <a:pt x="229857" y="196599"/>
                      <a:pt x="218299" y="186290"/>
                    </a:cubicBezTo>
                    <a:cubicBezTo>
                      <a:pt x="237284" y="184459"/>
                      <a:pt x="256242" y="182420"/>
                      <a:pt x="275146" y="179988"/>
                    </a:cubicBezTo>
                    <a:cubicBezTo>
                      <a:pt x="293595" y="177652"/>
                      <a:pt x="311987" y="174935"/>
                      <a:pt x="330334" y="171961"/>
                    </a:cubicBezTo>
                    <a:cubicBezTo>
                      <a:pt x="355739" y="180079"/>
                      <a:pt x="376845" y="198015"/>
                      <a:pt x="388956" y="221778"/>
                    </a:cubicBezTo>
                    <a:cubicBezTo>
                      <a:pt x="371150" y="223059"/>
                      <a:pt x="353328" y="224128"/>
                      <a:pt x="335481" y="224738"/>
                    </a:cubicBezTo>
                    <a:cubicBezTo>
                      <a:pt x="304186" y="225938"/>
                      <a:pt x="272869" y="226038"/>
                      <a:pt x="241572" y="225264"/>
                    </a:cubicBezTo>
                    <a:close/>
                    <a:moveTo>
                      <a:pt x="392494" y="221514"/>
                    </a:moveTo>
                    <a:cubicBezTo>
                      <a:pt x="382176" y="198793"/>
                      <a:pt x="363998" y="180563"/>
                      <a:pt x="341307" y="170178"/>
                    </a:cubicBezTo>
                    <a:cubicBezTo>
                      <a:pt x="392714" y="161479"/>
                      <a:pt x="443615" y="150301"/>
                      <a:pt x="494009" y="136641"/>
                    </a:cubicBezTo>
                    <a:cubicBezTo>
                      <a:pt x="494375" y="136975"/>
                      <a:pt x="494808" y="137227"/>
                      <a:pt x="495280" y="137381"/>
                    </a:cubicBezTo>
                    <a:cubicBezTo>
                      <a:pt x="528443" y="143862"/>
                      <a:pt x="558706" y="160668"/>
                      <a:pt x="581738" y="185394"/>
                    </a:cubicBezTo>
                    <a:cubicBezTo>
                      <a:pt x="551835" y="198831"/>
                      <a:pt x="520042" y="207589"/>
                      <a:pt x="487476" y="211359"/>
                    </a:cubicBezTo>
                    <a:cubicBezTo>
                      <a:pt x="455937" y="215848"/>
                      <a:pt x="424252" y="219149"/>
                      <a:pt x="392494" y="221514"/>
                    </a:cubicBezTo>
                    <a:close/>
                    <a:moveTo>
                      <a:pt x="614763" y="164526"/>
                    </a:moveTo>
                    <a:cubicBezTo>
                      <a:pt x="606002" y="171695"/>
                      <a:pt x="596520" y="177935"/>
                      <a:pt x="586470" y="183145"/>
                    </a:cubicBezTo>
                    <a:cubicBezTo>
                      <a:pt x="566228" y="158242"/>
                      <a:pt x="538428" y="140607"/>
                      <a:pt x="507273" y="132908"/>
                    </a:cubicBezTo>
                    <a:cubicBezTo>
                      <a:pt x="513336" y="131206"/>
                      <a:pt x="519408" y="129544"/>
                      <a:pt x="525452" y="127771"/>
                    </a:cubicBezTo>
                    <a:cubicBezTo>
                      <a:pt x="569539" y="115909"/>
                      <a:pt x="612749" y="101002"/>
                      <a:pt x="654771" y="83157"/>
                    </a:cubicBezTo>
                    <a:cubicBezTo>
                      <a:pt x="659503" y="112925"/>
                      <a:pt x="639030" y="144519"/>
                      <a:pt x="614763" y="16452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483" name="Google Shape;483;p7"/>
          <p:cNvSpPr txBox="1">
            <a:spLocks noGrp="1"/>
          </p:cNvSpPr>
          <p:nvPr>
            <p:ph type="title"/>
          </p:nvPr>
        </p:nvSpPr>
        <p:spPr>
          <a:xfrm>
            <a:off x="1127625" y="885887"/>
            <a:ext cx="3175200" cy="1248300"/>
          </a:xfrm>
          <a:prstGeom prst="rect">
            <a:avLst/>
          </a:prstGeom>
        </p:spPr>
        <p:txBody>
          <a:bodyPr spcFirstLastPara="1" wrap="square" lIns="91425" tIns="91425" rIns="91425" bIns="91425"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484" name="Google Shape;484;p7"/>
          <p:cNvSpPr txBox="1">
            <a:spLocks noGrp="1"/>
          </p:cNvSpPr>
          <p:nvPr>
            <p:ph type="subTitle" idx="1"/>
          </p:nvPr>
        </p:nvSpPr>
        <p:spPr>
          <a:xfrm>
            <a:off x="1127625" y="2158150"/>
            <a:ext cx="3175200" cy="21531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Nunito Light"/>
              <a:buChar char="●"/>
              <a:defRPr/>
            </a:lvl1pPr>
            <a:lvl2pPr lvl="1" algn="ctr" rtl="0">
              <a:lnSpc>
                <a:spcPct val="100000"/>
              </a:lnSpc>
              <a:spcBef>
                <a:spcPts val="0"/>
              </a:spcBef>
              <a:spcAft>
                <a:spcPts val="0"/>
              </a:spcAft>
              <a:buClr>
                <a:srgbClr val="E76A28"/>
              </a:buClr>
              <a:buSzPts val="1400"/>
              <a:buFont typeface="Nunito Light"/>
              <a:buChar char="○"/>
              <a:defRPr/>
            </a:lvl2pPr>
            <a:lvl3pPr lvl="2" algn="ctr" rtl="0">
              <a:lnSpc>
                <a:spcPct val="100000"/>
              </a:lnSpc>
              <a:spcBef>
                <a:spcPts val="0"/>
              </a:spcBef>
              <a:spcAft>
                <a:spcPts val="0"/>
              </a:spcAft>
              <a:buClr>
                <a:srgbClr val="E76A28"/>
              </a:buClr>
              <a:buSzPts val="1400"/>
              <a:buFont typeface="Nunito Light"/>
              <a:buChar char="■"/>
              <a:defRPr/>
            </a:lvl3pPr>
            <a:lvl4pPr lvl="3" algn="ctr" rtl="0">
              <a:lnSpc>
                <a:spcPct val="100000"/>
              </a:lnSpc>
              <a:spcBef>
                <a:spcPts val="0"/>
              </a:spcBef>
              <a:spcAft>
                <a:spcPts val="0"/>
              </a:spcAft>
              <a:buClr>
                <a:srgbClr val="E76A28"/>
              </a:buClr>
              <a:buSzPts val="14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400"/>
              <a:buFont typeface="Nunito Light"/>
              <a:buChar char="●"/>
              <a:defRPr/>
            </a:lvl7pPr>
            <a:lvl8pPr lvl="7" algn="ctr" rtl="0">
              <a:lnSpc>
                <a:spcPct val="100000"/>
              </a:lnSpc>
              <a:spcBef>
                <a:spcPts val="0"/>
              </a:spcBef>
              <a:spcAft>
                <a:spcPts val="0"/>
              </a:spcAft>
              <a:buClr>
                <a:srgbClr val="999999"/>
              </a:buClr>
              <a:buSzPts val="14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sp>
        <p:nvSpPr>
          <p:cNvPr id="485" name="Google Shape;485;p7"/>
          <p:cNvSpPr>
            <a:spLocks noGrp="1"/>
          </p:cNvSpPr>
          <p:nvPr>
            <p:ph type="pic" idx="2"/>
          </p:nvPr>
        </p:nvSpPr>
        <p:spPr>
          <a:xfrm>
            <a:off x="4641975" y="733800"/>
            <a:ext cx="3374400" cy="3675900"/>
          </a:xfrm>
          <a:prstGeom prst="teardrop">
            <a:avLst>
              <a:gd name="adj" fmla="val 100000"/>
            </a:avLst>
          </a:prstGeom>
          <a:noFill/>
          <a:ln w="9525" cap="flat" cmpd="sng">
            <a:solidFill>
              <a:schemeClr val="dk1"/>
            </a:solidFill>
            <a:prstDash val="solid"/>
            <a:round/>
            <a:headEnd type="none" w="sm" len="sm"/>
            <a:tailEnd type="none" w="sm" len="sm"/>
          </a:ln>
        </p:spPr>
      </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86"/>
        <p:cNvGrpSpPr/>
        <p:nvPr/>
      </p:nvGrpSpPr>
      <p:grpSpPr>
        <a:xfrm>
          <a:off x="0" y="0"/>
          <a:ext cx="0" cy="0"/>
          <a:chOff x="0" y="0"/>
          <a:chExt cx="0" cy="0"/>
        </a:xfrm>
      </p:grpSpPr>
      <p:grpSp>
        <p:nvGrpSpPr>
          <p:cNvPr id="487" name="Google Shape;487;p8"/>
          <p:cNvGrpSpPr/>
          <p:nvPr/>
        </p:nvGrpSpPr>
        <p:grpSpPr>
          <a:xfrm>
            <a:off x="-396191" y="-1211244"/>
            <a:ext cx="9609944" cy="6765008"/>
            <a:chOff x="-396191" y="-1211244"/>
            <a:chExt cx="9609944" cy="6765008"/>
          </a:xfrm>
        </p:grpSpPr>
        <p:sp>
          <p:nvSpPr>
            <p:cNvPr id="488" name="Google Shape;488;p8"/>
            <p:cNvSpPr/>
            <p:nvPr/>
          </p:nvSpPr>
          <p:spPr>
            <a:xfrm rot="10800000">
              <a:off x="-396191" y="-1211244"/>
              <a:ext cx="3047683" cy="2313454"/>
            </a:xfrm>
            <a:custGeom>
              <a:avLst/>
              <a:gdLst/>
              <a:ahLst/>
              <a:cxnLst/>
              <a:rect l="l" t="t" r="r" b="b"/>
              <a:pathLst>
                <a:path w="3047683" h="2313454" extrusionOk="0">
                  <a:moveTo>
                    <a:pt x="2643224" y="18843"/>
                  </a:moveTo>
                  <a:cubicBezTo>
                    <a:pt x="2552762" y="42901"/>
                    <a:pt x="2468544" y="86138"/>
                    <a:pt x="2396299" y="145614"/>
                  </a:cubicBezTo>
                  <a:cubicBezTo>
                    <a:pt x="2309891" y="215639"/>
                    <a:pt x="2243347" y="302693"/>
                    <a:pt x="2184049" y="396040"/>
                  </a:cubicBezTo>
                  <a:cubicBezTo>
                    <a:pt x="2127546" y="484987"/>
                    <a:pt x="2074763" y="576262"/>
                    <a:pt x="2003589" y="654675"/>
                  </a:cubicBezTo>
                  <a:cubicBezTo>
                    <a:pt x="1962247" y="700221"/>
                    <a:pt x="1913465" y="744078"/>
                    <a:pt x="1850065" y="752175"/>
                  </a:cubicBezTo>
                  <a:cubicBezTo>
                    <a:pt x="1783252" y="760710"/>
                    <a:pt x="1713314" y="737810"/>
                    <a:pt x="1649126" y="722531"/>
                  </a:cubicBezTo>
                  <a:cubicBezTo>
                    <a:pt x="1562516" y="701915"/>
                    <a:pt x="1470528" y="688707"/>
                    <a:pt x="1381689" y="701839"/>
                  </a:cubicBezTo>
                  <a:cubicBezTo>
                    <a:pt x="1317499" y="710990"/>
                    <a:pt x="1257043" y="737529"/>
                    <a:pt x="1206880" y="778575"/>
                  </a:cubicBezTo>
                  <a:cubicBezTo>
                    <a:pt x="1155326" y="821002"/>
                    <a:pt x="1114976" y="875297"/>
                    <a:pt x="1078281" y="930571"/>
                  </a:cubicBezTo>
                  <a:cubicBezTo>
                    <a:pt x="1033397" y="998183"/>
                    <a:pt x="992308" y="1068361"/>
                    <a:pt x="949757" y="1137441"/>
                  </a:cubicBezTo>
                  <a:cubicBezTo>
                    <a:pt x="906751" y="1209357"/>
                    <a:pt x="841212" y="1265102"/>
                    <a:pt x="763290" y="1296043"/>
                  </a:cubicBezTo>
                  <a:cubicBezTo>
                    <a:pt x="690062" y="1324778"/>
                    <a:pt x="611144" y="1333692"/>
                    <a:pt x="534801" y="1350646"/>
                  </a:cubicBezTo>
                  <a:cubicBezTo>
                    <a:pt x="448602" y="1369789"/>
                    <a:pt x="362086" y="1401228"/>
                    <a:pt x="295524" y="1461290"/>
                  </a:cubicBezTo>
                  <a:cubicBezTo>
                    <a:pt x="168004" y="1576355"/>
                    <a:pt x="96013" y="1749801"/>
                    <a:pt x="51839" y="1912049"/>
                  </a:cubicBezTo>
                  <a:cubicBezTo>
                    <a:pt x="16758" y="2040897"/>
                    <a:pt x="-4345" y="2178402"/>
                    <a:pt x="794" y="2313471"/>
                  </a:cubicBezTo>
                  <a:lnTo>
                    <a:pt x="3047711" y="2313471"/>
                  </a:lnTo>
                  <a:lnTo>
                    <a:pt x="3047711" y="44890"/>
                  </a:lnTo>
                  <a:cubicBezTo>
                    <a:pt x="2917836" y="-68"/>
                    <a:pt x="2778005" y="-15777"/>
                    <a:pt x="2643224" y="18843"/>
                  </a:cubicBezTo>
                  <a:close/>
                </a:path>
              </a:pathLst>
            </a:custGeom>
            <a:solidFill>
              <a:srgbClr val="FFFFFF">
                <a:alpha val="59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9" name="Google Shape;489;p8"/>
            <p:cNvSpPr/>
            <p:nvPr/>
          </p:nvSpPr>
          <p:spPr>
            <a:xfrm rot="10800000">
              <a:off x="7415512" y="4017374"/>
              <a:ext cx="1798241" cy="1536390"/>
            </a:xfrm>
            <a:custGeom>
              <a:avLst/>
              <a:gdLst/>
              <a:ahLst/>
              <a:cxnLst/>
              <a:rect l="l" t="t" r="r" b="b"/>
              <a:pathLst>
                <a:path w="1798241" h="1536390" extrusionOk="0">
                  <a:moveTo>
                    <a:pt x="1608" y="1474223"/>
                  </a:moveTo>
                  <a:cubicBezTo>
                    <a:pt x="54416" y="1511072"/>
                    <a:pt x="116499" y="1532405"/>
                    <a:pt x="180822" y="1535805"/>
                  </a:cubicBezTo>
                  <a:cubicBezTo>
                    <a:pt x="229694" y="1538652"/>
                    <a:pt x="278627" y="1531364"/>
                    <a:pt x="324543" y="1514400"/>
                  </a:cubicBezTo>
                  <a:cubicBezTo>
                    <a:pt x="394477" y="1486854"/>
                    <a:pt x="438033" y="1427945"/>
                    <a:pt x="468525" y="1361746"/>
                  </a:cubicBezTo>
                  <a:cubicBezTo>
                    <a:pt x="499757" y="1293938"/>
                    <a:pt x="520588" y="1221496"/>
                    <a:pt x="558298" y="1156684"/>
                  </a:cubicBezTo>
                  <a:cubicBezTo>
                    <a:pt x="577205" y="1123341"/>
                    <a:pt x="601393" y="1093278"/>
                    <a:pt x="629922" y="1067663"/>
                  </a:cubicBezTo>
                  <a:cubicBezTo>
                    <a:pt x="675520" y="1028895"/>
                    <a:pt x="731454" y="1004269"/>
                    <a:pt x="790861" y="996806"/>
                  </a:cubicBezTo>
                  <a:cubicBezTo>
                    <a:pt x="853772" y="987956"/>
                    <a:pt x="917234" y="994498"/>
                    <a:pt x="980224" y="998780"/>
                  </a:cubicBezTo>
                  <a:cubicBezTo>
                    <a:pt x="1043608" y="1003088"/>
                    <a:pt x="1105471" y="1002525"/>
                    <a:pt x="1167474" y="987172"/>
                  </a:cubicBezTo>
                  <a:cubicBezTo>
                    <a:pt x="1284483" y="958197"/>
                    <a:pt x="1389169" y="891037"/>
                    <a:pt x="1474645" y="807336"/>
                  </a:cubicBezTo>
                  <a:cubicBezTo>
                    <a:pt x="1558829" y="725388"/>
                    <a:pt x="1625789" y="627472"/>
                    <a:pt x="1671598" y="519330"/>
                  </a:cubicBezTo>
                  <a:cubicBezTo>
                    <a:pt x="1711616" y="420433"/>
                    <a:pt x="1742463" y="318075"/>
                    <a:pt x="1763751" y="213544"/>
                  </a:cubicBezTo>
                  <a:cubicBezTo>
                    <a:pt x="1778949" y="143013"/>
                    <a:pt x="1790471" y="71741"/>
                    <a:pt x="1798269" y="16"/>
                  </a:cubicBezTo>
                  <a:lnTo>
                    <a:pt x="27" y="16"/>
                  </a:lnTo>
                  <a:lnTo>
                    <a:pt x="27" y="1473057"/>
                  </a:lnTo>
                  <a:cubicBezTo>
                    <a:pt x="565" y="1473431"/>
                    <a:pt x="1069" y="1473852"/>
                    <a:pt x="1608" y="1474223"/>
                  </a:cubicBezTo>
                  <a:close/>
                </a:path>
              </a:pathLst>
            </a:custGeom>
            <a:solidFill>
              <a:srgbClr val="FFFFFF">
                <a:alpha val="59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90" name="Google Shape;490;p8"/>
          <p:cNvGrpSpPr/>
          <p:nvPr/>
        </p:nvGrpSpPr>
        <p:grpSpPr>
          <a:xfrm>
            <a:off x="-514505" y="685048"/>
            <a:ext cx="10104960" cy="2212276"/>
            <a:chOff x="-514505" y="685048"/>
            <a:chExt cx="10104960" cy="2212276"/>
          </a:xfrm>
        </p:grpSpPr>
        <p:grpSp>
          <p:nvGrpSpPr>
            <p:cNvPr id="491" name="Google Shape;491;p8"/>
            <p:cNvGrpSpPr/>
            <p:nvPr/>
          </p:nvGrpSpPr>
          <p:grpSpPr>
            <a:xfrm>
              <a:off x="-514505" y="2453746"/>
              <a:ext cx="1145683" cy="443578"/>
              <a:chOff x="-269530" y="2387071"/>
              <a:chExt cx="1145683" cy="443578"/>
            </a:xfrm>
          </p:grpSpPr>
          <p:sp>
            <p:nvSpPr>
              <p:cNvPr id="492" name="Google Shape;492;p8"/>
              <p:cNvSpPr/>
              <p:nvPr/>
            </p:nvSpPr>
            <p:spPr>
              <a:xfrm>
                <a:off x="-260954" y="2393198"/>
                <a:ext cx="1130586" cy="431009"/>
              </a:xfrm>
              <a:custGeom>
                <a:avLst/>
                <a:gdLst/>
                <a:ahLst/>
                <a:cxnLst/>
                <a:rect l="l" t="t" r="r" b="b"/>
                <a:pathLst>
                  <a:path w="1130586" h="431009" extrusionOk="0">
                    <a:moveTo>
                      <a:pt x="1130776" y="423438"/>
                    </a:moveTo>
                    <a:lnTo>
                      <a:pt x="1129363" y="430585"/>
                    </a:lnTo>
                    <a:cubicBezTo>
                      <a:pt x="753002" y="425820"/>
                      <a:pt x="376611" y="425967"/>
                      <a:pt x="190" y="431026"/>
                    </a:cubicBezTo>
                    <a:lnTo>
                      <a:pt x="190" y="427849"/>
                    </a:lnTo>
                    <a:cubicBezTo>
                      <a:pt x="49839" y="363156"/>
                      <a:pt x="135596" y="337882"/>
                      <a:pt x="212429" y="365298"/>
                    </a:cubicBezTo>
                    <a:cubicBezTo>
                      <a:pt x="204659" y="335919"/>
                      <a:pt x="187002" y="309893"/>
                      <a:pt x="179057" y="280514"/>
                    </a:cubicBezTo>
                    <a:cubicBezTo>
                      <a:pt x="171199" y="251135"/>
                      <a:pt x="177026" y="213728"/>
                      <a:pt x="204218" y="200141"/>
                    </a:cubicBezTo>
                    <a:cubicBezTo>
                      <a:pt x="233264" y="185584"/>
                      <a:pt x="268049" y="206317"/>
                      <a:pt x="288619" y="231373"/>
                    </a:cubicBezTo>
                    <a:cubicBezTo>
                      <a:pt x="309101" y="256517"/>
                      <a:pt x="324198" y="287572"/>
                      <a:pt x="351920" y="304423"/>
                    </a:cubicBezTo>
                    <a:cubicBezTo>
                      <a:pt x="331349" y="251312"/>
                      <a:pt x="312015" y="195818"/>
                      <a:pt x="315723" y="139001"/>
                    </a:cubicBezTo>
                    <a:cubicBezTo>
                      <a:pt x="319343" y="82273"/>
                      <a:pt x="351567" y="23603"/>
                      <a:pt x="405598" y="5605"/>
                    </a:cubicBezTo>
                    <a:cubicBezTo>
                      <a:pt x="451241" y="-9481"/>
                      <a:pt x="502977" y="7458"/>
                      <a:pt x="539615" y="38601"/>
                    </a:cubicBezTo>
                    <a:cubicBezTo>
                      <a:pt x="576254" y="69745"/>
                      <a:pt x="600179" y="113063"/>
                      <a:pt x="620043" y="156823"/>
                    </a:cubicBezTo>
                    <a:cubicBezTo>
                      <a:pt x="648153" y="218727"/>
                      <a:pt x="669723" y="283393"/>
                      <a:pt x="684404" y="349771"/>
                    </a:cubicBezTo>
                    <a:cubicBezTo>
                      <a:pt x="698529" y="299747"/>
                      <a:pt x="724839" y="239578"/>
                      <a:pt x="776751" y="237725"/>
                    </a:cubicBezTo>
                    <a:cubicBezTo>
                      <a:pt x="820099" y="236225"/>
                      <a:pt x="854000" y="290660"/>
                      <a:pt x="833518" y="328773"/>
                    </a:cubicBezTo>
                    <a:cubicBezTo>
                      <a:pt x="909090" y="262480"/>
                      <a:pt x="1024131" y="269960"/>
                      <a:pt x="1090469" y="345479"/>
                    </a:cubicBezTo>
                    <a:cubicBezTo>
                      <a:pt x="1110068" y="367790"/>
                      <a:pt x="1123906" y="394555"/>
                      <a:pt x="1130776" y="42343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3" name="Google Shape;493;p8"/>
              <p:cNvSpPr/>
              <p:nvPr/>
            </p:nvSpPr>
            <p:spPr>
              <a:xfrm>
                <a:off x="-269530" y="2387071"/>
                <a:ext cx="1145683" cy="443578"/>
              </a:xfrm>
              <a:custGeom>
                <a:avLst/>
                <a:gdLst/>
                <a:ahLst/>
                <a:cxnLst/>
                <a:rect l="l" t="t" r="r" b="b"/>
                <a:pathLst>
                  <a:path w="1145683" h="443578" extrusionOk="0">
                    <a:moveTo>
                      <a:pt x="1145642" y="427875"/>
                    </a:moveTo>
                    <a:cubicBezTo>
                      <a:pt x="1121548" y="326817"/>
                      <a:pt x="1020036" y="264411"/>
                      <a:pt x="918908" y="288488"/>
                    </a:cubicBezTo>
                    <a:cubicBezTo>
                      <a:pt x="895467" y="294069"/>
                      <a:pt x="873317" y="304095"/>
                      <a:pt x="853659" y="318023"/>
                    </a:cubicBezTo>
                    <a:cubicBezTo>
                      <a:pt x="858804" y="276909"/>
                      <a:pt x="823891" y="232928"/>
                      <a:pt x="779796" y="237809"/>
                    </a:cubicBezTo>
                    <a:cubicBezTo>
                      <a:pt x="732932" y="242998"/>
                      <a:pt x="708345" y="289308"/>
                      <a:pt x="693859" y="331404"/>
                    </a:cubicBezTo>
                    <a:cubicBezTo>
                      <a:pt x="680270" y="276510"/>
                      <a:pt x="662023" y="222874"/>
                      <a:pt x="639316" y="171077"/>
                    </a:cubicBezTo>
                    <a:cubicBezTo>
                      <a:pt x="617256" y="120793"/>
                      <a:pt x="590392" y="69194"/>
                      <a:pt x="546013" y="34960"/>
                    </a:cubicBezTo>
                    <a:cubicBezTo>
                      <a:pt x="506006" y="4099"/>
                      <a:pt x="450409" y="-11342"/>
                      <a:pt x="402391" y="9697"/>
                    </a:cubicBezTo>
                    <a:cubicBezTo>
                      <a:pt x="359747" y="28381"/>
                      <a:pt x="332419" y="71499"/>
                      <a:pt x="322360" y="115673"/>
                    </a:cubicBezTo>
                    <a:cubicBezTo>
                      <a:pt x="308850" y="175002"/>
                      <a:pt x="325950" y="235316"/>
                      <a:pt x="346682" y="291306"/>
                    </a:cubicBezTo>
                    <a:cubicBezTo>
                      <a:pt x="327073" y="271739"/>
                      <a:pt x="314359" y="245857"/>
                      <a:pt x="294927" y="225836"/>
                    </a:cubicBezTo>
                    <a:cubicBezTo>
                      <a:pt x="274510" y="204801"/>
                      <a:pt x="242124" y="186802"/>
                      <a:pt x="212667" y="199635"/>
                    </a:cubicBezTo>
                    <a:cubicBezTo>
                      <a:pt x="185923" y="211286"/>
                      <a:pt x="176512" y="242359"/>
                      <a:pt x="178691" y="269441"/>
                    </a:cubicBezTo>
                    <a:cubicBezTo>
                      <a:pt x="181374" y="302813"/>
                      <a:pt x="200767" y="331465"/>
                      <a:pt x="211883" y="362481"/>
                    </a:cubicBezTo>
                    <a:cubicBezTo>
                      <a:pt x="135193" y="340385"/>
                      <a:pt x="52814" y="367899"/>
                      <a:pt x="4832" y="431636"/>
                    </a:cubicBezTo>
                    <a:cubicBezTo>
                      <a:pt x="4408" y="432203"/>
                      <a:pt x="4130" y="432866"/>
                      <a:pt x="4024" y="433567"/>
                    </a:cubicBezTo>
                    <a:lnTo>
                      <a:pt x="3687" y="433580"/>
                    </a:lnTo>
                    <a:cubicBezTo>
                      <a:pt x="1687" y="433649"/>
                      <a:pt x="122" y="435326"/>
                      <a:pt x="192" y="437325"/>
                    </a:cubicBezTo>
                    <a:cubicBezTo>
                      <a:pt x="259" y="439225"/>
                      <a:pt x="1785" y="440750"/>
                      <a:pt x="3687" y="440817"/>
                    </a:cubicBezTo>
                    <a:cubicBezTo>
                      <a:pt x="77642" y="442524"/>
                      <a:pt x="151732" y="440915"/>
                      <a:pt x="225701" y="440577"/>
                    </a:cubicBezTo>
                    <a:cubicBezTo>
                      <a:pt x="298975" y="440241"/>
                      <a:pt x="372250" y="439991"/>
                      <a:pt x="445526" y="439825"/>
                    </a:cubicBezTo>
                    <a:cubicBezTo>
                      <a:pt x="592812" y="439615"/>
                      <a:pt x="740096" y="439947"/>
                      <a:pt x="887379" y="440821"/>
                    </a:cubicBezTo>
                    <a:cubicBezTo>
                      <a:pt x="929146" y="441102"/>
                      <a:pt x="970912" y="441444"/>
                      <a:pt x="1012678" y="441845"/>
                    </a:cubicBezTo>
                    <a:cubicBezTo>
                      <a:pt x="1054167" y="442243"/>
                      <a:pt x="1096596" y="445312"/>
                      <a:pt x="1137972" y="442248"/>
                    </a:cubicBezTo>
                    <a:cubicBezTo>
                      <a:pt x="1140952" y="442207"/>
                      <a:pt x="1143334" y="439760"/>
                      <a:pt x="1143293" y="436783"/>
                    </a:cubicBezTo>
                    <a:cubicBezTo>
                      <a:pt x="1143284" y="436092"/>
                      <a:pt x="1143142" y="435409"/>
                      <a:pt x="1142874" y="434772"/>
                    </a:cubicBezTo>
                    <a:cubicBezTo>
                      <a:pt x="1145260" y="433370"/>
                      <a:pt x="1146398" y="430536"/>
                      <a:pt x="1145642" y="427875"/>
                    </a:cubicBezTo>
                    <a:close/>
                    <a:moveTo>
                      <a:pt x="1028065" y="428995"/>
                    </a:moveTo>
                    <a:cubicBezTo>
                      <a:pt x="990695" y="428612"/>
                      <a:pt x="953326" y="428278"/>
                      <a:pt x="915956" y="427993"/>
                    </a:cubicBezTo>
                    <a:cubicBezTo>
                      <a:pt x="842682" y="427432"/>
                      <a:pt x="769407" y="427066"/>
                      <a:pt x="696130" y="426893"/>
                    </a:cubicBezTo>
                    <a:cubicBezTo>
                      <a:pt x="548846" y="426631"/>
                      <a:pt x="401562" y="427219"/>
                      <a:pt x="254277" y="428658"/>
                    </a:cubicBezTo>
                    <a:cubicBezTo>
                      <a:pt x="174713" y="429565"/>
                      <a:pt x="94937" y="429547"/>
                      <a:pt x="15426" y="433132"/>
                    </a:cubicBezTo>
                    <a:cubicBezTo>
                      <a:pt x="64847" y="373412"/>
                      <a:pt x="146395" y="351002"/>
                      <a:pt x="219423" y="377074"/>
                    </a:cubicBezTo>
                    <a:cubicBezTo>
                      <a:pt x="223706" y="378687"/>
                      <a:pt x="227660" y="373891"/>
                      <a:pt x="226583" y="369919"/>
                    </a:cubicBezTo>
                    <a:cubicBezTo>
                      <a:pt x="217882" y="337845"/>
                      <a:pt x="197043" y="309513"/>
                      <a:pt x="191580" y="276559"/>
                    </a:cubicBezTo>
                    <a:cubicBezTo>
                      <a:pt x="187349" y="251037"/>
                      <a:pt x="194250" y="216070"/>
                      <a:pt x="223308" y="208794"/>
                    </a:cubicBezTo>
                    <a:cubicBezTo>
                      <a:pt x="254742" y="200921"/>
                      <a:pt x="283192" y="228412"/>
                      <a:pt x="300115" y="251294"/>
                    </a:cubicBezTo>
                    <a:cubicBezTo>
                      <a:pt x="317386" y="274649"/>
                      <a:pt x="332316" y="299906"/>
                      <a:pt x="357416" y="315839"/>
                    </a:cubicBezTo>
                    <a:cubicBezTo>
                      <a:pt x="361682" y="318547"/>
                      <a:pt x="368411" y="313970"/>
                      <a:pt x="366450" y="308898"/>
                    </a:cubicBezTo>
                    <a:cubicBezTo>
                      <a:pt x="345961" y="255891"/>
                      <a:pt x="325966" y="199809"/>
                      <a:pt x="330695" y="142060"/>
                    </a:cubicBezTo>
                    <a:cubicBezTo>
                      <a:pt x="334322" y="97772"/>
                      <a:pt x="356192" y="51095"/>
                      <a:pt x="395151" y="27438"/>
                    </a:cubicBezTo>
                    <a:cubicBezTo>
                      <a:pt x="439118" y="741"/>
                      <a:pt x="494411" y="12794"/>
                      <a:pt x="534146" y="41655"/>
                    </a:cubicBezTo>
                    <a:cubicBezTo>
                      <a:pt x="577371" y="73051"/>
                      <a:pt x="603349" y="122404"/>
                      <a:pt x="624730" y="170026"/>
                    </a:cubicBezTo>
                    <a:cubicBezTo>
                      <a:pt x="651666" y="230310"/>
                      <a:pt x="672432" y="293162"/>
                      <a:pt x="686710" y="357623"/>
                    </a:cubicBezTo>
                    <a:cubicBezTo>
                      <a:pt x="687765" y="361078"/>
                      <a:pt x="691423" y="363024"/>
                      <a:pt x="694880" y="361970"/>
                    </a:cubicBezTo>
                    <a:cubicBezTo>
                      <a:pt x="696964" y="361335"/>
                      <a:pt x="698595" y="359705"/>
                      <a:pt x="699230" y="357623"/>
                    </a:cubicBezTo>
                    <a:cubicBezTo>
                      <a:pt x="710125" y="319503"/>
                      <a:pt x="728231" y="265346"/>
                      <a:pt x="770980" y="252720"/>
                    </a:cubicBezTo>
                    <a:cubicBezTo>
                      <a:pt x="814686" y="239811"/>
                      <a:pt x="857019" y="290851"/>
                      <a:pt x="836461" y="331670"/>
                    </a:cubicBezTo>
                    <a:cubicBezTo>
                      <a:pt x="834742" y="334833"/>
                      <a:pt x="835915" y="338790"/>
                      <a:pt x="839081" y="340508"/>
                    </a:cubicBezTo>
                    <a:cubicBezTo>
                      <a:pt x="841553" y="341850"/>
                      <a:pt x="844607" y="341456"/>
                      <a:pt x="846658" y="339532"/>
                    </a:cubicBezTo>
                    <a:cubicBezTo>
                      <a:pt x="919722" y="275772"/>
                      <a:pt x="1030676" y="283273"/>
                      <a:pt x="1094480" y="356288"/>
                    </a:cubicBezTo>
                    <a:cubicBezTo>
                      <a:pt x="1113174" y="377680"/>
                      <a:pt x="1126394" y="403287"/>
                      <a:pt x="1133005" y="430909"/>
                    </a:cubicBezTo>
                    <a:cubicBezTo>
                      <a:pt x="1098321" y="427924"/>
                      <a:pt x="1062827" y="429350"/>
                      <a:pt x="1028065" y="4289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94" name="Google Shape;494;p8"/>
            <p:cNvGrpSpPr/>
            <p:nvPr/>
          </p:nvGrpSpPr>
          <p:grpSpPr>
            <a:xfrm>
              <a:off x="8424008" y="685047"/>
              <a:ext cx="1166447" cy="549813"/>
              <a:chOff x="4496533" y="-114840"/>
              <a:chExt cx="1166447" cy="549813"/>
            </a:xfrm>
          </p:grpSpPr>
          <p:sp>
            <p:nvSpPr>
              <p:cNvPr id="495" name="Google Shape;495;p8"/>
              <p:cNvSpPr/>
              <p:nvPr/>
            </p:nvSpPr>
            <p:spPr>
              <a:xfrm>
                <a:off x="4502226" y="-108161"/>
                <a:ext cx="1154246" cy="536688"/>
              </a:xfrm>
              <a:custGeom>
                <a:avLst/>
                <a:gdLst/>
                <a:ahLst/>
                <a:cxnLst/>
                <a:rect l="l" t="t" r="r" b="b"/>
                <a:pathLst>
                  <a:path w="1154246" h="536688" extrusionOk="0">
                    <a:moveTo>
                      <a:pt x="1154437" y="536704"/>
                    </a:moveTo>
                    <a:cubicBezTo>
                      <a:pt x="906796" y="533352"/>
                      <a:pt x="659095" y="530058"/>
                      <a:pt x="411336" y="526823"/>
                    </a:cubicBezTo>
                    <a:cubicBezTo>
                      <a:pt x="274052" y="524970"/>
                      <a:pt x="136679" y="523117"/>
                      <a:pt x="190" y="508560"/>
                    </a:cubicBezTo>
                    <a:lnTo>
                      <a:pt x="1426" y="496562"/>
                    </a:lnTo>
                    <a:cubicBezTo>
                      <a:pt x="1335" y="469434"/>
                      <a:pt x="23269" y="447369"/>
                      <a:pt x="50415" y="447278"/>
                    </a:cubicBezTo>
                    <a:cubicBezTo>
                      <a:pt x="65232" y="447229"/>
                      <a:pt x="79281" y="453861"/>
                      <a:pt x="88652" y="465330"/>
                    </a:cubicBezTo>
                    <a:cubicBezTo>
                      <a:pt x="82472" y="435422"/>
                      <a:pt x="115579" y="409219"/>
                      <a:pt x="146126" y="410101"/>
                    </a:cubicBezTo>
                    <a:cubicBezTo>
                      <a:pt x="176673" y="410984"/>
                      <a:pt x="203423" y="429687"/>
                      <a:pt x="228143" y="447685"/>
                    </a:cubicBezTo>
                    <a:cubicBezTo>
                      <a:pt x="209346" y="390469"/>
                      <a:pt x="207476" y="329047"/>
                      <a:pt x="222758" y="270794"/>
                    </a:cubicBezTo>
                    <a:cubicBezTo>
                      <a:pt x="224308" y="262164"/>
                      <a:pt x="228325" y="254167"/>
                      <a:pt x="234323" y="247768"/>
                    </a:cubicBezTo>
                    <a:cubicBezTo>
                      <a:pt x="244829" y="238239"/>
                      <a:pt x="260986" y="239563"/>
                      <a:pt x="274847" y="242474"/>
                    </a:cubicBezTo>
                    <a:cubicBezTo>
                      <a:pt x="331342" y="254455"/>
                      <a:pt x="382801" y="283462"/>
                      <a:pt x="422284" y="325582"/>
                    </a:cubicBezTo>
                    <a:cubicBezTo>
                      <a:pt x="407232" y="244817"/>
                      <a:pt x="412264" y="161594"/>
                      <a:pt x="436939" y="83228"/>
                    </a:cubicBezTo>
                    <a:cubicBezTo>
                      <a:pt x="445944" y="54996"/>
                      <a:pt x="459010" y="25529"/>
                      <a:pt x="484525" y="10443"/>
                    </a:cubicBezTo>
                    <a:cubicBezTo>
                      <a:pt x="519486" y="-10378"/>
                      <a:pt x="565130" y="2944"/>
                      <a:pt x="599649" y="24470"/>
                    </a:cubicBezTo>
                    <a:cubicBezTo>
                      <a:pt x="686718" y="80117"/>
                      <a:pt x="737000" y="178351"/>
                      <a:pt x="731195" y="281469"/>
                    </a:cubicBezTo>
                    <a:cubicBezTo>
                      <a:pt x="739505" y="259642"/>
                      <a:pt x="751878" y="239585"/>
                      <a:pt x="767657" y="222359"/>
                    </a:cubicBezTo>
                    <a:cubicBezTo>
                      <a:pt x="784520" y="206214"/>
                      <a:pt x="809946" y="196862"/>
                      <a:pt x="831664" y="205331"/>
                    </a:cubicBezTo>
                    <a:cubicBezTo>
                      <a:pt x="860799" y="216712"/>
                      <a:pt x="870510" y="253590"/>
                      <a:pt x="867685" y="284734"/>
                    </a:cubicBezTo>
                    <a:cubicBezTo>
                      <a:pt x="865261" y="311159"/>
                      <a:pt x="856771" y="336670"/>
                      <a:pt x="842876" y="359284"/>
                    </a:cubicBezTo>
                    <a:cubicBezTo>
                      <a:pt x="865743" y="330258"/>
                      <a:pt x="897702" y="297879"/>
                      <a:pt x="933369" y="307584"/>
                    </a:cubicBezTo>
                    <a:cubicBezTo>
                      <a:pt x="949593" y="313142"/>
                      <a:pt x="963364" y="324189"/>
                      <a:pt x="972303" y="338816"/>
                    </a:cubicBezTo>
                    <a:cubicBezTo>
                      <a:pt x="999818" y="379201"/>
                      <a:pt x="1007209" y="429991"/>
                      <a:pt x="992344" y="476535"/>
                    </a:cubicBezTo>
                    <a:cubicBezTo>
                      <a:pt x="1049200" y="443009"/>
                      <a:pt x="1133248" y="474241"/>
                      <a:pt x="1154437" y="53670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6" name="Google Shape;496;p8"/>
              <p:cNvSpPr/>
              <p:nvPr/>
            </p:nvSpPr>
            <p:spPr>
              <a:xfrm>
                <a:off x="4496533" y="-114840"/>
                <a:ext cx="1166447" cy="549813"/>
              </a:xfrm>
              <a:custGeom>
                <a:avLst/>
                <a:gdLst/>
                <a:ahLst/>
                <a:cxnLst/>
                <a:rect l="l" t="t" r="r" b="b"/>
                <a:pathLst>
                  <a:path w="1166447" h="549813" extrusionOk="0">
                    <a:moveTo>
                      <a:pt x="1166419" y="541617"/>
                    </a:moveTo>
                    <a:cubicBezTo>
                      <a:pt x="1144293" y="479482"/>
                      <a:pt x="1068085" y="447111"/>
                      <a:pt x="1007823" y="471357"/>
                    </a:cubicBezTo>
                    <a:cubicBezTo>
                      <a:pt x="1018733" y="422157"/>
                      <a:pt x="1007469" y="366381"/>
                      <a:pt x="972968" y="328847"/>
                    </a:cubicBezTo>
                    <a:cubicBezTo>
                      <a:pt x="956760" y="309290"/>
                      <a:pt x="930237" y="301621"/>
                      <a:pt x="906083" y="309507"/>
                    </a:cubicBezTo>
                    <a:cubicBezTo>
                      <a:pt x="893294" y="314278"/>
                      <a:pt x="881588" y="321554"/>
                      <a:pt x="871651" y="330908"/>
                    </a:cubicBezTo>
                    <a:cubicBezTo>
                      <a:pt x="885074" y="290957"/>
                      <a:pt x="887332" y="243066"/>
                      <a:pt x="855271" y="215403"/>
                    </a:cubicBezTo>
                    <a:cubicBezTo>
                      <a:pt x="834885" y="199433"/>
                      <a:pt x="806585" y="198210"/>
                      <a:pt x="784896" y="212362"/>
                    </a:cubicBezTo>
                    <a:cubicBezTo>
                      <a:pt x="766910" y="223907"/>
                      <a:pt x="752563" y="240306"/>
                      <a:pt x="743517" y="259662"/>
                    </a:cubicBezTo>
                    <a:cubicBezTo>
                      <a:pt x="739582" y="172444"/>
                      <a:pt x="697139" y="91463"/>
                      <a:pt x="627638" y="38561"/>
                    </a:cubicBezTo>
                    <a:cubicBezTo>
                      <a:pt x="590940" y="11047"/>
                      <a:pt x="538272" y="-13232"/>
                      <a:pt x="493039" y="8240"/>
                    </a:cubicBezTo>
                    <a:cubicBezTo>
                      <a:pt x="447305" y="29949"/>
                      <a:pt x="433376" y="90842"/>
                      <a:pt x="423963" y="135619"/>
                    </a:cubicBezTo>
                    <a:cubicBezTo>
                      <a:pt x="411748" y="194258"/>
                      <a:pt x="409916" y="254582"/>
                      <a:pt x="418547" y="313853"/>
                    </a:cubicBezTo>
                    <a:cubicBezTo>
                      <a:pt x="383031" y="280804"/>
                      <a:pt x="339760" y="257222"/>
                      <a:pt x="292723" y="245281"/>
                    </a:cubicBezTo>
                    <a:cubicBezTo>
                      <a:pt x="277936" y="241560"/>
                      <a:pt x="261187" y="237651"/>
                      <a:pt x="246362" y="243193"/>
                    </a:cubicBezTo>
                    <a:cubicBezTo>
                      <a:pt x="232005" y="248560"/>
                      <a:pt x="225960" y="261922"/>
                      <a:pt x="222201" y="275738"/>
                    </a:cubicBezTo>
                    <a:cubicBezTo>
                      <a:pt x="216912" y="295586"/>
                      <a:pt x="213624" y="315913"/>
                      <a:pt x="212385" y="336416"/>
                    </a:cubicBezTo>
                    <a:cubicBezTo>
                      <a:pt x="210244" y="370725"/>
                      <a:pt x="213643" y="405155"/>
                      <a:pt x="222453" y="438385"/>
                    </a:cubicBezTo>
                    <a:cubicBezTo>
                      <a:pt x="197081" y="420999"/>
                      <a:pt x="167757" y="405225"/>
                      <a:pt x="136742" y="411815"/>
                    </a:cubicBezTo>
                    <a:cubicBezTo>
                      <a:pt x="112740" y="416145"/>
                      <a:pt x="93618" y="434332"/>
                      <a:pt x="88105" y="458074"/>
                    </a:cubicBezTo>
                    <a:cubicBezTo>
                      <a:pt x="63708" y="440329"/>
                      <a:pt x="29536" y="445709"/>
                      <a:pt x="11779" y="470089"/>
                    </a:cubicBezTo>
                    <a:cubicBezTo>
                      <a:pt x="4780" y="479699"/>
                      <a:pt x="1110" y="491328"/>
                      <a:pt x="1326" y="503211"/>
                    </a:cubicBezTo>
                    <a:cubicBezTo>
                      <a:pt x="1076" y="510631"/>
                      <a:pt x="12612" y="510622"/>
                      <a:pt x="12862" y="503211"/>
                    </a:cubicBezTo>
                    <a:cubicBezTo>
                      <a:pt x="13871" y="479108"/>
                      <a:pt x="34241" y="460386"/>
                      <a:pt x="58361" y="461394"/>
                    </a:cubicBezTo>
                    <a:cubicBezTo>
                      <a:pt x="70468" y="461900"/>
                      <a:pt x="81823" y="467407"/>
                      <a:pt x="89712" y="476599"/>
                    </a:cubicBezTo>
                    <a:cubicBezTo>
                      <a:pt x="94430" y="481959"/>
                      <a:pt x="101501" y="476044"/>
                      <a:pt x="100563" y="470286"/>
                    </a:cubicBezTo>
                    <a:cubicBezTo>
                      <a:pt x="96145" y="443157"/>
                      <a:pt x="126125" y="423342"/>
                      <a:pt x="150321" y="423286"/>
                    </a:cubicBezTo>
                    <a:cubicBezTo>
                      <a:pt x="180595" y="423217"/>
                      <a:pt x="207178" y="443007"/>
                      <a:pt x="230568" y="459986"/>
                    </a:cubicBezTo>
                    <a:cubicBezTo>
                      <a:pt x="235174" y="463330"/>
                      <a:pt x="241764" y="457788"/>
                      <a:pt x="240105" y="452660"/>
                    </a:cubicBezTo>
                    <a:cubicBezTo>
                      <a:pt x="229129" y="419013"/>
                      <a:pt x="223961" y="383746"/>
                      <a:pt x="224823" y="348367"/>
                    </a:cubicBezTo>
                    <a:cubicBezTo>
                      <a:pt x="225281" y="330331"/>
                      <a:pt x="227364" y="312373"/>
                      <a:pt x="231048" y="294710"/>
                    </a:cubicBezTo>
                    <a:cubicBezTo>
                      <a:pt x="234309" y="279126"/>
                      <a:pt x="237102" y="257367"/>
                      <a:pt x="255912" y="253976"/>
                    </a:cubicBezTo>
                    <a:cubicBezTo>
                      <a:pt x="271150" y="251229"/>
                      <a:pt x="288640" y="257203"/>
                      <a:pt x="303069" y="261647"/>
                    </a:cubicBezTo>
                    <a:cubicBezTo>
                      <a:pt x="318518" y="266400"/>
                      <a:pt x="333517" y="272508"/>
                      <a:pt x="347889" y="279901"/>
                    </a:cubicBezTo>
                    <a:cubicBezTo>
                      <a:pt x="376095" y="294475"/>
                      <a:pt x="401630" y="313714"/>
                      <a:pt x="423412" y="336803"/>
                    </a:cubicBezTo>
                    <a:cubicBezTo>
                      <a:pt x="428195" y="341852"/>
                      <a:pt x="435359" y="336463"/>
                      <a:pt x="434263" y="330491"/>
                    </a:cubicBezTo>
                    <a:cubicBezTo>
                      <a:pt x="424307" y="276595"/>
                      <a:pt x="423341" y="221424"/>
                      <a:pt x="431404" y="167213"/>
                    </a:cubicBezTo>
                    <a:cubicBezTo>
                      <a:pt x="435371" y="140508"/>
                      <a:pt x="441572" y="114182"/>
                      <a:pt x="449942" y="88513"/>
                    </a:cubicBezTo>
                    <a:cubicBezTo>
                      <a:pt x="455745" y="66590"/>
                      <a:pt x="467159" y="46553"/>
                      <a:pt x="483061" y="30376"/>
                    </a:cubicBezTo>
                    <a:cubicBezTo>
                      <a:pt x="521578" y="-4159"/>
                      <a:pt x="578118" y="19386"/>
                      <a:pt x="614427" y="44930"/>
                    </a:cubicBezTo>
                    <a:cubicBezTo>
                      <a:pt x="650733" y="70902"/>
                      <a:pt x="680204" y="105275"/>
                      <a:pt x="700319" y="145110"/>
                    </a:cubicBezTo>
                    <a:cubicBezTo>
                      <a:pt x="722980" y="189228"/>
                      <a:pt x="733359" y="238621"/>
                      <a:pt x="730372" y="288121"/>
                    </a:cubicBezTo>
                    <a:cubicBezTo>
                      <a:pt x="730460" y="291729"/>
                      <a:pt x="733458" y="294581"/>
                      <a:pt x="737068" y="294493"/>
                    </a:cubicBezTo>
                    <a:cubicBezTo>
                      <a:pt x="739277" y="294439"/>
                      <a:pt x="741308" y="293274"/>
                      <a:pt x="742469" y="291396"/>
                    </a:cubicBezTo>
                    <a:cubicBezTo>
                      <a:pt x="752816" y="268715"/>
                      <a:pt x="763762" y="243509"/>
                      <a:pt x="784371" y="228167"/>
                    </a:cubicBezTo>
                    <a:cubicBezTo>
                      <a:pt x="803975" y="213573"/>
                      <a:pt x="831957" y="209292"/>
                      <a:pt x="850126" y="228411"/>
                    </a:cubicBezTo>
                    <a:cubicBezTo>
                      <a:pt x="883525" y="263555"/>
                      <a:pt x="864414" y="327001"/>
                      <a:pt x="842959" y="362694"/>
                    </a:cubicBezTo>
                    <a:cubicBezTo>
                      <a:pt x="839274" y="368826"/>
                      <a:pt x="848478" y="376451"/>
                      <a:pt x="853156" y="370556"/>
                    </a:cubicBezTo>
                    <a:cubicBezTo>
                      <a:pt x="867456" y="352536"/>
                      <a:pt x="883754" y="333466"/>
                      <a:pt x="905157" y="323783"/>
                    </a:cubicBezTo>
                    <a:cubicBezTo>
                      <a:pt x="929948" y="312568"/>
                      <a:pt x="952999" y="323733"/>
                      <a:pt x="968776" y="343943"/>
                    </a:cubicBezTo>
                    <a:cubicBezTo>
                      <a:pt x="998252" y="383374"/>
                      <a:pt x="1006812" y="434621"/>
                      <a:pt x="991749" y="481481"/>
                    </a:cubicBezTo>
                    <a:cubicBezTo>
                      <a:pt x="990872" y="484995"/>
                      <a:pt x="993013" y="488553"/>
                      <a:pt x="996529" y="489429"/>
                    </a:cubicBezTo>
                    <a:cubicBezTo>
                      <a:pt x="998137" y="489829"/>
                      <a:pt x="999836" y="489607"/>
                      <a:pt x="1001286" y="488807"/>
                    </a:cubicBezTo>
                    <a:cubicBezTo>
                      <a:pt x="1052764" y="459477"/>
                      <a:pt x="1125309" y="483641"/>
                      <a:pt x="1150323" y="536723"/>
                    </a:cubicBezTo>
                    <a:cubicBezTo>
                      <a:pt x="1002638" y="534768"/>
                      <a:pt x="854953" y="532812"/>
                      <a:pt x="707268" y="530856"/>
                    </a:cubicBezTo>
                    <a:cubicBezTo>
                      <a:pt x="556727" y="528863"/>
                      <a:pt x="406089" y="528259"/>
                      <a:pt x="255589" y="524100"/>
                    </a:cubicBezTo>
                    <a:cubicBezTo>
                      <a:pt x="171463" y="521775"/>
                      <a:pt x="86929" y="519630"/>
                      <a:pt x="3104" y="511894"/>
                    </a:cubicBezTo>
                    <a:cubicBezTo>
                      <a:pt x="-847" y="511530"/>
                      <a:pt x="-716" y="517526"/>
                      <a:pt x="3104" y="517994"/>
                    </a:cubicBezTo>
                    <a:cubicBezTo>
                      <a:pt x="77632" y="527116"/>
                      <a:pt x="152173" y="533730"/>
                      <a:pt x="227233" y="536215"/>
                    </a:cubicBezTo>
                    <a:cubicBezTo>
                      <a:pt x="302210" y="538699"/>
                      <a:pt x="377233" y="539461"/>
                      <a:pt x="452242" y="540455"/>
                    </a:cubicBezTo>
                    <a:cubicBezTo>
                      <a:pt x="603205" y="542454"/>
                      <a:pt x="754168" y="544453"/>
                      <a:pt x="905133" y="546452"/>
                    </a:cubicBezTo>
                    <a:cubicBezTo>
                      <a:pt x="990141" y="547577"/>
                      <a:pt x="1075150" y="548703"/>
                      <a:pt x="1160158" y="549829"/>
                    </a:cubicBezTo>
                    <a:cubicBezTo>
                      <a:pt x="1163770" y="549796"/>
                      <a:pt x="1166670" y="546844"/>
                      <a:pt x="1166638" y="543235"/>
                    </a:cubicBezTo>
                    <a:cubicBezTo>
                      <a:pt x="1166633" y="542688"/>
                      <a:pt x="1166559" y="542145"/>
                      <a:pt x="1166419" y="5416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497" name="Google Shape;497;p8"/>
          <p:cNvGrpSpPr/>
          <p:nvPr/>
        </p:nvGrpSpPr>
        <p:grpSpPr>
          <a:xfrm>
            <a:off x="1739106" y="167263"/>
            <a:ext cx="5783108" cy="4751793"/>
            <a:chOff x="1739106" y="167263"/>
            <a:chExt cx="5783108" cy="4751793"/>
          </a:xfrm>
        </p:grpSpPr>
        <p:grpSp>
          <p:nvGrpSpPr>
            <p:cNvPr id="498" name="Google Shape;498;p8"/>
            <p:cNvGrpSpPr/>
            <p:nvPr/>
          </p:nvGrpSpPr>
          <p:grpSpPr>
            <a:xfrm>
              <a:off x="1739106" y="4571297"/>
              <a:ext cx="714324" cy="347759"/>
              <a:chOff x="482844" y="1192072"/>
              <a:chExt cx="714324" cy="347759"/>
            </a:xfrm>
          </p:grpSpPr>
          <p:sp>
            <p:nvSpPr>
              <p:cNvPr id="499" name="Google Shape;499;p8"/>
              <p:cNvSpPr/>
              <p:nvPr/>
            </p:nvSpPr>
            <p:spPr>
              <a:xfrm>
                <a:off x="983912" y="1192072"/>
                <a:ext cx="213256" cy="229698"/>
              </a:xfrm>
              <a:custGeom>
                <a:avLst/>
                <a:gdLst/>
                <a:ahLst/>
                <a:cxnLst/>
                <a:rect l="l" t="t" r="r" b="b"/>
                <a:pathLst>
                  <a:path w="213256" h="229698" extrusionOk="0">
                    <a:moveTo>
                      <a:pt x="207124" y="107820"/>
                    </a:moveTo>
                    <a:cubicBezTo>
                      <a:pt x="152750" y="105421"/>
                      <a:pt x="110085" y="60360"/>
                      <a:pt x="110705" y="5986"/>
                    </a:cubicBezTo>
                    <a:cubicBezTo>
                      <a:pt x="110976" y="-1642"/>
                      <a:pt x="100932" y="-1699"/>
                      <a:pt x="98423" y="4326"/>
                    </a:cubicBezTo>
                    <a:cubicBezTo>
                      <a:pt x="87977" y="29401"/>
                      <a:pt x="92537" y="58264"/>
                      <a:pt x="81212" y="82870"/>
                    </a:cubicBezTo>
                    <a:cubicBezTo>
                      <a:pt x="67932" y="111726"/>
                      <a:pt x="33769" y="113474"/>
                      <a:pt x="6046" y="113906"/>
                    </a:cubicBezTo>
                    <a:cubicBezTo>
                      <a:pt x="2597" y="114033"/>
                      <a:pt x="-96" y="116930"/>
                      <a:pt x="32" y="120375"/>
                    </a:cubicBezTo>
                    <a:cubicBezTo>
                      <a:pt x="153" y="123642"/>
                      <a:pt x="2776" y="126263"/>
                      <a:pt x="6046" y="126383"/>
                    </a:cubicBezTo>
                    <a:cubicBezTo>
                      <a:pt x="34653" y="128308"/>
                      <a:pt x="62032" y="138730"/>
                      <a:pt x="84669" y="156312"/>
                    </a:cubicBezTo>
                    <a:cubicBezTo>
                      <a:pt x="95063" y="165217"/>
                      <a:pt x="102976" y="176656"/>
                      <a:pt x="107640" y="189519"/>
                    </a:cubicBezTo>
                    <a:cubicBezTo>
                      <a:pt x="111233" y="201673"/>
                      <a:pt x="112601" y="214376"/>
                      <a:pt x="111677" y="227016"/>
                    </a:cubicBezTo>
                    <a:cubicBezTo>
                      <a:pt x="111718" y="228546"/>
                      <a:pt x="112991" y="229753"/>
                      <a:pt x="114523" y="229713"/>
                    </a:cubicBezTo>
                    <a:cubicBezTo>
                      <a:pt x="115456" y="229689"/>
                      <a:pt x="116315" y="229197"/>
                      <a:pt x="116807" y="228404"/>
                    </a:cubicBezTo>
                    <a:cubicBezTo>
                      <a:pt x="116868" y="228288"/>
                      <a:pt x="116907" y="228167"/>
                      <a:pt x="116968" y="228051"/>
                    </a:cubicBezTo>
                    <a:cubicBezTo>
                      <a:pt x="119802" y="229901"/>
                      <a:pt x="123600" y="229106"/>
                      <a:pt x="125452" y="226275"/>
                    </a:cubicBezTo>
                    <a:cubicBezTo>
                      <a:pt x="125788" y="225761"/>
                      <a:pt x="126045" y="225199"/>
                      <a:pt x="126214" y="224609"/>
                    </a:cubicBezTo>
                    <a:cubicBezTo>
                      <a:pt x="138593" y="181172"/>
                      <a:pt x="157826" y="128398"/>
                      <a:pt x="208788" y="120106"/>
                    </a:cubicBezTo>
                    <a:cubicBezTo>
                      <a:pt x="215929" y="118943"/>
                      <a:pt x="213957" y="107935"/>
                      <a:pt x="207124" y="10782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0" name="Google Shape;500;p8"/>
              <p:cNvSpPr/>
              <p:nvPr/>
            </p:nvSpPr>
            <p:spPr>
              <a:xfrm>
                <a:off x="482844" y="1403918"/>
                <a:ext cx="126183" cy="135913"/>
              </a:xfrm>
              <a:custGeom>
                <a:avLst/>
                <a:gdLst/>
                <a:ahLst/>
                <a:cxnLst/>
                <a:rect l="l" t="t" r="r" b="b"/>
                <a:pathLst>
                  <a:path w="126183" h="135913" extrusionOk="0">
                    <a:moveTo>
                      <a:pt x="122566" y="63804"/>
                    </a:moveTo>
                    <a:cubicBezTo>
                      <a:pt x="90393" y="62385"/>
                      <a:pt x="65148" y="35722"/>
                      <a:pt x="65515" y="3549"/>
                    </a:cubicBezTo>
                    <a:cubicBezTo>
                      <a:pt x="65674" y="-966"/>
                      <a:pt x="59733" y="-999"/>
                      <a:pt x="58247" y="2566"/>
                    </a:cubicBezTo>
                    <a:cubicBezTo>
                      <a:pt x="52067" y="17404"/>
                      <a:pt x="54765" y="34481"/>
                      <a:pt x="48064" y="49041"/>
                    </a:cubicBezTo>
                    <a:cubicBezTo>
                      <a:pt x="40206" y="66115"/>
                      <a:pt x="19991" y="67149"/>
                      <a:pt x="3588" y="67404"/>
                    </a:cubicBezTo>
                    <a:cubicBezTo>
                      <a:pt x="1547" y="67480"/>
                      <a:pt x="-46" y="69195"/>
                      <a:pt x="30" y="71233"/>
                    </a:cubicBezTo>
                    <a:cubicBezTo>
                      <a:pt x="102" y="73166"/>
                      <a:pt x="1653" y="74716"/>
                      <a:pt x="3588" y="74788"/>
                    </a:cubicBezTo>
                    <a:cubicBezTo>
                      <a:pt x="20515" y="75926"/>
                      <a:pt x="36715" y="82093"/>
                      <a:pt x="50109" y="92496"/>
                    </a:cubicBezTo>
                    <a:cubicBezTo>
                      <a:pt x="56259" y="97766"/>
                      <a:pt x="60941" y="104534"/>
                      <a:pt x="63701" y="112145"/>
                    </a:cubicBezTo>
                    <a:cubicBezTo>
                      <a:pt x="65827" y="119337"/>
                      <a:pt x="66636" y="126853"/>
                      <a:pt x="66090" y="134333"/>
                    </a:cubicBezTo>
                    <a:cubicBezTo>
                      <a:pt x="66114" y="135238"/>
                      <a:pt x="66868" y="135952"/>
                      <a:pt x="67774" y="135928"/>
                    </a:cubicBezTo>
                    <a:cubicBezTo>
                      <a:pt x="68327" y="135914"/>
                      <a:pt x="68835" y="135623"/>
                      <a:pt x="69126" y="135154"/>
                    </a:cubicBezTo>
                    <a:lnTo>
                      <a:pt x="69220" y="134945"/>
                    </a:lnTo>
                    <a:cubicBezTo>
                      <a:pt x="70897" y="136040"/>
                      <a:pt x="73144" y="135569"/>
                      <a:pt x="74240" y="133894"/>
                    </a:cubicBezTo>
                    <a:cubicBezTo>
                      <a:pt x="74439" y="133590"/>
                      <a:pt x="74591" y="133257"/>
                      <a:pt x="74691" y="132908"/>
                    </a:cubicBezTo>
                    <a:cubicBezTo>
                      <a:pt x="82016" y="107206"/>
                      <a:pt x="93397" y="75980"/>
                      <a:pt x="123550" y="71073"/>
                    </a:cubicBezTo>
                    <a:cubicBezTo>
                      <a:pt x="127776" y="70386"/>
                      <a:pt x="126609" y="63871"/>
                      <a:pt x="122566" y="6380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01" name="Google Shape;501;p8"/>
            <p:cNvGrpSpPr/>
            <p:nvPr/>
          </p:nvGrpSpPr>
          <p:grpSpPr>
            <a:xfrm>
              <a:off x="6751382" y="167263"/>
              <a:ext cx="770832" cy="372229"/>
              <a:chOff x="749957" y="2992438"/>
              <a:chExt cx="770832" cy="372229"/>
            </a:xfrm>
          </p:grpSpPr>
          <p:sp>
            <p:nvSpPr>
              <p:cNvPr id="502" name="Google Shape;502;p8"/>
              <p:cNvSpPr/>
              <p:nvPr/>
            </p:nvSpPr>
            <p:spPr>
              <a:xfrm>
                <a:off x="1307533" y="2992438"/>
                <a:ext cx="213256" cy="229698"/>
              </a:xfrm>
              <a:custGeom>
                <a:avLst/>
                <a:gdLst/>
                <a:ahLst/>
                <a:cxnLst/>
                <a:rect l="l" t="t" r="r" b="b"/>
                <a:pathLst>
                  <a:path w="213256" h="229698" extrusionOk="0">
                    <a:moveTo>
                      <a:pt x="207123" y="107819"/>
                    </a:moveTo>
                    <a:cubicBezTo>
                      <a:pt x="152750" y="105420"/>
                      <a:pt x="110085" y="60359"/>
                      <a:pt x="110705" y="5986"/>
                    </a:cubicBezTo>
                    <a:cubicBezTo>
                      <a:pt x="110976" y="-1642"/>
                      <a:pt x="100933" y="-1699"/>
                      <a:pt x="98423" y="4325"/>
                    </a:cubicBezTo>
                    <a:cubicBezTo>
                      <a:pt x="87978" y="29401"/>
                      <a:pt x="92536" y="58263"/>
                      <a:pt x="81212" y="82870"/>
                    </a:cubicBezTo>
                    <a:cubicBezTo>
                      <a:pt x="67932" y="111725"/>
                      <a:pt x="33769" y="113474"/>
                      <a:pt x="6046" y="113906"/>
                    </a:cubicBezTo>
                    <a:cubicBezTo>
                      <a:pt x="2597" y="114033"/>
                      <a:pt x="-96" y="116929"/>
                      <a:pt x="32" y="120375"/>
                    </a:cubicBezTo>
                    <a:cubicBezTo>
                      <a:pt x="153" y="123643"/>
                      <a:pt x="2776" y="126263"/>
                      <a:pt x="6046" y="126384"/>
                    </a:cubicBezTo>
                    <a:cubicBezTo>
                      <a:pt x="34653" y="128307"/>
                      <a:pt x="62033" y="138729"/>
                      <a:pt x="84668" y="156312"/>
                    </a:cubicBezTo>
                    <a:cubicBezTo>
                      <a:pt x="95063" y="165217"/>
                      <a:pt x="102976" y="176657"/>
                      <a:pt x="107640" y="189519"/>
                    </a:cubicBezTo>
                    <a:cubicBezTo>
                      <a:pt x="111233" y="201673"/>
                      <a:pt x="112601" y="214376"/>
                      <a:pt x="111678" y="227016"/>
                    </a:cubicBezTo>
                    <a:cubicBezTo>
                      <a:pt x="111718" y="228546"/>
                      <a:pt x="112992" y="229753"/>
                      <a:pt x="114523" y="229713"/>
                    </a:cubicBezTo>
                    <a:cubicBezTo>
                      <a:pt x="115457" y="229689"/>
                      <a:pt x="116315" y="229197"/>
                      <a:pt x="116808" y="228404"/>
                    </a:cubicBezTo>
                    <a:cubicBezTo>
                      <a:pt x="116869" y="228289"/>
                      <a:pt x="116907" y="228167"/>
                      <a:pt x="116967" y="228051"/>
                    </a:cubicBezTo>
                    <a:cubicBezTo>
                      <a:pt x="119801" y="229902"/>
                      <a:pt x="123599" y="229107"/>
                      <a:pt x="125451" y="226276"/>
                    </a:cubicBezTo>
                    <a:cubicBezTo>
                      <a:pt x="125788" y="225762"/>
                      <a:pt x="126045" y="225199"/>
                      <a:pt x="126214" y="224608"/>
                    </a:cubicBezTo>
                    <a:cubicBezTo>
                      <a:pt x="138593" y="181172"/>
                      <a:pt x="157826" y="128398"/>
                      <a:pt x="208788" y="120106"/>
                    </a:cubicBezTo>
                    <a:cubicBezTo>
                      <a:pt x="215929" y="118944"/>
                      <a:pt x="213957" y="107934"/>
                      <a:pt x="207123" y="10781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3" name="Google Shape;503;p8"/>
              <p:cNvSpPr/>
              <p:nvPr/>
            </p:nvSpPr>
            <p:spPr>
              <a:xfrm>
                <a:off x="749957" y="3228754"/>
                <a:ext cx="126183" cy="135913"/>
              </a:xfrm>
              <a:custGeom>
                <a:avLst/>
                <a:gdLst/>
                <a:ahLst/>
                <a:cxnLst/>
                <a:rect l="l" t="t" r="r" b="b"/>
                <a:pathLst>
                  <a:path w="126183" h="135913" extrusionOk="0">
                    <a:moveTo>
                      <a:pt x="122566" y="63804"/>
                    </a:moveTo>
                    <a:cubicBezTo>
                      <a:pt x="90393" y="62384"/>
                      <a:pt x="65148" y="35721"/>
                      <a:pt x="65516" y="3549"/>
                    </a:cubicBezTo>
                    <a:cubicBezTo>
                      <a:pt x="65675" y="-965"/>
                      <a:pt x="59733" y="-999"/>
                      <a:pt x="58248" y="2566"/>
                    </a:cubicBezTo>
                    <a:cubicBezTo>
                      <a:pt x="52067" y="17403"/>
                      <a:pt x="54765" y="34481"/>
                      <a:pt x="48065" y="49040"/>
                    </a:cubicBezTo>
                    <a:cubicBezTo>
                      <a:pt x="40206" y="66115"/>
                      <a:pt x="19991" y="67149"/>
                      <a:pt x="3588" y="67405"/>
                    </a:cubicBezTo>
                    <a:cubicBezTo>
                      <a:pt x="1547" y="67481"/>
                      <a:pt x="-46" y="69195"/>
                      <a:pt x="30" y="71234"/>
                    </a:cubicBezTo>
                    <a:cubicBezTo>
                      <a:pt x="102" y="73167"/>
                      <a:pt x="1653" y="74716"/>
                      <a:pt x="3588" y="74788"/>
                    </a:cubicBezTo>
                    <a:cubicBezTo>
                      <a:pt x="20515" y="75926"/>
                      <a:pt x="36715" y="82093"/>
                      <a:pt x="50109" y="92497"/>
                    </a:cubicBezTo>
                    <a:cubicBezTo>
                      <a:pt x="56260" y="97766"/>
                      <a:pt x="60942" y="104535"/>
                      <a:pt x="63702" y="112146"/>
                    </a:cubicBezTo>
                    <a:cubicBezTo>
                      <a:pt x="65827" y="119337"/>
                      <a:pt x="66637" y="126853"/>
                      <a:pt x="66091" y="134332"/>
                    </a:cubicBezTo>
                    <a:cubicBezTo>
                      <a:pt x="66114" y="135238"/>
                      <a:pt x="66868" y="135952"/>
                      <a:pt x="67773" y="135929"/>
                    </a:cubicBezTo>
                    <a:cubicBezTo>
                      <a:pt x="68326" y="135914"/>
                      <a:pt x="68835" y="135623"/>
                      <a:pt x="69126" y="135153"/>
                    </a:cubicBezTo>
                    <a:lnTo>
                      <a:pt x="69220" y="134944"/>
                    </a:lnTo>
                    <a:cubicBezTo>
                      <a:pt x="70897" y="136039"/>
                      <a:pt x="73145" y="135569"/>
                      <a:pt x="74241" y="133894"/>
                    </a:cubicBezTo>
                    <a:cubicBezTo>
                      <a:pt x="74440" y="133590"/>
                      <a:pt x="74592" y="133257"/>
                      <a:pt x="74692" y="132908"/>
                    </a:cubicBezTo>
                    <a:cubicBezTo>
                      <a:pt x="82016" y="107207"/>
                      <a:pt x="93397" y="75979"/>
                      <a:pt x="123551" y="71073"/>
                    </a:cubicBezTo>
                    <a:cubicBezTo>
                      <a:pt x="127776" y="70386"/>
                      <a:pt x="126609" y="63872"/>
                      <a:pt x="122566" y="6380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504" name="Google Shape;504;p8"/>
          <p:cNvGrpSpPr/>
          <p:nvPr/>
        </p:nvGrpSpPr>
        <p:grpSpPr>
          <a:xfrm>
            <a:off x="-396191" y="3884117"/>
            <a:ext cx="1827234" cy="1488094"/>
            <a:chOff x="-396191" y="3884117"/>
            <a:chExt cx="1827234" cy="1488094"/>
          </a:xfrm>
        </p:grpSpPr>
        <p:grpSp>
          <p:nvGrpSpPr>
            <p:cNvPr id="505" name="Google Shape;505;p8"/>
            <p:cNvGrpSpPr/>
            <p:nvPr/>
          </p:nvGrpSpPr>
          <p:grpSpPr>
            <a:xfrm rot="168500" flipH="1">
              <a:off x="33849" y="3903025"/>
              <a:ext cx="806197" cy="1401960"/>
              <a:chOff x="3484347" y="4604001"/>
              <a:chExt cx="806115" cy="1401818"/>
            </a:xfrm>
          </p:grpSpPr>
          <p:sp>
            <p:nvSpPr>
              <p:cNvPr id="506" name="Google Shape;506;p8"/>
              <p:cNvSpPr/>
              <p:nvPr/>
            </p:nvSpPr>
            <p:spPr>
              <a:xfrm>
                <a:off x="4037609" y="4918083"/>
                <a:ext cx="114243" cy="196263"/>
              </a:xfrm>
              <a:custGeom>
                <a:avLst/>
                <a:gdLst/>
                <a:ahLst/>
                <a:cxnLst/>
                <a:rect l="l" t="t" r="r" b="b"/>
                <a:pathLst>
                  <a:path w="83086" h="142737" extrusionOk="0">
                    <a:moveTo>
                      <a:pt x="83277" y="54286"/>
                    </a:moveTo>
                    <a:cubicBezTo>
                      <a:pt x="83237" y="67076"/>
                      <a:pt x="82137" y="79839"/>
                      <a:pt x="79989" y="92447"/>
                    </a:cubicBezTo>
                    <a:lnTo>
                      <a:pt x="79550" y="92398"/>
                    </a:lnTo>
                    <a:cubicBezTo>
                      <a:pt x="49368" y="102433"/>
                      <a:pt x="22116" y="119725"/>
                      <a:pt x="190" y="142753"/>
                    </a:cubicBezTo>
                    <a:cubicBezTo>
                      <a:pt x="5717" y="109992"/>
                      <a:pt x="12374" y="77444"/>
                      <a:pt x="20163" y="45112"/>
                    </a:cubicBezTo>
                    <a:cubicBezTo>
                      <a:pt x="33894" y="25690"/>
                      <a:pt x="52613" y="10330"/>
                      <a:pt x="74347" y="647"/>
                    </a:cubicBezTo>
                    <a:lnTo>
                      <a:pt x="77438" y="16"/>
                    </a:lnTo>
                    <a:cubicBezTo>
                      <a:pt x="81188" y="17866"/>
                      <a:pt x="83144" y="36047"/>
                      <a:pt x="83277" y="5428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7" name="Google Shape;507;p8"/>
              <p:cNvSpPr/>
              <p:nvPr/>
            </p:nvSpPr>
            <p:spPr>
              <a:xfrm>
                <a:off x="4065082" y="4811150"/>
                <a:ext cx="78752" cy="168900"/>
              </a:xfrm>
              <a:custGeom>
                <a:avLst/>
                <a:gdLst/>
                <a:ahLst/>
                <a:cxnLst/>
                <a:rect l="l" t="t" r="r" b="b"/>
                <a:pathLst>
                  <a:path w="57274" h="122836" extrusionOk="0">
                    <a:moveTo>
                      <a:pt x="35416" y="16"/>
                    </a:moveTo>
                    <a:cubicBezTo>
                      <a:pt x="44227" y="25493"/>
                      <a:pt x="51588" y="51448"/>
                      <a:pt x="57465" y="77756"/>
                    </a:cubicBezTo>
                    <a:lnTo>
                      <a:pt x="54374" y="78388"/>
                    </a:lnTo>
                    <a:cubicBezTo>
                      <a:pt x="32640" y="88070"/>
                      <a:pt x="13921" y="103431"/>
                      <a:pt x="190" y="122852"/>
                    </a:cubicBezTo>
                    <a:cubicBezTo>
                      <a:pt x="10061" y="81432"/>
                      <a:pt x="21741" y="40509"/>
                      <a:pt x="35231" y="8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8" name="Google Shape;508;p8"/>
              <p:cNvSpPr/>
              <p:nvPr/>
            </p:nvSpPr>
            <p:spPr>
              <a:xfrm>
                <a:off x="4022785" y="5045158"/>
                <a:ext cx="124541" cy="172314"/>
              </a:xfrm>
              <a:custGeom>
                <a:avLst/>
                <a:gdLst/>
                <a:ahLst/>
                <a:cxnLst/>
                <a:rect l="l" t="t" r="r" b="b"/>
                <a:pathLst>
                  <a:path w="90575" h="125319" extrusionOk="0">
                    <a:moveTo>
                      <a:pt x="90326" y="16"/>
                    </a:moveTo>
                    <a:lnTo>
                      <a:pt x="90765" y="64"/>
                    </a:lnTo>
                    <a:cubicBezTo>
                      <a:pt x="84449" y="34139"/>
                      <a:pt x="73043" y="67070"/>
                      <a:pt x="56928" y="97756"/>
                    </a:cubicBezTo>
                    <a:lnTo>
                      <a:pt x="56344" y="97425"/>
                    </a:lnTo>
                    <a:cubicBezTo>
                      <a:pt x="35410" y="101379"/>
                      <a:pt x="15976" y="111038"/>
                      <a:pt x="190" y="125335"/>
                    </a:cubicBezTo>
                    <a:cubicBezTo>
                      <a:pt x="3168" y="100278"/>
                      <a:pt x="6760" y="75290"/>
                      <a:pt x="10966" y="50370"/>
                    </a:cubicBezTo>
                    <a:cubicBezTo>
                      <a:pt x="32892" y="27342"/>
                      <a:pt x="60145" y="10051"/>
                      <a:pt x="90326" y="1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9" name="Google Shape;509;p8"/>
              <p:cNvSpPr/>
              <p:nvPr/>
            </p:nvSpPr>
            <p:spPr>
              <a:xfrm>
                <a:off x="3700198" y="5172341"/>
                <a:ext cx="121648" cy="162162"/>
              </a:xfrm>
              <a:custGeom>
                <a:avLst/>
                <a:gdLst/>
                <a:ahLst/>
                <a:cxnLst/>
                <a:rect l="l" t="t" r="r" b="b"/>
                <a:pathLst>
                  <a:path w="88471" h="117936" extrusionOk="0">
                    <a:moveTo>
                      <a:pt x="76752" y="58388"/>
                    </a:moveTo>
                    <a:cubicBezTo>
                      <a:pt x="75509" y="78937"/>
                      <a:pt x="79611" y="99458"/>
                      <a:pt x="88661" y="117952"/>
                    </a:cubicBezTo>
                    <a:cubicBezTo>
                      <a:pt x="66392" y="103393"/>
                      <a:pt x="43615" y="89400"/>
                      <a:pt x="20487" y="76165"/>
                    </a:cubicBezTo>
                    <a:cubicBezTo>
                      <a:pt x="22096" y="76079"/>
                      <a:pt x="23617" y="75983"/>
                      <a:pt x="25215" y="75983"/>
                    </a:cubicBezTo>
                    <a:cubicBezTo>
                      <a:pt x="13002" y="53873"/>
                      <a:pt x="4545" y="29890"/>
                      <a:pt x="190" y="5012"/>
                    </a:cubicBezTo>
                    <a:lnTo>
                      <a:pt x="2347" y="16"/>
                    </a:lnTo>
                    <a:cubicBezTo>
                      <a:pt x="20625" y="7886"/>
                      <a:pt x="37565" y="18552"/>
                      <a:pt x="52559" y="31630"/>
                    </a:cubicBezTo>
                    <a:cubicBezTo>
                      <a:pt x="61653" y="39580"/>
                      <a:pt x="70071" y="48269"/>
                      <a:pt x="77728" y="5760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0" name="Google Shape;510;p8"/>
              <p:cNvSpPr/>
              <p:nvPr/>
            </p:nvSpPr>
            <p:spPr>
              <a:xfrm>
                <a:off x="3498389" y="5152703"/>
                <a:ext cx="236141" cy="124336"/>
              </a:xfrm>
              <a:custGeom>
                <a:avLst/>
                <a:gdLst/>
                <a:ahLst/>
                <a:cxnLst/>
                <a:rect l="l" t="t" r="r" b="b"/>
                <a:pathLst>
                  <a:path w="171739" h="90426" extrusionOk="0">
                    <a:moveTo>
                      <a:pt x="37650" y="3279"/>
                    </a:moveTo>
                    <a:cubicBezTo>
                      <a:pt x="54100" y="947"/>
                      <a:pt x="70702" y="-138"/>
                      <a:pt x="87315" y="33"/>
                    </a:cubicBezTo>
                    <a:cubicBezTo>
                      <a:pt x="108607" y="901"/>
                      <a:pt x="129548" y="5737"/>
                      <a:pt x="149061" y="14293"/>
                    </a:cubicBezTo>
                    <a:lnTo>
                      <a:pt x="146904" y="19289"/>
                    </a:lnTo>
                    <a:cubicBezTo>
                      <a:pt x="151259" y="44167"/>
                      <a:pt x="159716" y="68150"/>
                      <a:pt x="171929" y="90261"/>
                    </a:cubicBezTo>
                    <a:cubicBezTo>
                      <a:pt x="170331" y="90260"/>
                      <a:pt x="168810" y="90356"/>
                      <a:pt x="167201" y="90443"/>
                    </a:cubicBezTo>
                    <a:cubicBezTo>
                      <a:pt x="113427" y="59397"/>
                      <a:pt x="57642" y="31967"/>
                      <a:pt x="219" y="8333"/>
                    </a:cubicBezTo>
                    <a:lnTo>
                      <a:pt x="190" y="7798"/>
                    </a:lnTo>
                    <a:cubicBezTo>
                      <a:pt x="12709" y="6265"/>
                      <a:pt x="25131" y="4812"/>
                      <a:pt x="37650" y="327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1" name="Google Shape;511;p8"/>
              <p:cNvSpPr/>
              <p:nvPr/>
            </p:nvSpPr>
            <p:spPr>
              <a:xfrm>
                <a:off x="3786508" y="5013744"/>
                <a:ext cx="52438" cy="141025"/>
              </a:xfrm>
              <a:custGeom>
                <a:avLst/>
                <a:gdLst/>
                <a:ahLst/>
                <a:cxnLst/>
                <a:rect l="l" t="t" r="r" b="b"/>
                <a:pathLst>
                  <a:path w="38137" h="102564" extrusionOk="0">
                    <a:moveTo>
                      <a:pt x="37590" y="16"/>
                    </a:moveTo>
                    <a:cubicBezTo>
                      <a:pt x="40126" y="34169"/>
                      <a:pt x="36109" y="68493"/>
                      <a:pt x="25755" y="101140"/>
                    </a:cubicBezTo>
                    <a:lnTo>
                      <a:pt x="22752" y="102580"/>
                    </a:lnTo>
                    <a:cubicBezTo>
                      <a:pt x="15166" y="86198"/>
                      <a:pt x="7669" y="69826"/>
                      <a:pt x="190" y="53278"/>
                    </a:cubicBezTo>
                    <a:cubicBezTo>
                      <a:pt x="2403" y="54147"/>
                      <a:pt x="4615" y="55015"/>
                      <a:pt x="6828" y="55883"/>
                    </a:cubicBezTo>
                    <a:cubicBezTo>
                      <a:pt x="12682" y="35515"/>
                      <a:pt x="22599" y="16541"/>
                      <a:pt x="35982" y="10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2" name="Google Shape;512;p8"/>
              <p:cNvSpPr/>
              <p:nvPr/>
            </p:nvSpPr>
            <p:spPr>
              <a:xfrm>
                <a:off x="3750306" y="4893183"/>
                <a:ext cx="87614" cy="197332"/>
              </a:xfrm>
              <a:custGeom>
                <a:avLst/>
                <a:gdLst/>
                <a:ahLst/>
                <a:cxnLst/>
                <a:rect l="l" t="t" r="r" b="b"/>
                <a:pathLst>
                  <a:path w="63719" h="143514" extrusionOk="0">
                    <a:moveTo>
                      <a:pt x="63909" y="87663"/>
                    </a:moveTo>
                    <a:lnTo>
                      <a:pt x="62301" y="87750"/>
                    </a:lnTo>
                    <a:cubicBezTo>
                      <a:pt x="48918" y="104189"/>
                      <a:pt x="39001" y="123162"/>
                      <a:pt x="33147" y="143530"/>
                    </a:cubicBezTo>
                    <a:cubicBezTo>
                      <a:pt x="30935" y="142662"/>
                      <a:pt x="28722" y="141794"/>
                      <a:pt x="26509" y="140925"/>
                    </a:cubicBezTo>
                    <a:cubicBezTo>
                      <a:pt x="17610" y="121201"/>
                      <a:pt x="8837" y="101402"/>
                      <a:pt x="190" y="81528"/>
                    </a:cubicBezTo>
                    <a:cubicBezTo>
                      <a:pt x="9791" y="51676"/>
                      <a:pt x="25137" y="23986"/>
                      <a:pt x="45367" y="16"/>
                    </a:cubicBezTo>
                    <a:cubicBezTo>
                      <a:pt x="55547" y="28242"/>
                      <a:pt x="61787" y="57735"/>
                      <a:pt x="63909" y="8766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3" name="Google Shape;513;p8"/>
              <p:cNvSpPr/>
              <p:nvPr/>
            </p:nvSpPr>
            <p:spPr>
              <a:xfrm>
                <a:off x="3594050" y="4615799"/>
                <a:ext cx="218314" cy="389359"/>
              </a:xfrm>
              <a:custGeom>
                <a:avLst/>
                <a:gdLst/>
                <a:ahLst/>
                <a:cxnLst/>
                <a:rect l="l" t="t" r="r" b="b"/>
                <a:pathLst>
                  <a:path w="158774" h="283170" extrusionOk="0">
                    <a:moveTo>
                      <a:pt x="144573" y="167489"/>
                    </a:moveTo>
                    <a:cubicBezTo>
                      <a:pt x="149987" y="178615"/>
                      <a:pt x="154791" y="190027"/>
                      <a:pt x="158964" y="201674"/>
                    </a:cubicBezTo>
                    <a:cubicBezTo>
                      <a:pt x="138735" y="225644"/>
                      <a:pt x="123388" y="253334"/>
                      <a:pt x="113787" y="283187"/>
                    </a:cubicBezTo>
                    <a:cubicBezTo>
                      <a:pt x="73038" y="189954"/>
                      <a:pt x="35172" y="95564"/>
                      <a:pt x="190" y="16"/>
                    </a:cubicBezTo>
                    <a:cubicBezTo>
                      <a:pt x="59597" y="44730"/>
                      <a:pt x="111989" y="100557"/>
                      <a:pt x="144573" y="1674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4" name="Google Shape;514;p8"/>
              <p:cNvSpPr/>
              <p:nvPr/>
            </p:nvSpPr>
            <p:spPr>
              <a:xfrm>
                <a:off x="3944369" y="5040972"/>
                <a:ext cx="93203" cy="181625"/>
              </a:xfrm>
              <a:custGeom>
                <a:avLst/>
                <a:gdLst/>
                <a:ahLst/>
                <a:cxnLst/>
                <a:rect l="l" t="t" r="r" b="b"/>
                <a:pathLst>
                  <a:path w="67784" h="132091" extrusionOk="0">
                    <a:moveTo>
                      <a:pt x="66667" y="54776"/>
                    </a:moveTo>
                    <a:cubicBezTo>
                      <a:pt x="67077" y="54289"/>
                      <a:pt x="67575" y="53813"/>
                      <a:pt x="67975" y="53413"/>
                    </a:cubicBezTo>
                    <a:cubicBezTo>
                      <a:pt x="63768" y="78333"/>
                      <a:pt x="60175" y="103321"/>
                      <a:pt x="57198" y="128378"/>
                    </a:cubicBezTo>
                    <a:cubicBezTo>
                      <a:pt x="55822" y="129556"/>
                      <a:pt x="54525" y="130831"/>
                      <a:pt x="53227" y="132107"/>
                    </a:cubicBezTo>
                    <a:cubicBezTo>
                      <a:pt x="42595" y="111279"/>
                      <a:pt x="25441" y="94495"/>
                      <a:pt x="4381" y="84310"/>
                    </a:cubicBezTo>
                    <a:cubicBezTo>
                      <a:pt x="2133" y="72621"/>
                      <a:pt x="784" y="60778"/>
                      <a:pt x="344" y="48884"/>
                    </a:cubicBezTo>
                    <a:cubicBezTo>
                      <a:pt x="-267" y="32512"/>
                      <a:pt x="939" y="16122"/>
                      <a:pt x="3940" y="16"/>
                    </a:cubicBezTo>
                    <a:cubicBezTo>
                      <a:pt x="27559" y="14915"/>
                      <a:pt x="48720" y="33388"/>
                      <a:pt x="66667" y="5477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5" name="Google Shape;515;p8"/>
              <p:cNvSpPr/>
              <p:nvPr/>
            </p:nvSpPr>
            <p:spPr>
              <a:xfrm>
                <a:off x="4000744" y="4804930"/>
                <a:ext cx="112750" cy="183392"/>
              </a:xfrm>
              <a:custGeom>
                <a:avLst/>
                <a:gdLst/>
                <a:ahLst/>
                <a:cxnLst/>
                <a:rect l="l" t="t" r="r" b="b"/>
                <a:pathLst>
                  <a:path w="82000" h="133376" extrusionOk="0">
                    <a:moveTo>
                      <a:pt x="12043" y="72610"/>
                    </a:moveTo>
                    <a:cubicBezTo>
                      <a:pt x="35183" y="48382"/>
                      <a:pt x="65836" y="30054"/>
                      <a:pt x="80652" y="16"/>
                    </a:cubicBezTo>
                    <a:cubicBezTo>
                      <a:pt x="81197" y="1497"/>
                      <a:pt x="81645" y="3056"/>
                      <a:pt x="82190" y="4537"/>
                    </a:cubicBezTo>
                    <a:lnTo>
                      <a:pt x="82005" y="4605"/>
                    </a:lnTo>
                    <a:cubicBezTo>
                      <a:pt x="68517" y="45001"/>
                      <a:pt x="56837" y="85924"/>
                      <a:pt x="46964" y="127373"/>
                    </a:cubicBezTo>
                    <a:cubicBezTo>
                      <a:pt x="45501" y="129341"/>
                      <a:pt x="44125" y="131318"/>
                      <a:pt x="42827" y="133392"/>
                    </a:cubicBezTo>
                    <a:cubicBezTo>
                      <a:pt x="30009" y="116539"/>
                      <a:pt x="15743" y="100838"/>
                      <a:pt x="190" y="86466"/>
                    </a:cubicBezTo>
                    <a:cubicBezTo>
                      <a:pt x="3868" y="81621"/>
                      <a:pt x="7825" y="76994"/>
                      <a:pt x="12043" y="726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6" name="Google Shape;516;p8"/>
              <p:cNvSpPr/>
              <p:nvPr/>
            </p:nvSpPr>
            <p:spPr>
              <a:xfrm>
                <a:off x="3949529" y="4923845"/>
                <a:ext cx="115510" cy="192378"/>
              </a:xfrm>
              <a:custGeom>
                <a:avLst/>
                <a:gdLst/>
                <a:ahLst/>
                <a:cxnLst/>
                <a:rect l="l" t="t" r="r" b="b"/>
                <a:pathLst>
                  <a:path w="84007" h="139911" extrusionOk="0">
                    <a:moveTo>
                      <a:pt x="80060" y="46942"/>
                    </a:moveTo>
                    <a:cubicBezTo>
                      <a:pt x="81358" y="44868"/>
                      <a:pt x="82734" y="42891"/>
                      <a:pt x="84197" y="40923"/>
                    </a:cubicBezTo>
                    <a:cubicBezTo>
                      <a:pt x="76408" y="73256"/>
                      <a:pt x="69751" y="105803"/>
                      <a:pt x="64224" y="138564"/>
                    </a:cubicBezTo>
                    <a:cubicBezTo>
                      <a:pt x="63824" y="138964"/>
                      <a:pt x="63326" y="139440"/>
                      <a:pt x="62917" y="139927"/>
                    </a:cubicBezTo>
                    <a:cubicBezTo>
                      <a:pt x="44970" y="118540"/>
                      <a:pt x="23809" y="100066"/>
                      <a:pt x="190" y="85167"/>
                    </a:cubicBezTo>
                    <a:cubicBezTo>
                      <a:pt x="5662" y="54232"/>
                      <a:pt x="18425" y="25044"/>
                      <a:pt x="37424" y="16"/>
                    </a:cubicBezTo>
                    <a:cubicBezTo>
                      <a:pt x="52976" y="14387"/>
                      <a:pt x="67243" y="30089"/>
                      <a:pt x="80060" y="4694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7" name="Google Shape;517;p8"/>
              <p:cNvSpPr/>
              <p:nvPr/>
            </p:nvSpPr>
            <p:spPr>
              <a:xfrm>
                <a:off x="3950134" y="5156920"/>
                <a:ext cx="72622" cy="152164"/>
              </a:xfrm>
              <a:custGeom>
                <a:avLst/>
                <a:gdLst/>
                <a:ahLst/>
                <a:cxnLst/>
                <a:rect l="l" t="t" r="r" b="b"/>
                <a:pathLst>
                  <a:path w="52816" h="110665" extrusionOk="0">
                    <a:moveTo>
                      <a:pt x="53007" y="44083"/>
                    </a:moveTo>
                    <a:cubicBezTo>
                      <a:pt x="50352" y="66247"/>
                      <a:pt x="48321" y="88392"/>
                      <a:pt x="46807" y="110682"/>
                    </a:cubicBezTo>
                    <a:cubicBezTo>
                      <a:pt x="23966" y="77308"/>
                      <a:pt x="8109" y="39666"/>
                      <a:pt x="190" y="16"/>
                    </a:cubicBezTo>
                    <a:cubicBezTo>
                      <a:pt x="21251" y="10201"/>
                      <a:pt x="38404" y="26985"/>
                      <a:pt x="49036" y="47812"/>
                    </a:cubicBezTo>
                    <a:cubicBezTo>
                      <a:pt x="50334" y="46537"/>
                      <a:pt x="51631" y="45262"/>
                      <a:pt x="53007" y="4408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8" name="Google Shape;518;p8"/>
              <p:cNvSpPr/>
              <p:nvPr/>
            </p:nvSpPr>
            <p:spPr>
              <a:xfrm>
                <a:off x="4022785" y="5152168"/>
                <a:ext cx="81213" cy="143773"/>
              </a:xfrm>
              <a:custGeom>
                <a:avLst/>
                <a:gdLst/>
                <a:ahLst/>
                <a:cxnLst/>
                <a:rect l="l" t="t" r="r" b="b"/>
                <a:pathLst>
                  <a:path w="59064" h="104562" extrusionOk="0">
                    <a:moveTo>
                      <a:pt x="1709" y="37709"/>
                    </a:moveTo>
                    <a:cubicBezTo>
                      <a:pt x="1791" y="60031"/>
                      <a:pt x="1256" y="82262"/>
                      <a:pt x="190" y="104578"/>
                    </a:cubicBezTo>
                    <a:cubicBezTo>
                      <a:pt x="26726" y="74056"/>
                      <a:pt x="46817" y="38490"/>
                      <a:pt x="59255" y="16"/>
                    </a:cubicBezTo>
                    <a:cubicBezTo>
                      <a:pt x="37159" y="7708"/>
                      <a:pt x="18186" y="22406"/>
                      <a:pt x="5223" y="41871"/>
                    </a:cubicBezTo>
                    <a:cubicBezTo>
                      <a:pt x="4081" y="40454"/>
                      <a:pt x="2940" y="39038"/>
                      <a:pt x="1709" y="3770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9" name="Google Shape;519;p8"/>
              <p:cNvSpPr/>
              <p:nvPr/>
            </p:nvSpPr>
            <p:spPr>
              <a:xfrm>
                <a:off x="3771445" y="5220073"/>
                <a:ext cx="90228" cy="139466"/>
              </a:xfrm>
              <a:custGeom>
                <a:avLst/>
                <a:gdLst/>
                <a:ahLst/>
                <a:cxnLst/>
                <a:rect l="l" t="t" r="r" b="b"/>
                <a:pathLst>
                  <a:path w="65620" h="101430" extrusionOk="0">
                    <a:moveTo>
                      <a:pt x="7557" y="68508"/>
                    </a:moveTo>
                    <a:cubicBezTo>
                      <a:pt x="27282" y="78985"/>
                      <a:pt x="46633" y="89962"/>
                      <a:pt x="65810" y="101447"/>
                    </a:cubicBezTo>
                    <a:cubicBezTo>
                      <a:pt x="51434" y="63652"/>
                      <a:pt x="29563" y="29152"/>
                      <a:pt x="1509" y="16"/>
                    </a:cubicBezTo>
                    <a:cubicBezTo>
                      <a:pt x="-2148" y="23110"/>
                      <a:pt x="1847" y="46765"/>
                      <a:pt x="12887" y="67380"/>
                    </a:cubicBezTo>
                    <a:cubicBezTo>
                      <a:pt x="11099" y="67716"/>
                      <a:pt x="9311" y="68052"/>
                      <a:pt x="7557" y="6850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0" name="Google Shape;520;p8"/>
              <p:cNvSpPr/>
              <p:nvPr/>
            </p:nvSpPr>
            <p:spPr>
              <a:xfrm>
                <a:off x="3709824" y="5334565"/>
                <a:ext cx="159611" cy="48720"/>
              </a:xfrm>
              <a:custGeom>
                <a:avLst/>
                <a:gdLst/>
                <a:ahLst/>
                <a:cxnLst/>
                <a:rect l="l" t="t" r="r" b="b"/>
                <a:pathLst>
                  <a:path w="116081" h="35433" extrusionOk="0">
                    <a:moveTo>
                      <a:pt x="81663" y="16"/>
                    </a:moveTo>
                    <a:cubicBezTo>
                      <a:pt x="93339" y="7622"/>
                      <a:pt x="104820" y="15384"/>
                      <a:pt x="116272" y="23409"/>
                    </a:cubicBezTo>
                    <a:lnTo>
                      <a:pt x="116066" y="23652"/>
                    </a:lnTo>
                    <a:cubicBezTo>
                      <a:pt x="102759" y="21900"/>
                      <a:pt x="89809" y="27291"/>
                      <a:pt x="76889" y="30820"/>
                    </a:cubicBezTo>
                    <a:cubicBezTo>
                      <a:pt x="51685" y="37401"/>
                      <a:pt x="25160" y="36958"/>
                      <a:pt x="190" y="29539"/>
                    </a:cubicBezTo>
                    <a:lnTo>
                      <a:pt x="717" y="28000"/>
                    </a:lnTo>
                    <a:cubicBezTo>
                      <a:pt x="26376" y="15090"/>
                      <a:pt x="53789" y="6007"/>
                      <a:pt x="82083" y="1039"/>
                    </a:cubicBezTo>
                    <a:cubicBezTo>
                      <a:pt x="81907" y="714"/>
                      <a:pt x="81767" y="371"/>
                      <a:pt x="81664" y="1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1" name="Google Shape;521;p8"/>
              <p:cNvSpPr/>
              <p:nvPr/>
            </p:nvSpPr>
            <p:spPr>
              <a:xfrm>
                <a:off x="3626302" y="5277086"/>
                <a:ext cx="196092" cy="98051"/>
              </a:xfrm>
              <a:custGeom>
                <a:avLst/>
                <a:gdLst/>
                <a:ahLst/>
                <a:cxnLst/>
                <a:rect l="l" t="t" r="r" b="b"/>
                <a:pathLst>
                  <a:path w="142612" h="71310" extrusionOk="0">
                    <a:moveTo>
                      <a:pt x="142383" y="41803"/>
                    </a:moveTo>
                    <a:cubicBezTo>
                      <a:pt x="142486" y="42158"/>
                      <a:pt x="142627" y="42501"/>
                      <a:pt x="142802" y="42826"/>
                    </a:cubicBezTo>
                    <a:cubicBezTo>
                      <a:pt x="114508" y="47794"/>
                      <a:pt x="87095" y="56877"/>
                      <a:pt x="61436" y="69787"/>
                    </a:cubicBezTo>
                    <a:lnTo>
                      <a:pt x="60909" y="71326"/>
                    </a:lnTo>
                    <a:cubicBezTo>
                      <a:pt x="47621" y="67432"/>
                      <a:pt x="34982" y="61594"/>
                      <a:pt x="23403" y="54002"/>
                    </a:cubicBezTo>
                    <a:cubicBezTo>
                      <a:pt x="15089" y="48467"/>
                      <a:pt x="7317" y="42161"/>
                      <a:pt x="190" y="35165"/>
                    </a:cubicBezTo>
                    <a:cubicBezTo>
                      <a:pt x="19357" y="14286"/>
                      <a:pt x="45903" y="1680"/>
                      <a:pt x="74208" y="16"/>
                    </a:cubicBezTo>
                    <a:cubicBezTo>
                      <a:pt x="97337" y="13251"/>
                      <a:pt x="120114" y="27244"/>
                      <a:pt x="142383" y="4180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2" name="Google Shape;522;p8"/>
              <p:cNvSpPr/>
              <p:nvPr/>
            </p:nvSpPr>
            <p:spPr>
              <a:xfrm>
                <a:off x="3491952" y="5163407"/>
                <a:ext cx="236074" cy="161967"/>
              </a:xfrm>
              <a:custGeom>
                <a:avLst/>
                <a:gdLst/>
                <a:ahLst/>
                <a:cxnLst/>
                <a:rect l="l" t="t" r="r" b="b"/>
                <a:pathLst>
                  <a:path w="171690" h="117794" extrusionOk="0">
                    <a:moveTo>
                      <a:pt x="4899" y="551"/>
                    </a:moveTo>
                    <a:cubicBezTo>
                      <a:pt x="62322" y="24185"/>
                      <a:pt x="118107" y="51615"/>
                      <a:pt x="171881" y="82660"/>
                    </a:cubicBezTo>
                    <a:cubicBezTo>
                      <a:pt x="143576" y="84324"/>
                      <a:pt x="117029" y="96930"/>
                      <a:pt x="97862" y="117810"/>
                    </a:cubicBezTo>
                    <a:cubicBezTo>
                      <a:pt x="61691" y="82969"/>
                      <a:pt x="38574" y="33871"/>
                      <a:pt x="190" y="558"/>
                    </a:cubicBezTo>
                    <a:cubicBezTo>
                      <a:pt x="1721" y="374"/>
                      <a:pt x="3339" y="200"/>
                      <a:pt x="4870" y="1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3" name="Google Shape;523;p8"/>
              <p:cNvSpPr/>
              <p:nvPr/>
            </p:nvSpPr>
            <p:spPr>
              <a:xfrm>
                <a:off x="3694750" y="5067242"/>
                <a:ext cx="127471" cy="97717"/>
              </a:xfrm>
              <a:custGeom>
                <a:avLst/>
                <a:gdLst/>
                <a:ahLst/>
                <a:cxnLst/>
                <a:rect l="l" t="t" r="r" b="b"/>
                <a:pathLst>
                  <a:path w="92706" h="71067" extrusionOk="0">
                    <a:moveTo>
                      <a:pt x="92897" y="71083"/>
                    </a:moveTo>
                    <a:cubicBezTo>
                      <a:pt x="58694" y="52035"/>
                      <a:pt x="27462" y="28093"/>
                      <a:pt x="190" y="16"/>
                    </a:cubicBezTo>
                    <a:cubicBezTo>
                      <a:pt x="23007" y="1536"/>
                      <a:pt x="45480" y="6377"/>
                      <a:pt x="66898" y="14385"/>
                    </a:cubicBezTo>
                    <a:cubicBezTo>
                      <a:pt x="74376" y="30933"/>
                      <a:pt x="81874" y="47305"/>
                      <a:pt x="89459" y="63687"/>
                    </a:cubicBezTo>
                    <a:cubicBezTo>
                      <a:pt x="90599" y="66211"/>
                      <a:pt x="91748" y="68647"/>
                      <a:pt x="92897" y="7108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4" name="Google Shape;524;p8"/>
              <p:cNvSpPr/>
              <p:nvPr/>
            </p:nvSpPr>
            <p:spPr>
              <a:xfrm>
                <a:off x="3636502" y="4981616"/>
                <a:ext cx="149948" cy="105351"/>
              </a:xfrm>
              <a:custGeom>
                <a:avLst/>
                <a:gdLst/>
                <a:ahLst/>
                <a:cxnLst/>
                <a:rect l="l" t="t" r="r" b="b"/>
                <a:pathLst>
                  <a:path w="109053" h="76619" extrusionOk="0">
                    <a:moveTo>
                      <a:pt x="82924" y="17239"/>
                    </a:moveTo>
                    <a:cubicBezTo>
                      <a:pt x="91541" y="37109"/>
                      <a:pt x="100314" y="56908"/>
                      <a:pt x="109243" y="76636"/>
                    </a:cubicBezTo>
                    <a:cubicBezTo>
                      <a:pt x="87826" y="68627"/>
                      <a:pt x="65353" y="63787"/>
                      <a:pt x="42536" y="62266"/>
                    </a:cubicBezTo>
                    <a:cubicBezTo>
                      <a:pt x="25065" y="44005"/>
                      <a:pt x="10755" y="22968"/>
                      <a:pt x="190" y="16"/>
                    </a:cubicBezTo>
                    <a:cubicBezTo>
                      <a:pt x="28514" y="1112"/>
                      <a:pt x="56410" y="7292"/>
                      <a:pt x="82544" y="1826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5" name="Google Shape;525;p8"/>
              <p:cNvSpPr/>
              <p:nvPr/>
            </p:nvSpPr>
            <p:spPr>
              <a:xfrm>
                <a:off x="3586958" y="4610367"/>
                <a:ext cx="163284" cy="396195"/>
              </a:xfrm>
              <a:custGeom>
                <a:avLst/>
                <a:gdLst/>
                <a:ahLst/>
                <a:cxnLst/>
                <a:rect l="l" t="t" r="r" b="b"/>
                <a:pathLst>
                  <a:path w="118752" h="288142" extrusionOk="0">
                    <a:moveTo>
                      <a:pt x="118943" y="287136"/>
                    </a:moveTo>
                    <a:lnTo>
                      <a:pt x="118562" y="288158"/>
                    </a:lnTo>
                    <a:cubicBezTo>
                      <a:pt x="92429" y="277189"/>
                      <a:pt x="64533" y="271008"/>
                      <a:pt x="36208" y="269912"/>
                    </a:cubicBezTo>
                    <a:cubicBezTo>
                      <a:pt x="33110" y="263134"/>
                      <a:pt x="30447" y="256165"/>
                      <a:pt x="28236" y="249048"/>
                    </a:cubicBezTo>
                    <a:cubicBezTo>
                      <a:pt x="21258" y="223625"/>
                      <a:pt x="17026" y="197529"/>
                      <a:pt x="15614" y="171205"/>
                    </a:cubicBezTo>
                    <a:cubicBezTo>
                      <a:pt x="10451" y="114081"/>
                      <a:pt x="5309" y="57018"/>
                      <a:pt x="190" y="16"/>
                    </a:cubicBezTo>
                    <a:cubicBezTo>
                      <a:pt x="1915" y="1274"/>
                      <a:pt x="3630" y="2619"/>
                      <a:pt x="5346" y="3965"/>
                    </a:cubicBezTo>
                    <a:cubicBezTo>
                      <a:pt x="40332" y="99483"/>
                      <a:pt x="78197" y="193873"/>
                      <a:pt x="118943" y="28713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6" name="Google Shape;526;p8"/>
              <p:cNvSpPr/>
              <p:nvPr/>
            </p:nvSpPr>
            <p:spPr>
              <a:xfrm>
                <a:off x="4124065" y="4882373"/>
                <a:ext cx="19790" cy="44505"/>
              </a:xfrm>
              <a:custGeom>
                <a:avLst/>
                <a:gdLst/>
                <a:ahLst/>
                <a:cxnLst/>
                <a:rect l="l" t="t" r="r" b="b"/>
                <a:pathLst>
                  <a:path w="14393" h="32367" extrusionOk="0">
                    <a:moveTo>
                      <a:pt x="8301" y="16"/>
                    </a:moveTo>
                    <a:cubicBezTo>
                      <a:pt x="6138" y="10945"/>
                      <a:pt x="3296" y="21831"/>
                      <a:pt x="190" y="32383"/>
                    </a:cubicBezTo>
                    <a:cubicBezTo>
                      <a:pt x="3876" y="30296"/>
                      <a:pt x="7624" y="28324"/>
                      <a:pt x="11494" y="26608"/>
                    </a:cubicBezTo>
                    <a:lnTo>
                      <a:pt x="14584" y="25977"/>
                    </a:lnTo>
                    <a:cubicBezTo>
                      <a:pt x="12798" y="17267"/>
                      <a:pt x="10617" y="8626"/>
                      <a:pt x="8301" y="1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7" name="Google Shape;527;p8"/>
              <p:cNvSpPr/>
              <p:nvPr/>
            </p:nvSpPr>
            <p:spPr>
              <a:xfrm>
                <a:off x="4022786" y="5045158"/>
                <a:ext cx="124539" cy="172314"/>
              </a:xfrm>
              <a:custGeom>
                <a:avLst/>
                <a:gdLst/>
                <a:ahLst/>
                <a:cxnLst/>
                <a:rect l="l" t="t" r="r" b="b"/>
                <a:pathLst>
                  <a:path w="90574" h="125319" extrusionOk="0">
                    <a:moveTo>
                      <a:pt x="90327" y="16"/>
                    </a:moveTo>
                    <a:cubicBezTo>
                      <a:pt x="69817" y="6849"/>
                      <a:pt x="50600" y="17075"/>
                      <a:pt x="33478" y="30267"/>
                    </a:cubicBezTo>
                    <a:cubicBezTo>
                      <a:pt x="24683" y="52065"/>
                      <a:pt x="15033" y="73546"/>
                      <a:pt x="4257" y="94353"/>
                    </a:cubicBezTo>
                    <a:cubicBezTo>
                      <a:pt x="2817" y="104671"/>
                      <a:pt x="1418" y="114994"/>
                      <a:pt x="190" y="125335"/>
                    </a:cubicBezTo>
                    <a:cubicBezTo>
                      <a:pt x="15976" y="111038"/>
                      <a:pt x="35409" y="101378"/>
                      <a:pt x="56343" y="97424"/>
                    </a:cubicBezTo>
                    <a:lnTo>
                      <a:pt x="56928" y="97756"/>
                    </a:lnTo>
                    <a:cubicBezTo>
                      <a:pt x="73042" y="67070"/>
                      <a:pt x="84448" y="34139"/>
                      <a:pt x="90765" y="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8" name="Google Shape;528;p8"/>
              <p:cNvSpPr/>
              <p:nvPr/>
            </p:nvSpPr>
            <p:spPr>
              <a:xfrm>
                <a:off x="3700198" y="5172340"/>
                <a:ext cx="116331" cy="149296"/>
              </a:xfrm>
              <a:custGeom>
                <a:avLst/>
                <a:gdLst/>
                <a:ahLst/>
                <a:cxnLst/>
                <a:rect l="l" t="t" r="r" b="b"/>
                <a:pathLst>
                  <a:path w="84604" h="108579" extrusionOk="0">
                    <a:moveTo>
                      <a:pt x="84794" y="108595"/>
                    </a:moveTo>
                    <a:cubicBezTo>
                      <a:pt x="78544" y="92629"/>
                      <a:pt x="75801" y="75506"/>
                      <a:pt x="76752" y="58388"/>
                    </a:cubicBezTo>
                    <a:lnTo>
                      <a:pt x="77728" y="57610"/>
                    </a:lnTo>
                    <a:cubicBezTo>
                      <a:pt x="70070" y="48270"/>
                      <a:pt x="61653" y="39580"/>
                      <a:pt x="52559" y="31630"/>
                    </a:cubicBezTo>
                    <a:cubicBezTo>
                      <a:pt x="37565" y="18552"/>
                      <a:pt x="20624" y="7886"/>
                      <a:pt x="2346" y="16"/>
                    </a:cubicBezTo>
                    <a:lnTo>
                      <a:pt x="190" y="5013"/>
                    </a:lnTo>
                    <a:cubicBezTo>
                      <a:pt x="2949" y="20401"/>
                      <a:pt x="7284" y="35466"/>
                      <a:pt x="13127" y="49968"/>
                    </a:cubicBezTo>
                    <a:cubicBezTo>
                      <a:pt x="41056" y="63980"/>
                      <a:pt x="65532" y="84002"/>
                      <a:pt x="84794" y="10859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9" name="Google Shape;529;p8"/>
              <p:cNvSpPr/>
              <p:nvPr/>
            </p:nvSpPr>
            <p:spPr>
              <a:xfrm>
                <a:off x="3498389" y="5152703"/>
                <a:ext cx="219520" cy="88314"/>
              </a:xfrm>
              <a:custGeom>
                <a:avLst/>
                <a:gdLst/>
                <a:ahLst/>
                <a:cxnLst/>
                <a:rect l="l" t="t" r="r" b="b"/>
                <a:pathLst>
                  <a:path w="159651" h="64228" extrusionOk="0">
                    <a:moveTo>
                      <a:pt x="59149" y="24209"/>
                    </a:moveTo>
                    <a:cubicBezTo>
                      <a:pt x="93851" y="34498"/>
                      <a:pt x="127552" y="47898"/>
                      <a:pt x="159841" y="64245"/>
                    </a:cubicBezTo>
                    <a:cubicBezTo>
                      <a:pt x="153998" y="49742"/>
                      <a:pt x="149663" y="34678"/>
                      <a:pt x="146904" y="19290"/>
                    </a:cubicBezTo>
                    <a:lnTo>
                      <a:pt x="149061" y="14292"/>
                    </a:lnTo>
                    <a:cubicBezTo>
                      <a:pt x="129548" y="5737"/>
                      <a:pt x="108607" y="901"/>
                      <a:pt x="87316" y="33"/>
                    </a:cubicBezTo>
                    <a:cubicBezTo>
                      <a:pt x="70703" y="-139"/>
                      <a:pt x="54100" y="946"/>
                      <a:pt x="37650" y="3279"/>
                    </a:cubicBezTo>
                    <a:cubicBezTo>
                      <a:pt x="25131" y="4811"/>
                      <a:pt x="12709" y="6266"/>
                      <a:pt x="190" y="7798"/>
                    </a:cubicBezTo>
                    <a:lnTo>
                      <a:pt x="219" y="8334"/>
                    </a:lnTo>
                    <a:cubicBezTo>
                      <a:pt x="11438" y="12952"/>
                      <a:pt x="22544" y="17836"/>
                      <a:pt x="33638" y="22744"/>
                    </a:cubicBezTo>
                    <a:cubicBezTo>
                      <a:pt x="42120" y="20944"/>
                      <a:pt x="50929" y="21450"/>
                      <a:pt x="59149" y="2420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0" name="Google Shape;530;p8"/>
              <p:cNvSpPr/>
              <p:nvPr/>
            </p:nvSpPr>
            <p:spPr>
              <a:xfrm>
                <a:off x="3786508" y="5013744"/>
                <a:ext cx="52438" cy="141025"/>
              </a:xfrm>
              <a:custGeom>
                <a:avLst/>
                <a:gdLst/>
                <a:ahLst/>
                <a:cxnLst/>
                <a:rect l="l" t="t" r="r" b="b"/>
                <a:pathLst>
                  <a:path w="38137" h="102564" extrusionOk="0">
                    <a:moveTo>
                      <a:pt x="37590" y="16"/>
                    </a:moveTo>
                    <a:cubicBezTo>
                      <a:pt x="40126" y="34169"/>
                      <a:pt x="36109" y="68493"/>
                      <a:pt x="25755" y="101140"/>
                    </a:cubicBezTo>
                    <a:lnTo>
                      <a:pt x="22752" y="102580"/>
                    </a:lnTo>
                    <a:cubicBezTo>
                      <a:pt x="15166" y="86198"/>
                      <a:pt x="7669" y="69826"/>
                      <a:pt x="190" y="53278"/>
                    </a:cubicBezTo>
                    <a:cubicBezTo>
                      <a:pt x="2403" y="54147"/>
                      <a:pt x="4615" y="55015"/>
                      <a:pt x="6828" y="55883"/>
                    </a:cubicBezTo>
                    <a:cubicBezTo>
                      <a:pt x="12682" y="35515"/>
                      <a:pt x="22599" y="16541"/>
                      <a:pt x="35982" y="10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1" name="Google Shape;531;p8"/>
              <p:cNvSpPr/>
              <p:nvPr/>
            </p:nvSpPr>
            <p:spPr>
              <a:xfrm>
                <a:off x="4009455" y="5174921"/>
                <a:ext cx="18917" cy="47728"/>
              </a:xfrm>
              <a:custGeom>
                <a:avLst/>
                <a:gdLst/>
                <a:ahLst/>
                <a:cxnLst/>
                <a:rect l="l" t="t" r="r" b="b"/>
                <a:pathLst>
                  <a:path w="13758" h="34711" extrusionOk="0">
                    <a:moveTo>
                      <a:pt x="190" y="24966"/>
                    </a:moveTo>
                    <a:cubicBezTo>
                      <a:pt x="2273" y="28113"/>
                      <a:pt x="4183" y="31372"/>
                      <a:pt x="5910" y="34727"/>
                    </a:cubicBezTo>
                    <a:cubicBezTo>
                      <a:pt x="7208" y="33451"/>
                      <a:pt x="8505" y="32175"/>
                      <a:pt x="9881" y="30998"/>
                    </a:cubicBezTo>
                    <a:cubicBezTo>
                      <a:pt x="11110" y="20657"/>
                      <a:pt x="12509" y="10334"/>
                      <a:pt x="13948" y="16"/>
                    </a:cubicBezTo>
                    <a:cubicBezTo>
                      <a:pt x="9572" y="8466"/>
                      <a:pt x="4950" y="16762"/>
                      <a:pt x="190" y="2496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2" name="Google Shape;532;p8"/>
              <p:cNvSpPr/>
              <p:nvPr/>
            </p:nvSpPr>
            <p:spPr>
              <a:xfrm>
                <a:off x="3980221" y="5209240"/>
                <a:ext cx="42549" cy="99866"/>
              </a:xfrm>
              <a:custGeom>
                <a:avLst/>
                <a:gdLst/>
                <a:ahLst/>
                <a:cxnLst/>
                <a:rect l="l" t="t" r="r" b="b"/>
                <a:pathLst>
                  <a:path w="30945" h="72630" extrusionOk="0">
                    <a:moveTo>
                      <a:pt x="27164" y="9777"/>
                    </a:moveTo>
                    <a:cubicBezTo>
                      <a:pt x="25436" y="6422"/>
                      <a:pt x="23527" y="3163"/>
                      <a:pt x="21444" y="16"/>
                    </a:cubicBezTo>
                    <a:cubicBezTo>
                      <a:pt x="18389" y="5282"/>
                      <a:pt x="15329" y="10544"/>
                      <a:pt x="12104" y="15693"/>
                    </a:cubicBezTo>
                    <a:cubicBezTo>
                      <a:pt x="9000" y="20768"/>
                      <a:pt x="4957" y="25206"/>
                      <a:pt x="190" y="28768"/>
                    </a:cubicBezTo>
                    <a:cubicBezTo>
                      <a:pt x="7299" y="44007"/>
                      <a:pt x="15573" y="58676"/>
                      <a:pt x="24936" y="72646"/>
                    </a:cubicBezTo>
                    <a:cubicBezTo>
                      <a:pt x="26450" y="50355"/>
                      <a:pt x="28480" y="28211"/>
                      <a:pt x="31135" y="6048"/>
                    </a:cubicBezTo>
                    <a:cubicBezTo>
                      <a:pt x="29759" y="7226"/>
                      <a:pt x="28462" y="8501"/>
                      <a:pt x="27164" y="977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3" name="Google Shape;533;p8"/>
              <p:cNvSpPr/>
              <p:nvPr/>
            </p:nvSpPr>
            <p:spPr>
              <a:xfrm>
                <a:off x="3827745" y="5338521"/>
                <a:ext cx="41737" cy="30667"/>
              </a:xfrm>
              <a:custGeom>
                <a:avLst/>
                <a:gdLst/>
                <a:ahLst/>
                <a:cxnLst/>
                <a:rect l="l" t="t" r="r" b="b"/>
                <a:pathLst>
                  <a:path w="30354" h="22303" extrusionOk="0">
                    <a:moveTo>
                      <a:pt x="190" y="16"/>
                    </a:moveTo>
                    <a:cubicBezTo>
                      <a:pt x="4383" y="7134"/>
                      <a:pt x="7964" y="14595"/>
                      <a:pt x="10895" y="22319"/>
                    </a:cubicBezTo>
                    <a:cubicBezTo>
                      <a:pt x="17226" y="20616"/>
                      <a:pt x="23817" y="20093"/>
                      <a:pt x="30339" y="20777"/>
                    </a:cubicBezTo>
                    <a:lnTo>
                      <a:pt x="30544" y="20533"/>
                    </a:lnTo>
                    <a:cubicBezTo>
                      <a:pt x="20499" y="13496"/>
                      <a:pt x="10390" y="6723"/>
                      <a:pt x="190" y="16"/>
                    </a:cubicBezTo>
                    <a:close/>
                  </a:path>
                </a:pathLst>
              </a:custGeom>
              <a:solidFill>
                <a:srgbClr val="71AB7B">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4" name="Google Shape;534;p8"/>
              <p:cNvSpPr/>
              <p:nvPr/>
            </p:nvSpPr>
            <p:spPr>
              <a:xfrm>
                <a:off x="3491953" y="5163407"/>
                <a:ext cx="52425" cy="30800"/>
              </a:xfrm>
              <a:custGeom>
                <a:avLst/>
                <a:gdLst/>
                <a:ahLst/>
                <a:cxnLst/>
                <a:rect l="l" t="t" r="r" b="b"/>
                <a:pathLst>
                  <a:path w="38127" h="22400" extrusionOk="0">
                    <a:moveTo>
                      <a:pt x="38317" y="14961"/>
                    </a:moveTo>
                    <a:cubicBezTo>
                      <a:pt x="27223" y="10054"/>
                      <a:pt x="16117" y="5169"/>
                      <a:pt x="4898" y="551"/>
                    </a:cubicBezTo>
                    <a:lnTo>
                      <a:pt x="4869" y="16"/>
                    </a:lnTo>
                    <a:cubicBezTo>
                      <a:pt x="3338" y="199"/>
                      <a:pt x="1720" y="374"/>
                      <a:pt x="190" y="558"/>
                    </a:cubicBezTo>
                    <a:cubicBezTo>
                      <a:pt x="7829" y="7333"/>
                      <a:pt x="14982" y="14637"/>
                      <a:pt x="21595" y="22416"/>
                    </a:cubicBezTo>
                    <a:cubicBezTo>
                      <a:pt x="26615" y="18841"/>
                      <a:pt x="32301" y="16306"/>
                      <a:pt x="38317" y="14961"/>
                    </a:cubicBezTo>
                    <a:close/>
                  </a:path>
                </a:pathLst>
              </a:custGeom>
              <a:solidFill>
                <a:srgbClr val="71AB7B">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5" name="Google Shape;535;p8"/>
              <p:cNvSpPr/>
              <p:nvPr/>
            </p:nvSpPr>
            <p:spPr>
              <a:xfrm>
                <a:off x="3718412" y="5074710"/>
                <a:ext cx="103819" cy="90254"/>
              </a:xfrm>
              <a:custGeom>
                <a:avLst/>
                <a:gdLst/>
                <a:ahLst/>
                <a:cxnLst/>
                <a:rect l="l" t="t" r="r" b="b"/>
                <a:pathLst>
                  <a:path w="75505" h="65639" extrusionOk="0">
                    <a:moveTo>
                      <a:pt x="190" y="11446"/>
                    </a:moveTo>
                    <a:cubicBezTo>
                      <a:pt x="23341" y="32168"/>
                      <a:pt x="48655" y="50342"/>
                      <a:pt x="75696" y="65655"/>
                    </a:cubicBezTo>
                    <a:cubicBezTo>
                      <a:pt x="74546" y="63219"/>
                      <a:pt x="73397" y="60782"/>
                      <a:pt x="72257" y="58258"/>
                    </a:cubicBezTo>
                    <a:cubicBezTo>
                      <a:pt x="64673" y="41877"/>
                      <a:pt x="57174" y="25504"/>
                      <a:pt x="49695" y="8956"/>
                    </a:cubicBezTo>
                    <a:cubicBezTo>
                      <a:pt x="39846" y="5314"/>
                      <a:pt x="29767" y="2327"/>
                      <a:pt x="19523" y="16"/>
                    </a:cubicBezTo>
                    <a:cubicBezTo>
                      <a:pt x="14102" y="5337"/>
                      <a:pt x="7467" y="9260"/>
                      <a:pt x="190" y="1144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6" name="Google Shape;536;p8"/>
              <p:cNvSpPr/>
              <p:nvPr/>
            </p:nvSpPr>
            <p:spPr>
              <a:xfrm>
                <a:off x="3745005" y="5026612"/>
                <a:ext cx="41486" cy="60372"/>
              </a:xfrm>
              <a:custGeom>
                <a:avLst/>
                <a:gdLst/>
                <a:ahLst/>
                <a:cxnLst/>
                <a:rect l="l" t="t" r="r" b="b"/>
                <a:pathLst>
                  <a:path w="30172" h="43907" extrusionOk="0">
                    <a:moveTo>
                      <a:pt x="30362" y="43923"/>
                    </a:moveTo>
                    <a:cubicBezTo>
                      <a:pt x="23783" y="29342"/>
                      <a:pt x="17344" y="14677"/>
                      <a:pt x="10908" y="16"/>
                    </a:cubicBezTo>
                    <a:cubicBezTo>
                      <a:pt x="10973" y="2817"/>
                      <a:pt x="11017" y="5552"/>
                      <a:pt x="11036" y="8178"/>
                    </a:cubicBezTo>
                    <a:cubicBezTo>
                      <a:pt x="11234" y="18218"/>
                      <a:pt x="7315" y="27902"/>
                      <a:pt x="190" y="34982"/>
                    </a:cubicBezTo>
                    <a:cubicBezTo>
                      <a:pt x="10434" y="37293"/>
                      <a:pt x="20513" y="40280"/>
                      <a:pt x="30362" y="4392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7" name="Google Shape;537;p8"/>
              <p:cNvSpPr/>
              <p:nvPr/>
            </p:nvSpPr>
            <p:spPr>
              <a:xfrm>
                <a:off x="3580591" y="4604001"/>
                <a:ext cx="709871" cy="1401818"/>
              </a:xfrm>
              <a:custGeom>
                <a:avLst/>
                <a:gdLst/>
                <a:ahLst/>
                <a:cxnLst/>
                <a:rect l="l" t="t" r="r" b="b"/>
                <a:pathLst>
                  <a:path w="516270" h="1019504" extrusionOk="0">
                    <a:moveTo>
                      <a:pt x="515434" y="1010234"/>
                    </a:moveTo>
                    <a:cubicBezTo>
                      <a:pt x="436259" y="886734"/>
                      <a:pt x="362295" y="760112"/>
                      <a:pt x="293542" y="630369"/>
                    </a:cubicBezTo>
                    <a:cubicBezTo>
                      <a:pt x="253650" y="554817"/>
                      <a:pt x="215638" y="478358"/>
                      <a:pt x="179507" y="400992"/>
                    </a:cubicBezTo>
                    <a:cubicBezTo>
                      <a:pt x="179659" y="400770"/>
                      <a:pt x="179790" y="400535"/>
                      <a:pt x="179899" y="400289"/>
                    </a:cubicBezTo>
                    <a:cubicBezTo>
                      <a:pt x="204206" y="324469"/>
                      <a:pt x="191904" y="240808"/>
                      <a:pt x="156769" y="170400"/>
                    </a:cubicBezTo>
                    <a:cubicBezTo>
                      <a:pt x="122601" y="101929"/>
                      <a:pt x="68135" y="45938"/>
                      <a:pt x="7178" y="635"/>
                    </a:cubicBezTo>
                    <a:cubicBezTo>
                      <a:pt x="4943" y="-647"/>
                      <a:pt x="2091" y="125"/>
                      <a:pt x="808" y="2359"/>
                    </a:cubicBezTo>
                    <a:cubicBezTo>
                      <a:pt x="409" y="3054"/>
                      <a:pt x="196" y="3841"/>
                      <a:pt x="190" y="4642"/>
                    </a:cubicBezTo>
                    <a:cubicBezTo>
                      <a:pt x="4416" y="51452"/>
                      <a:pt x="8642" y="98261"/>
                      <a:pt x="12870" y="145071"/>
                    </a:cubicBezTo>
                    <a:cubicBezTo>
                      <a:pt x="16562" y="185962"/>
                      <a:pt x="17699" y="228871"/>
                      <a:pt x="32972" y="267507"/>
                    </a:cubicBezTo>
                    <a:cubicBezTo>
                      <a:pt x="57324" y="329113"/>
                      <a:pt x="111450" y="376997"/>
                      <a:pt x="169247" y="407470"/>
                    </a:cubicBezTo>
                    <a:cubicBezTo>
                      <a:pt x="170138" y="409393"/>
                      <a:pt x="171002" y="411328"/>
                      <a:pt x="171895" y="413250"/>
                    </a:cubicBezTo>
                    <a:cubicBezTo>
                      <a:pt x="233703" y="546308"/>
                      <a:pt x="301270" y="676460"/>
                      <a:pt x="374595" y="803707"/>
                    </a:cubicBezTo>
                    <a:cubicBezTo>
                      <a:pt x="416122" y="875747"/>
                      <a:pt x="459436" y="946712"/>
                      <a:pt x="504535" y="1016600"/>
                    </a:cubicBezTo>
                    <a:cubicBezTo>
                      <a:pt x="508923" y="1023396"/>
                      <a:pt x="519835" y="1017100"/>
                      <a:pt x="515434" y="1010234"/>
                    </a:cubicBezTo>
                    <a:close/>
                    <a:moveTo>
                      <a:pt x="173558" y="388334"/>
                    </a:moveTo>
                    <a:cubicBezTo>
                      <a:pt x="168526" y="377510"/>
                      <a:pt x="163571" y="366649"/>
                      <a:pt x="158610" y="355792"/>
                    </a:cubicBezTo>
                    <a:cubicBezTo>
                      <a:pt x="158949" y="355456"/>
                      <a:pt x="159207" y="355047"/>
                      <a:pt x="159364" y="354597"/>
                    </a:cubicBezTo>
                    <a:cubicBezTo>
                      <a:pt x="164652" y="337779"/>
                      <a:pt x="172538" y="321891"/>
                      <a:pt x="182735" y="307507"/>
                    </a:cubicBezTo>
                    <a:cubicBezTo>
                      <a:pt x="183660" y="334753"/>
                      <a:pt x="180567" y="361987"/>
                      <a:pt x="173558" y="388334"/>
                    </a:cubicBezTo>
                    <a:close/>
                    <a:moveTo>
                      <a:pt x="88118" y="335217"/>
                    </a:moveTo>
                    <a:cubicBezTo>
                      <a:pt x="71544" y="318280"/>
                      <a:pt x="57771" y="298815"/>
                      <a:pt x="47318" y="277553"/>
                    </a:cubicBezTo>
                    <a:cubicBezTo>
                      <a:pt x="71688" y="280141"/>
                      <a:pt x="95635" y="285774"/>
                      <a:pt x="118600" y="294320"/>
                    </a:cubicBezTo>
                    <a:cubicBezTo>
                      <a:pt x="125927" y="311250"/>
                      <a:pt x="133352" y="328139"/>
                      <a:pt x="140873" y="344984"/>
                    </a:cubicBezTo>
                    <a:cubicBezTo>
                      <a:pt x="123864" y="339154"/>
                      <a:pt x="106088" y="335863"/>
                      <a:pt x="88118" y="335217"/>
                    </a:cubicBezTo>
                    <a:close/>
                    <a:moveTo>
                      <a:pt x="182314" y="297509"/>
                    </a:moveTo>
                    <a:cubicBezTo>
                      <a:pt x="170059" y="312534"/>
                      <a:pt x="160850" y="329801"/>
                      <a:pt x="155202" y="348345"/>
                    </a:cubicBezTo>
                    <a:cubicBezTo>
                      <a:pt x="146063" y="328267"/>
                      <a:pt x="137034" y="308136"/>
                      <a:pt x="128115" y="287955"/>
                    </a:cubicBezTo>
                    <a:cubicBezTo>
                      <a:pt x="136894" y="262676"/>
                      <a:pt x="149829" y="239036"/>
                      <a:pt x="166389" y="218009"/>
                    </a:cubicBezTo>
                    <a:cubicBezTo>
                      <a:pt x="175100" y="243713"/>
                      <a:pt x="180452" y="270434"/>
                      <a:pt x="182314" y="297509"/>
                    </a:cubicBezTo>
                    <a:close/>
                    <a:moveTo>
                      <a:pt x="147046" y="171870"/>
                    </a:moveTo>
                    <a:cubicBezTo>
                      <a:pt x="153560" y="184618"/>
                      <a:pt x="159255" y="197768"/>
                      <a:pt x="164100" y="211238"/>
                    </a:cubicBezTo>
                    <a:cubicBezTo>
                      <a:pt x="147323" y="231806"/>
                      <a:pt x="133951" y="254926"/>
                      <a:pt x="124492" y="279721"/>
                    </a:cubicBezTo>
                    <a:cubicBezTo>
                      <a:pt x="117717" y="264280"/>
                      <a:pt x="111006" y="248810"/>
                      <a:pt x="104356" y="233311"/>
                    </a:cubicBezTo>
                    <a:cubicBezTo>
                      <a:pt x="74163" y="162772"/>
                      <a:pt x="46962" y="91016"/>
                      <a:pt x="17393" y="20238"/>
                    </a:cubicBezTo>
                    <a:cubicBezTo>
                      <a:pt x="70992" y="60905"/>
                      <a:pt x="115210" y="112619"/>
                      <a:pt x="147046" y="171870"/>
                    </a:cubicBezTo>
                    <a:close/>
                    <a:moveTo>
                      <a:pt x="21272" y="136294"/>
                    </a:moveTo>
                    <a:cubicBezTo>
                      <a:pt x="17760" y="97085"/>
                      <a:pt x="14247" y="57875"/>
                      <a:pt x="10735" y="18665"/>
                    </a:cubicBezTo>
                    <a:cubicBezTo>
                      <a:pt x="31878" y="84598"/>
                      <a:pt x="58072" y="149173"/>
                      <a:pt x="84313" y="213169"/>
                    </a:cubicBezTo>
                    <a:cubicBezTo>
                      <a:pt x="94354" y="237653"/>
                      <a:pt x="104633" y="262037"/>
                      <a:pt x="115150" y="286320"/>
                    </a:cubicBezTo>
                    <a:cubicBezTo>
                      <a:pt x="92717" y="277523"/>
                      <a:pt x="68902" y="272769"/>
                      <a:pt x="44808" y="272278"/>
                    </a:cubicBezTo>
                    <a:cubicBezTo>
                      <a:pt x="42863" y="267894"/>
                      <a:pt x="41037" y="263427"/>
                      <a:pt x="39409" y="258823"/>
                    </a:cubicBezTo>
                    <a:cubicBezTo>
                      <a:pt x="25645" y="219896"/>
                      <a:pt x="24923" y="177041"/>
                      <a:pt x="21272" y="136294"/>
                    </a:cubicBezTo>
                    <a:close/>
                    <a:moveTo>
                      <a:pt x="92864" y="340006"/>
                    </a:moveTo>
                    <a:cubicBezTo>
                      <a:pt x="110269" y="342729"/>
                      <a:pt x="127424" y="346864"/>
                      <a:pt x="144157" y="352369"/>
                    </a:cubicBezTo>
                    <a:cubicBezTo>
                      <a:pt x="150807" y="367196"/>
                      <a:pt x="157533" y="381989"/>
                      <a:pt x="164336" y="396748"/>
                    </a:cubicBezTo>
                    <a:cubicBezTo>
                      <a:pt x="138769" y="380136"/>
                      <a:pt x="114838" y="361137"/>
                      <a:pt x="92864" y="34000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8" name="Google Shape;538;p8"/>
              <p:cNvSpPr/>
              <p:nvPr/>
            </p:nvSpPr>
            <p:spPr>
              <a:xfrm>
                <a:off x="3484347" y="5145074"/>
                <a:ext cx="474511" cy="289409"/>
              </a:xfrm>
              <a:custGeom>
                <a:avLst/>
                <a:gdLst/>
                <a:ahLst/>
                <a:cxnLst/>
                <a:rect l="l" t="t" r="r" b="b"/>
                <a:pathLst>
                  <a:path w="345099" h="210479" extrusionOk="0">
                    <a:moveTo>
                      <a:pt x="343637" y="201281"/>
                    </a:moveTo>
                    <a:cubicBezTo>
                      <a:pt x="323447" y="185211"/>
                      <a:pt x="302472" y="170070"/>
                      <a:pt x="281143" y="155430"/>
                    </a:cubicBezTo>
                    <a:cubicBezTo>
                      <a:pt x="281699" y="154357"/>
                      <a:pt x="281768" y="153097"/>
                      <a:pt x="281331" y="151970"/>
                    </a:cubicBezTo>
                    <a:cubicBezTo>
                      <a:pt x="264322" y="98905"/>
                      <a:pt x="228737" y="53749"/>
                      <a:pt x="181105" y="24783"/>
                    </a:cubicBezTo>
                    <a:cubicBezTo>
                      <a:pt x="157724" y="11236"/>
                      <a:pt x="131648" y="2991"/>
                      <a:pt x="104724" y="633"/>
                    </a:cubicBezTo>
                    <a:cubicBezTo>
                      <a:pt x="71906" y="-2043"/>
                      <a:pt x="38199" y="4622"/>
                      <a:pt x="5681" y="8446"/>
                    </a:cubicBezTo>
                    <a:cubicBezTo>
                      <a:pt x="1489" y="8939"/>
                      <a:pt x="-2005" y="14229"/>
                      <a:pt x="1865" y="17652"/>
                    </a:cubicBezTo>
                    <a:cubicBezTo>
                      <a:pt x="44048" y="54954"/>
                      <a:pt x="66920" y="109357"/>
                      <a:pt x="110742" y="144996"/>
                    </a:cubicBezTo>
                    <a:cubicBezTo>
                      <a:pt x="132373" y="162721"/>
                      <a:pt x="158591" y="173953"/>
                      <a:pt x="186353" y="177388"/>
                    </a:cubicBezTo>
                    <a:cubicBezTo>
                      <a:pt x="200217" y="179137"/>
                      <a:pt x="214261" y="178855"/>
                      <a:pt x="228043" y="176550"/>
                    </a:cubicBezTo>
                    <a:cubicBezTo>
                      <a:pt x="244376" y="173770"/>
                      <a:pt x="259443" y="166720"/>
                      <a:pt x="275920" y="165066"/>
                    </a:cubicBezTo>
                    <a:cubicBezTo>
                      <a:pt x="296570" y="179568"/>
                      <a:pt x="317001" y="194414"/>
                      <a:pt x="337212" y="209604"/>
                    </a:cubicBezTo>
                    <a:cubicBezTo>
                      <a:pt x="341973" y="213194"/>
                      <a:pt x="348347" y="205030"/>
                      <a:pt x="343637" y="201281"/>
                    </a:cubicBezTo>
                    <a:close/>
                    <a:moveTo>
                      <a:pt x="246804" y="132689"/>
                    </a:moveTo>
                    <a:cubicBezTo>
                      <a:pt x="243152" y="124432"/>
                      <a:pt x="240441" y="115792"/>
                      <a:pt x="238722" y="106930"/>
                    </a:cubicBezTo>
                    <a:cubicBezTo>
                      <a:pt x="237751" y="101839"/>
                      <a:pt x="237125" y="96689"/>
                      <a:pt x="236848" y="91514"/>
                    </a:cubicBezTo>
                    <a:cubicBezTo>
                      <a:pt x="236811" y="90832"/>
                      <a:pt x="236845" y="90085"/>
                      <a:pt x="236858" y="89357"/>
                    </a:cubicBezTo>
                    <a:cubicBezTo>
                      <a:pt x="249897" y="107051"/>
                      <a:pt x="260593" y="126354"/>
                      <a:pt x="268680" y="146788"/>
                    </a:cubicBezTo>
                    <a:cubicBezTo>
                      <a:pt x="261464" y="141967"/>
                      <a:pt x="254117" y="137359"/>
                      <a:pt x="246804" y="132689"/>
                    </a:cubicBezTo>
                    <a:close/>
                    <a:moveTo>
                      <a:pt x="230182" y="80773"/>
                    </a:moveTo>
                    <a:cubicBezTo>
                      <a:pt x="229833" y="84610"/>
                      <a:pt x="229905" y="88473"/>
                      <a:pt x="230398" y="92294"/>
                    </a:cubicBezTo>
                    <a:cubicBezTo>
                      <a:pt x="230726" y="97788"/>
                      <a:pt x="231405" y="103256"/>
                      <a:pt x="232430" y="108664"/>
                    </a:cubicBezTo>
                    <a:cubicBezTo>
                      <a:pt x="233609" y="114787"/>
                      <a:pt x="235261" y="120810"/>
                      <a:pt x="237369" y="126678"/>
                    </a:cubicBezTo>
                    <a:cubicBezTo>
                      <a:pt x="220132" y="115879"/>
                      <a:pt x="202743" y="105346"/>
                      <a:pt x="185106" y="95330"/>
                    </a:cubicBezTo>
                    <a:cubicBezTo>
                      <a:pt x="185083" y="94955"/>
                      <a:pt x="184992" y="94587"/>
                      <a:pt x="184837" y="94245"/>
                    </a:cubicBezTo>
                    <a:cubicBezTo>
                      <a:pt x="173461" y="72462"/>
                      <a:pt x="164750" y="49390"/>
                      <a:pt x="158890" y="25527"/>
                    </a:cubicBezTo>
                    <a:cubicBezTo>
                      <a:pt x="163526" y="27579"/>
                      <a:pt x="168106" y="29760"/>
                      <a:pt x="172559" y="32195"/>
                    </a:cubicBezTo>
                    <a:cubicBezTo>
                      <a:pt x="194710" y="44539"/>
                      <a:pt x="214274" y="61032"/>
                      <a:pt x="230182" y="80773"/>
                    </a:cubicBezTo>
                    <a:close/>
                    <a:moveTo>
                      <a:pt x="93338" y="10820"/>
                    </a:moveTo>
                    <a:cubicBezTo>
                      <a:pt x="114821" y="11207"/>
                      <a:pt x="136026" y="15737"/>
                      <a:pt x="155789" y="24162"/>
                    </a:cubicBezTo>
                    <a:cubicBezTo>
                      <a:pt x="155651" y="24353"/>
                      <a:pt x="155576" y="24583"/>
                      <a:pt x="155576" y="24819"/>
                    </a:cubicBezTo>
                    <a:cubicBezTo>
                      <a:pt x="158200" y="47573"/>
                      <a:pt x="164971" y="69655"/>
                      <a:pt x="175553" y="89971"/>
                    </a:cubicBezTo>
                    <a:cubicBezTo>
                      <a:pt x="126326" y="62085"/>
                      <a:pt x="75181" y="37727"/>
                      <a:pt x="22501" y="17080"/>
                    </a:cubicBezTo>
                    <a:cubicBezTo>
                      <a:pt x="45932" y="13291"/>
                      <a:pt x="69606" y="11199"/>
                      <a:pt x="93338" y="10820"/>
                    </a:cubicBezTo>
                    <a:close/>
                    <a:moveTo>
                      <a:pt x="19267" y="19556"/>
                    </a:moveTo>
                    <a:cubicBezTo>
                      <a:pt x="69161" y="42662"/>
                      <a:pt x="118043" y="66876"/>
                      <a:pt x="165661" y="94330"/>
                    </a:cubicBezTo>
                    <a:cubicBezTo>
                      <a:pt x="142719" y="97819"/>
                      <a:pt x="121479" y="108500"/>
                      <a:pt x="105004" y="124832"/>
                    </a:cubicBezTo>
                    <a:cubicBezTo>
                      <a:pt x="72766" y="92931"/>
                      <a:pt x="51167" y="51811"/>
                      <a:pt x="19268" y="19556"/>
                    </a:cubicBezTo>
                    <a:close/>
                    <a:moveTo>
                      <a:pt x="109759" y="129520"/>
                    </a:moveTo>
                    <a:cubicBezTo>
                      <a:pt x="118443" y="121031"/>
                      <a:pt x="128453" y="114013"/>
                      <a:pt x="139396" y="108742"/>
                    </a:cubicBezTo>
                    <a:cubicBezTo>
                      <a:pt x="150547" y="103635"/>
                      <a:pt x="162502" y="100502"/>
                      <a:pt x="174727" y="99484"/>
                    </a:cubicBezTo>
                    <a:cubicBezTo>
                      <a:pt x="176275" y="100395"/>
                      <a:pt x="177855" y="101224"/>
                      <a:pt x="179401" y="102143"/>
                    </a:cubicBezTo>
                    <a:cubicBezTo>
                      <a:pt x="198516" y="113492"/>
                      <a:pt x="217184" y="125456"/>
                      <a:pt x="235678" y="137666"/>
                    </a:cubicBezTo>
                    <a:cubicBezTo>
                      <a:pt x="211485" y="142546"/>
                      <a:pt x="188089" y="150770"/>
                      <a:pt x="166166" y="162100"/>
                    </a:cubicBezTo>
                    <a:cubicBezTo>
                      <a:pt x="146181" y="156143"/>
                      <a:pt x="127761" y="145847"/>
                      <a:pt x="112222" y="131947"/>
                    </a:cubicBezTo>
                    <a:cubicBezTo>
                      <a:pt x="111358" y="131175"/>
                      <a:pt x="110607" y="130305"/>
                      <a:pt x="109759" y="129520"/>
                    </a:cubicBezTo>
                    <a:close/>
                    <a:moveTo>
                      <a:pt x="239446" y="163691"/>
                    </a:moveTo>
                    <a:cubicBezTo>
                      <a:pt x="224676" y="167320"/>
                      <a:pt x="209424" y="168587"/>
                      <a:pt x="194258" y="167445"/>
                    </a:cubicBezTo>
                    <a:cubicBezTo>
                      <a:pt x="187671" y="166899"/>
                      <a:pt x="181133" y="165870"/>
                      <a:pt x="174696" y="164367"/>
                    </a:cubicBezTo>
                    <a:cubicBezTo>
                      <a:pt x="196720" y="154671"/>
                      <a:pt x="219745" y="147428"/>
                      <a:pt x="243354" y="142767"/>
                    </a:cubicBezTo>
                    <a:cubicBezTo>
                      <a:pt x="250784" y="147735"/>
                      <a:pt x="258228" y="152687"/>
                      <a:pt x="265578" y="157772"/>
                    </a:cubicBezTo>
                    <a:cubicBezTo>
                      <a:pt x="256755" y="159215"/>
                      <a:pt x="248028" y="161192"/>
                      <a:pt x="239446" y="16369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9" name="Google Shape;539;p8"/>
              <p:cNvSpPr/>
              <p:nvPr/>
            </p:nvSpPr>
            <p:spPr>
              <a:xfrm>
                <a:off x="3938187" y="4798147"/>
                <a:ext cx="219424" cy="729614"/>
              </a:xfrm>
              <a:custGeom>
                <a:avLst/>
                <a:gdLst/>
                <a:ahLst/>
                <a:cxnLst/>
                <a:rect l="l" t="t" r="r" b="b"/>
                <a:pathLst>
                  <a:path w="159581" h="530628" extrusionOk="0">
                    <a:moveTo>
                      <a:pt x="131016" y="3617"/>
                    </a:moveTo>
                    <a:cubicBezTo>
                      <a:pt x="130192" y="929"/>
                      <a:pt x="127344" y="-583"/>
                      <a:pt x="124654" y="240"/>
                    </a:cubicBezTo>
                    <a:cubicBezTo>
                      <a:pt x="123478" y="600"/>
                      <a:pt x="122472" y="1373"/>
                      <a:pt x="121822" y="2416"/>
                    </a:cubicBezTo>
                    <a:cubicBezTo>
                      <a:pt x="105209" y="34539"/>
                      <a:pt x="72610" y="52666"/>
                      <a:pt x="49282" y="79168"/>
                    </a:cubicBezTo>
                    <a:cubicBezTo>
                      <a:pt x="26884" y="105106"/>
                      <a:pt x="11539" y="136364"/>
                      <a:pt x="4719" y="169939"/>
                    </a:cubicBezTo>
                    <a:cubicBezTo>
                      <a:pt x="-8563" y="239188"/>
                      <a:pt x="7664" y="310835"/>
                      <a:pt x="49491" y="367620"/>
                    </a:cubicBezTo>
                    <a:cubicBezTo>
                      <a:pt x="44874" y="420087"/>
                      <a:pt x="44029" y="472817"/>
                      <a:pt x="46962" y="525404"/>
                    </a:cubicBezTo>
                    <a:cubicBezTo>
                      <a:pt x="47068" y="528402"/>
                      <a:pt x="49586" y="530746"/>
                      <a:pt x="52586" y="530640"/>
                    </a:cubicBezTo>
                    <a:cubicBezTo>
                      <a:pt x="55437" y="530540"/>
                      <a:pt x="57725" y="528253"/>
                      <a:pt x="57825" y="525404"/>
                    </a:cubicBezTo>
                    <a:cubicBezTo>
                      <a:pt x="57717" y="473844"/>
                      <a:pt x="58588" y="422646"/>
                      <a:pt x="61776" y="371528"/>
                    </a:cubicBezTo>
                    <a:cubicBezTo>
                      <a:pt x="63906" y="373317"/>
                      <a:pt x="67085" y="373041"/>
                      <a:pt x="68875" y="370911"/>
                    </a:cubicBezTo>
                    <a:cubicBezTo>
                      <a:pt x="69015" y="370745"/>
                      <a:pt x="69143" y="370570"/>
                      <a:pt x="69260" y="370387"/>
                    </a:cubicBezTo>
                    <a:cubicBezTo>
                      <a:pt x="103752" y="316973"/>
                      <a:pt x="138833" y="261283"/>
                      <a:pt x="153595" y="198670"/>
                    </a:cubicBezTo>
                    <a:cubicBezTo>
                      <a:pt x="169473" y="131318"/>
                      <a:pt x="152133" y="67658"/>
                      <a:pt x="131016" y="3617"/>
                    </a:cubicBezTo>
                    <a:close/>
                    <a:moveTo>
                      <a:pt x="147242" y="178471"/>
                    </a:moveTo>
                    <a:cubicBezTo>
                      <a:pt x="121972" y="186727"/>
                      <a:pt x="98873" y="200534"/>
                      <a:pt x="79642" y="218879"/>
                    </a:cubicBezTo>
                    <a:cubicBezTo>
                      <a:pt x="84409" y="191359"/>
                      <a:pt x="89865" y="163971"/>
                      <a:pt x="96008" y="136716"/>
                    </a:cubicBezTo>
                    <a:cubicBezTo>
                      <a:pt x="96553" y="134310"/>
                      <a:pt x="97192" y="131929"/>
                      <a:pt x="97756" y="129528"/>
                    </a:cubicBezTo>
                    <a:cubicBezTo>
                      <a:pt x="110434" y="113365"/>
                      <a:pt x="126662" y="100333"/>
                      <a:pt x="145186" y="91440"/>
                    </a:cubicBezTo>
                    <a:cubicBezTo>
                      <a:pt x="145859" y="94930"/>
                      <a:pt x="146690" y="98385"/>
                      <a:pt x="147249" y="101899"/>
                    </a:cubicBezTo>
                    <a:cubicBezTo>
                      <a:pt x="151293" y="127263"/>
                      <a:pt x="151291" y="153108"/>
                      <a:pt x="147242" y="178471"/>
                    </a:cubicBezTo>
                    <a:close/>
                    <a:moveTo>
                      <a:pt x="56595" y="300475"/>
                    </a:moveTo>
                    <a:cubicBezTo>
                      <a:pt x="46629" y="283302"/>
                      <a:pt x="31749" y="269503"/>
                      <a:pt x="13868" y="260853"/>
                    </a:cubicBezTo>
                    <a:cubicBezTo>
                      <a:pt x="8906" y="234891"/>
                      <a:pt x="8465" y="208268"/>
                      <a:pt x="12566" y="182156"/>
                    </a:cubicBezTo>
                    <a:cubicBezTo>
                      <a:pt x="21773" y="189108"/>
                      <a:pt x="31154" y="195786"/>
                      <a:pt x="39863" y="203416"/>
                    </a:cubicBezTo>
                    <a:cubicBezTo>
                      <a:pt x="49510" y="211950"/>
                      <a:pt x="58560" y="221134"/>
                      <a:pt x="66952" y="230904"/>
                    </a:cubicBezTo>
                    <a:cubicBezTo>
                      <a:pt x="65126" y="241485"/>
                      <a:pt x="63413" y="252086"/>
                      <a:pt x="61812" y="262707"/>
                    </a:cubicBezTo>
                    <a:cubicBezTo>
                      <a:pt x="59931" y="275235"/>
                      <a:pt x="58192" y="287824"/>
                      <a:pt x="56595" y="300475"/>
                    </a:cubicBezTo>
                    <a:close/>
                    <a:moveTo>
                      <a:pt x="144139" y="86133"/>
                    </a:moveTo>
                    <a:cubicBezTo>
                      <a:pt x="127555" y="93824"/>
                      <a:pt x="112700" y="104790"/>
                      <a:pt x="100469" y="118370"/>
                    </a:cubicBezTo>
                    <a:cubicBezTo>
                      <a:pt x="108542" y="85591"/>
                      <a:pt x="117812" y="53132"/>
                      <a:pt x="125897" y="20364"/>
                    </a:cubicBezTo>
                    <a:cubicBezTo>
                      <a:pt x="133165" y="41941"/>
                      <a:pt x="139255" y="63896"/>
                      <a:pt x="144139" y="86133"/>
                    </a:cubicBezTo>
                    <a:close/>
                    <a:moveTo>
                      <a:pt x="65804" y="76300"/>
                    </a:moveTo>
                    <a:cubicBezTo>
                      <a:pt x="84241" y="58221"/>
                      <a:pt x="105613" y="42927"/>
                      <a:pt x="121003" y="22307"/>
                    </a:cubicBezTo>
                    <a:cubicBezTo>
                      <a:pt x="107473" y="58183"/>
                      <a:pt x="96336" y="94915"/>
                      <a:pt x="87666" y="132263"/>
                    </a:cubicBezTo>
                    <a:cubicBezTo>
                      <a:pt x="87584" y="132591"/>
                      <a:pt x="87514" y="132923"/>
                      <a:pt x="87432" y="133251"/>
                    </a:cubicBezTo>
                    <a:cubicBezTo>
                      <a:pt x="76294" y="118978"/>
                      <a:pt x="63915" y="105717"/>
                      <a:pt x="50439" y="93622"/>
                    </a:cubicBezTo>
                    <a:cubicBezTo>
                      <a:pt x="55172" y="87515"/>
                      <a:pt x="60305" y="81728"/>
                      <a:pt x="65804" y="76300"/>
                    </a:cubicBezTo>
                    <a:close/>
                    <a:moveTo>
                      <a:pt x="48307" y="96352"/>
                    </a:moveTo>
                    <a:cubicBezTo>
                      <a:pt x="61689" y="109972"/>
                      <a:pt x="74264" y="124362"/>
                      <a:pt x="85969" y="139446"/>
                    </a:cubicBezTo>
                    <a:cubicBezTo>
                      <a:pt x="79182" y="167289"/>
                      <a:pt x="73289" y="195323"/>
                      <a:pt x="68290" y="223548"/>
                    </a:cubicBezTo>
                    <a:cubicBezTo>
                      <a:pt x="52706" y="205079"/>
                      <a:pt x="34146" y="189340"/>
                      <a:pt x="13374" y="176979"/>
                    </a:cubicBezTo>
                    <a:cubicBezTo>
                      <a:pt x="14192" y="172636"/>
                      <a:pt x="15150" y="168314"/>
                      <a:pt x="16249" y="164012"/>
                    </a:cubicBezTo>
                    <a:cubicBezTo>
                      <a:pt x="22394" y="139577"/>
                      <a:pt x="33286" y="116587"/>
                      <a:pt x="48307" y="96352"/>
                    </a:cubicBezTo>
                    <a:close/>
                    <a:moveTo>
                      <a:pt x="15571" y="269594"/>
                    </a:moveTo>
                    <a:cubicBezTo>
                      <a:pt x="15406" y="268851"/>
                      <a:pt x="15293" y="268099"/>
                      <a:pt x="15135" y="267355"/>
                    </a:cubicBezTo>
                    <a:cubicBezTo>
                      <a:pt x="31902" y="277968"/>
                      <a:pt x="45655" y="292712"/>
                      <a:pt x="55074" y="310169"/>
                    </a:cubicBezTo>
                    <a:cubicBezTo>
                      <a:pt x="55148" y="310313"/>
                      <a:pt x="55287" y="310381"/>
                      <a:pt x="55381" y="310503"/>
                    </a:cubicBezTo>
                    <a:cubicBezTo>
                      <a:pt x="53499" y="325938"/>
                      <a:pt x="51792" y="341420"/>
                      <a:pt x="50387" y="356956"/>
                    </a:cubicBezTo>
                    <a:cubicBezTo>
                      <a:pt x="34895" y="329536"/>
                      <a:pt x="23184" y="300150"/>
                      <a:pt x="15571" y="269594"/>
                    </a:cubicBezTo>
                    <a:close/>
                    <a:moveTo>
                      <a:pt x="62302" y="362571"/>
                    </a:moveTo>
                    <a:cubicBezTo>
                      <a:pt x="63627" y="343058"/>
                      <a:pt x="65361" y="323549"/>
                      <a:pt x="67504" y="304044"/>
                    </a:cubicBezTo>
                    <a:cubicBezTo>
                      <a:pt x="80158" y="293686"/>
                      <a:pt x="94844" y="286093"/>
                      <a:pt x="110614" y="281754"/>
                    </a:cubicBezTo>
                    <a:cubicBezTo>
                      <a:pt x="96108" y="309616"/>
                      <a:pt x="79210" y="336362"/>
                      <a:pt x="62302" y="362571"/>
                    </a:cubicBezTo>
                    <a:close/>
                    <a:moveTo>
                      <a:pt x="114124" y="274772"/>
                    </a:moveTo>
                    <a:cubicBezTo>
                      <a:pt x="97579" y="278329"/>
                      <a:pt x="81988" y="285388"/>
                      <a:pt x="68403" y="295473"/>
                    </a:cubicBezTo>
                    <a:cubicBezTo>
                      <a:pt x="69636" y="284824"/>
                      <a:pt x="71005" y="274171"/>
                      <a:pt x="72512" y="263515"/>
                    </a:cubicBezTo>
                    <a:cubicBezTo>
                      <a:pt x="74168" y="251879"/>
                      <a:pt x="75972" y="240265"/>
                      <a:pt x="77925" y="228673"/>
                    </a:cubicBezTo>
                    <a:cubicBezTo>
                      <a:pt x="97627" y="209762"/>
                      <a:pt x="120801" y="194834"/>
                      <a:pt x="146171" y="184710"/>
                    </a:cubicBezTo>
                    <a:cubicBezTo>
                      <a:pt x="145246" y="189697"/>
                      <a:pt x="144219" y="194675"/>
                      <a:pt x="142980" y="199630"/>
                    </a:cubicBezTo>
                    <a:cubicBezTo>
                      <a:pt x="136156" y="225662"/>
                      <a:pt x="126479" y="250862"/>
                      <a:pt x="114124" y="2747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40" name="Google Shape;540;p8"/>
            <p:cNvGrpSpPr/>
            <p:nvPr/>
          </p:nvGrpSpPr>
          <p:grpSpPr>
            <a:xfrm rot="-628100">
              <a:off x="-71568" y="4733703"/>
              <a:ext cx="1472605" cy="465482"/>
              <a:chOff x="-214172" y="5156855"/>
              <a:chExt cx="1683830" cy="532260"/>
            </a:xfrm>
          </p:grpSpPr>
          <p:sp>
            <p:nvSpPr>
              <p:cNvPr id="541" name="Google Shape;541;p8"/>
              <p:cNvSpPr/>
              <p:nvPr/>
            </p:nvSpPr>
            <p:spPr>
              <a:xfrm>
                <a:off x="-192913" y="5502826"/>
                <a:ext cx="278733" cy="128253"/>
              </a:xfrm>
              <a:custGeom>
                <a:avLst/>
                <a:gdLst/>
                <a:ahLst/>
                <a:cxnLst/>
                <a:rect l="l" t="t" r="r" b="b"/>
                <a:pathLst>
                  <a:path w="162290" h="74674" extrusionOk="0">
                    <a:moveTo>
                      <a:pt x="162290" y="74674"/>
                    </a:moveTo>
                    <a:cubicBezTo>
                      <a:pt x="107397" y="62823"/>
                      <a:pt x="53215" y="47891"/>
                      <a:pt x="0" y="29949"/>
                    </a:cubicBezTo>
                    <a:lnTo>
                      <a:pt x="1690" y="24834"/>
                    </a:lnTo>
                    <a:cubicBezTo>
                      <a:pt x="2904" y="23712"/>
                      <a:pt x="4166" y="22541"/>
                      <a:pt x="5379" y="21417"/>
                    </a:cubicBezTo>
                    <a:lnTo>
                      <a:pt x="6112" y="22243"/>
                    </a:lnTo>
                    <a:cubicBezTo>
                      <a:pt x="36023" y="14520"/>
                      <a:pt x="66016" y="7106"/>
                      <a:pt x="96091" y="0"/>
                    </a:cubicBezTo>
                    <a:cubicBezTo>
                      <a:pt x="117280" y="11147"/>
                      <a:pt x="135854" y="26675"/>
                      <a:pt x="150580" y="45553"/>
                    </a:cubicBezTo>
                    <a:cubicBezTo>
                      <a:pt x="157902" y="53508"/>
                      <a:pt x="162067" y="63864"/>
                      <a:pt x="162290" y="7467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2" name="Google Shape;542;p8"/>
              <p:cNvSpPr/>
              <p:nvPr/>
            </p:nvSpPr>
            <p:spPr>
              <a:xfrm>
                <a:off x="-27886" y="5447725"/>
                <a:ext cx="450507" cy="222397"/>
              </a:xfrm>
              <a:custGeom>
                <a:avLst/>
                <a:gdLst/>
                <a:ahLst/>
                <a:cxnLst/>
                <a:rect l="l" t="t" r="r" b="b"/>
                <a:pathLst>
                  <a:path w="262304" h="129489" extrusionOk="0">
                    <a:moveTo>
                      <a:pt x="262304" y="129490"/>
                    </a:moveTo>
                    <a:cubicBezTo>
                      <a:pt x="196336" y="128562"/>
                      <a:pt x="130631" y="120946"/>
                      <a:pt x="66199" y="106758"/>
                    </a:cubicBezTo>
                    <a:cubicBezTo>
                      <a:pt x="65975" y="95948"/>
                      <a:pt x="61811" y="85592"/>
                      <a:pt x="54488" y="77636"/>
                    </a:cubicBezTo>
                    <a:cubicBezTo>
                      <a:pt x="39763" y="58759"/>
                      <a:pt x="21189" y="43230"/>
                      <a:pt x="0" y="32084"/>
                    </a:cubicBezTo>
                    <a:cubicBezTo>
                      <a:pt x="48736" y="20562"/>
                      <a:pt x="97653" y="9868"/>
                      <a:pt x="146751" y="0"/>
                    </a:cubicBezTo>
                    <a:cubicBezTo>
                      <a:pt x="145828" y="928"/>
                      <a:pt x="144809" y="1758"/>
                      <a:pt x="143837" y="2636"/>
                    </a:cubicBezTo>
                    <a:cubicBezTo>
                      <a:pt x="170611" y="18208"/>
                      <a:pt x="195670" y="36558"/>
                      <a:pt x="218597" y="57382"/>
                    </a:cubicBezTo>
                    <a:cubicBezTo>
                      <a:pt x="239638" y="76845"/>
                      <a:pt x="254783" y="101832"/>
                      <a:pt x="262304" y="12949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3" name="Google Shape;543;p8"/>
              <p:cNvSpPr/>
              <p:nvPr/>
            </p:nvSpPr>
            <p:spPr>
              <a:xfrm>
                <a:off x="219141" y="5386277"/>
                <a:ext cx="567629" cy="283951"/>
              </a:xfrm>
              <a:custGeom>
                <a:avLst/>
                <a:gdLst/>
                <a:ahLst/>
                <a:cxnLst/>
                <a:rect l="l" t="t" r="r" b="b"/>
                <a:pathLst>
                  <a:path w="330497" h="165328" extrusionOk="0">
                    <a:moveTo>
                      <a:pt x="330497" y="137827"/>
                    </a:moveTo>
                    <a:cubicBezTo>
                      <a:pt x="272942" y="153562"/>
                      <a:pt x="213768" y="162623"/>
                      <a:pt x="154141" y="164832"/>
                    </a:cubicBezTo>
                    <a:cubicBezTo>
                      <a:pt x="142267" y="165253"/>
                      <a:pt x="130343" y="165432"/>
                      <a:pt x="118467" y="165269"/>
                    </a:cubicBezTo>
                    <a:cubicBezTo>
                      <a:pt x="110946" y="137611"/>
                      <a:pt x="95801" y="112625"/>
                      <a:pt x="74760" y="93162"/>
                    </a:cubicBezTo>
                    <a:cubicBezTo>
                      <a:pt x="51832" y="72337"/>
                      <a:pt x="26774" y="53987"/>
                      <a:pt x="0" y="38416"/>
                    </a:cubicBezTo>
                    <a:cubicBezTo>
                      <a:pt x="972" y="37538"/>
                      <a:pt x="1991" y="36707"/>
                      <a:pt x="2913" y="35780"/>
                    </a:cubicBezTo>
                    <a:cubicBezTo>
                      <a:pt x="69215" y="22410"/>
                      <a:pt x="135796" y="10484"/>
                      <a:pt x="202656" y="0"/>
                    </a:cubicBezTo>
                    <a:cubicBezTo>
                      <a:pt x="202209" y="433"/>
                      <a:pt x="201739" y="840"/>
                      <a:pt x="201248" y="1220"/>
                    </a:cubicBezTo>
                    <a:cubicBezTo>
                      <a:pt x="258731" y="30404"/>
                      <a:pt x="304359" y="78562"/>
                      <a:pt x="330399" y="13753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4" name="Google Shape;544;p8"/>
              <p:cNvSpPr/>
              <p:nvPr/>
            </p:nvSpPr>
            <p:spPr>
              <a:xfrm>
                <a:off x="564763" y="5342510"/>
                <a:ext cx="505051" cy="280487"/>
              </a:xfrm>
              <a:custGeom>
                <a:avLst/>
                <a:gdLst/>
                <a:ahLst/>
                <a:cxnLst/>
                <a:rect l="l" t="t" r="r" b="b"/>
                <a:pathLst>
                  <a:path w="294062" h="163311" extrusionOk="0">
                    <a:moveTo>
                      <a:pt x="129250" y="163312"/>
                    </a:moveTo>
                    <a:lnTo>
                      <a:pt x="129152" y="163020"/>
                    </a:lnTo>
                    <a:cubicBezTo>
                      <a:pt x="103111" y="104047"/>
                      <a:pt x="57484" y="55888"/>
                      <a:pt x="0" y="26705"/>
                    </a:cubicBezTo>
                    <a:cubicBezTo>
                      <a:pt x="491" y="26325"/>
                      <a:pt x="962" y="25917"/>
                      <a:pt x="1408" y="25485"/>
                    </a:cubicBezTo>
                    <a:cubicBezTo>
                      <a:pt x="64653" y="15676"/>
                      <a:pt x="128080" y="7181"/>
                      <a:pt x="191688" y="0"/>
                    </a:cubicBezTo>
                    <a:cubicBezTo>
                      <a:pt x="231621" y="26514"/>
                      <a:pt x="272436" y="55362"/>
                      <a:pt x="294063" y="97744"/>
                    </a:cubicBezTo>
                    <a:cubicBezTo>
                      <a:pt x="286190" y="101951"/>
                      <a:pt x="278219" y="106060"/>
                      <a:pt x="270248" y="109976"/>
                    </a:cubicBezTo>
                    <a:cubicBezTo>
                      <a:pt x="225094" y="132294"/>
                      <a:pt x="177871" y="150157"/>
                      <a:pt x="129250" y="16331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5" name="Google Shape;545;p8"/>
              <p:cNvSpPr/>
              <p:nvPr/>
            </p:nvSpPr>
            <p:spPr>
              <a:xfrm>
                <a:off x="893968" y="5319612"/>
                <a:ext cx="346775" cy="190773"/>
              </a:xfrm>
              <a:custGeom>
                <a:avLst/>
                <a:gdLst/>
                <a:ahLst/>
                <a:cxnLst/>
                <a:rect l="l" t="t" r="r" b="b"/>
                <a:pathLst>
                  <a:path w="201907" h="111076" extrusionOk="0">
                    <a:moveTo>
                      <a:pt x="102375" y="111076"/>
                    </a:moveTo>
                    <a:cubicBezTo>
                      <a:pt x="80749" y="68695"/>
                      <a:pt x="39933" y="39847"/>
                      <a:pt x="0" y="13333"/>
                    </a:cubicBezTo>
                    <a:cubicBezTo>
                      <a:pt x="24863" y="10491"/>
                      <a:pt x="49823" y="7843"/>
                      <a:pt x="74736" y="5440"/>
                    </a:cubicBezTo>
                    <a:cubicBezTo>
                      <a:pt x="97070" y="3286"/>
                      <a:pt x="119550" y="1278"/>
                      <a:pt x="142081" y="0"/>
                    </a:cubicBezTo>
                    <a:cubicBezTo>
                      <a:pt x="140914" y="685"/>
                      <a:pt x="139699" y="1418"/>
                      <a:pt x="138533" y="2103"/>
                    </a:cubicBezTo>
                    <a:cubicBezTo>
                      <a:pt x="162579" y="16878"/>
                      <a:pt x="183983" y="35574"/>
                      <a:pt x="201857" y="57415"/>
                    </a:cubicBezTo>
                    <a:lnTo>
                      <a:pt x="201907" y="57561"/>
                    </a:lnTo>
                    <a:cubicBezTo>
                      <a:pt x="168418" y="74346"/>
                      <a:pt x="135570" y="93513"/>
                      <a:pt x="102375" y="11107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6" name="Google Shape;546;p8"/>
              <p:cNvSpPr/>
              <p:nvPr/>
            </p:nvSpPr>
            <p:spPr>
              <a:xfrm>
                <a:off x="1131884" y="5316612"/>
                <a:ext cx="320128" cy="101860"/>
              </a:xfrm>
              <a:custGeom>
                <a:avLst/>
                <a:gdLst/>
                <a:ahLst/>
                <a:cxnLst/>
                <a:rect l="l" t="t" r="r" b="b"/>
                <a:pathLst>
                  <a:path w="186392" h="59307" extrusionOk="0">
                    <a:moveTo>
                      <a:pt x="186393" y="16631"/>
                    </a:moveTo>
                    <a:cubicBezTo>
                      <a:pt x="143401" y="24315"/>
                      <a:pt x="101887" y="38717"/>
                      <a:pt x="63374" y="59308"/>
                    </a:cubicBezTo>
                    <a:lnTo>
                      <a:pt x="63324" y="59162"/>
                    </a:lnTo>
                    <a:cubicBezTo>
                      <a:pt x="45450" y="37321"/>
                      <a:pt x="24046" y="18625"/>
                      <a:pt x="0" y="3850"/>
                    </a:cubicBezTo>
                    <a:cubicBezTo>
                      <a:pt x="1166" y="3165"/>
                      <a:pt x="2381" y="2432"/>
                      <a:pt x="3548" y="1747"/>
                    </a:cubicBezTo>
                    <a:cubicBezTo>
                      <a:pt x="65057" y="-1924"/>
                      <a:pt x="126725" y="-777"/>
                      <a:pt x="186096" y="1468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7" name="Google Shape;547;p8"/>
              <p:cNvSpPr/>
              <p:nvPr/>
            </p:nvSpPr>
            <p:spPr>
              <a:xfrm>
                <a:off x="1137978" y="5235630"/>
                <a:ext cx="328158" cy="109549"/>
              </a:xfrm>
              <a:custGeom>
                <a:avLst/>
                <a:gdLst/>
                <a:ahLst/>
                <a:cxnLst/>
                <a:rect l="l" t="t" r="r" b="b"/>
                <a:pathLst>
                  <a:path w="191067" h="63784" extrusionOk="0">
                    <a:moveTo>
                      <a:pt x="182548" y="61838"/>
                    </a:moveTo>
                    <a:cubicBezTo>
                      <a:pt x="123177" y="46377"/>
                      <a:pt x="61509" y="45230"/>
                      <a:pt x="0" y="48901"/>
                    </a:cubicBezTo>
                    <a:cubicBezTo>
                      <a:pt x="19769" y="36537"/>
                      <a:pt x="36560" y="19954"/>
                      <a:pt x="49170" y="341"/>
                    </a:cubicBezTo>
                    <a:lnTo>
                      <a:pt x="49316" y="0"/>
                    </a:lnTo>
                    <a:cubicBezTo>
                      <a:pt x="98457" y="16309"/>
                      <a:pt x="145925" y="37285"/>
                      <a:pt x="191068" y="62643"/>
                    </a:cubicBezTo>
                    <a:cubicBezTo>
                      <a:pt x="188294" y="62991"/>
                      <a:pt x="185570" y="63388"/>
                      <a:pt x="182845" y="6378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8" name="Google Shape;548;p8"/>
              <p:cNvSpPr/>
              <p:nvPr/>
            </p:nvSpPr>
            <p:spPr>
              <a:xfrm>
                <a:off x="885509" y="5183367"/>
                <a:ext cx="337181" cy="159150"/>
              </a:xfrm>
              <a:custGeom>
                <a:avLst/>
                <a:gdLst/>
                <a:ahLst/>
                <a:cxnLst/>
                <a:rect l="l" t="t" r="r" b="b"/>
                <a:pathLst>
                  <a:path w="196321" h="92664" extrusionOk="0">
                    <a:moveTo>
                      <a:pt x="4925" y="92665"/>
                    </a:moveTo>
                    <a:cubicBezTo>
                      <a:pt x="3267" y="91501"/>
                      <a:pt x="1658" y="90386"/>
                      <a:pt x="0" y="89319"/>
                    </a:cubicBezTo>
                    <a:cubicBezTo>
                      <a:pt x="33220" y="69880"/>
                      <a:pt x="59288" y="40248"/>
                      <a:pt x="74333" y="4821"/>
                    </a:cubicBezTo>
                    <a:lnTo>
                      <a:pt x="75147" y="0"/>
                    </a:lnTo>
                    <a:cubicBezTo>
                      <a:pt x="116254" y="7044"/>
                      <a:pt x="156764" y="17217"/>
                      <a:pt x="196321" y="30430"/>
                    </a:cubicBezTo>
                    <a:lnTo>
                      <a:pt x="196176" y="30772"/>
                    </a:lnTo>
                    <a:cubicBezTo>
                      <a:pt x="183565" y="50385"/>
                      <a:pt x="166774" y="66967"/>
                      <a:pt x="147005" y="79332"/>
                    </a:cubicBezTo>
                    <a:cubicBezTo>
                      <a:pt x="124474" y="80610"/>
                      <a:pt x="101994" y="82618"/>
                      <a:pt x="79660" y="84772"/>
                    </a:cubicBezTo>
                    <a:cubicBezTo>
                      <a:pt x="54747" y="87175"/>
                      <a:pt x="29787" y="89823"/>
                      <a:pt x="4925" y="9266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9" name="Google Shape;549;p8"/>
              <p:cNvSpPr/>
              <p:nvPr/>
            </p:nvSpPr>
            <p:spPr>
              <a:xfrm>
                <a:off x="567181" y="5162575"/>
                <a:ext cx="447412" cy="223715"/>
              </a:xfrm>
              <a:custGeom>
                <a:avLst/>
                <a:gdLst/>
                <a:ahLst/>
                <a:cxnLst/>
                <a:rect l="l" t="t" r="r" b="b"/>
                <a:pathLst>
                  <a:path w="260502" h="130256" extrusionOk="0">
                    <a:moveTo>
                      <a:pt x="0" y="130257"/>
                    </a:moveTo>
                    <a:cubicBezTo>
                      <a:pt x="41806" y="95576"/>
                      <a:pt x="76640" y="53265"/>
                      <a:pt x="102647" y="5577"/>
                    </a:cubicBezTo>
                    <a:lnTo>
                      <a:pt x="102487" y="175"/>
                    </a:lnTo>
                    <a:cubicBezTo>
                      <a:pt x="155419" y="-915"/>
                      <a:pt x="208334" y="3081"/>
                      <a:pt x="260502" y="12108"/>
                    </a:cubicBezTo>
                    <a:lnTo>
                      <a:pt x="259689" y="16928"/>
                    </a:lnTo>
                    <a:cubicBezTo>
                      <a:pt x="244643" y="52356"/>
                      <a:pt x="218575" y="81988"/>
                      <a:pt x="185355" y="101427"/>
                    </a:cubicBezTo>
                    <a:cubicBezTo>
                      <a:pt x="187013" y="102494"/>
                      <a:pt x="188622" y="103608"/>
                      <a:pt x="190280" y="104772"/>
                    </a:cubicBezTo>
                    <a:cubicBezTo>
                      <a:pt x="126688" y="111905"/>
                      <a:pt x="63261" y="120400"/>
                      <a:pt x="0" y="13025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0" name="Google Shape;550;p8"/>
              <p:cNvSpPr/>
              <p:nvPr/>
            </p:nvSpPr>
            <p:spPr>
              <a:xfrm>
                <a:off x="224144" y="5162875"/>
                <a:ext cx="519353" cy="284866"/>
              </a:xfrm>
              <a:custGeom>
                <a:avLst/>
                <a:gdLst/>
                <a:ahLst/>
                <a:cxnLst/>
                <a:rect l="l" t="t" r="r" b="b"/>
                <a:pathLst>
                  <a:path w="302389" h="165861" extrusionOk="0">
                    <a:moveTo>
                      <a:pt x="0" y="165861"/>
                    </a:moveTo>
                    <a:cubicBezTo>
                      <a:pt x="41310" y="129348"/>
                      <a:pt x="73320" y="83512"/>
                      <a:pt x="93376" y="32154"/>
                    </a:cubicBezTo>
                    <a:cubicBezTo>
                      <a:pt x="135380" y="19895"/>
                      <a:pt x="178311" y="11071"/>
                      <a:pt x="221745" y="5767"/>
                    </a:cubicBezTo>
                    <a:cubicBezTo>
                      <a:pt x="248456" y="2531"/>
                      <a:pt x="275284" y="608"/>
                      <a:pt x="302229" y="0"/>
                    </a:cubicBezTo>
                    <a:lnTo>
                      <a:pt x="302390" y="5402"/>
                    </a:lnTo>
                    <a:cubicBezTo>
                      <a:pt x="276382" y="53090"/>
                      <a:pt x="241549" y="95401"/>
                      <a:pt x="199742" y="130082"/>
                    </a:cubicBezTo>
                    <a:cubicBezTo>
                      <a:pt x="132946" y="140532"/>
                      <a:pt x="66366" y="152459"/>
                      <a:pt x="0" y="16586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1" name="Google Shape;551;p8"/>
              <p:cNvSpPr/>
              <p:nvPr/>
            </p:nvSpPr>
            <p:spPr>
              <a:xfrm>
                <a:off x="-30313" y="5218097"/>
                <a:ext cx="414845" cy="284744"/>
              </a:xfrm>
              <a:custGeom>
                <a:avLst/>
                <a:gdLst/>
                <a:ahLst/>
                <a:cxnLst/>
                <a:rect l="l" t="t" r="r" b="b"/>
                <a:pathLst>
                  <a:path w="241540" h="165790" extrusionOk="0">
                    <a:moveTo>
                      <a:pt x="0" y="165064"/>
                    </a:moveTo>
                    <a:cubicBezTo>
                      <a:pt x="25455" y="139523"/>
                      <a:pt x="46728" y="110130"/>
                      <a:pt x="63035" y="77968"/>
                    </a:cubicBezTo>
                    <a:lnTo>
                      <a:pt x="62008" y="76170"/>
                    </a:lnTo>
                    <a:cubicBezTo>
                      <a:pt x="118674" y="43860"/>
                      <a:pt x="178928" y="18296"/>
                      <a:pt x="241540" y="0"/>
                    </a:cubicBezTo>
                    <a:cubicBezTo>
                      <a:pt x="221485" y="51357"/>
                      <a:pt x="189475" y="97193"/>
                      <a:pt x="148164" y="133707"/>
                    </a:cubicBezTo>
                    <a:cubicBezTo>
                      <a:pt x="99082" y="143526"/>
                      <a:pt x="50166" y="154221"/>
                      <a:pt x="1413" y="165791"/>
                    </a:cubicBezTo>
                    <a:cubicBezTo>
                      <a:pt x="974" y="165548"/>
                      <a:pt x="438" y="165307"/>
                      <a:pt x="0" y="1650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2" name="Google Shape;552;p8"/>
              <p:cNvSpPr/>
              <p:nvPr/>
            </p:nvSpPr>
            <p:spPr>
              <a:xfrm>
                <a:off x="-183673" y="5348909"/>
                <a:ext cx="261630" cy="192125"/>
              </a:xfrm>
              <a:custGeom>
                <a:avLst/>
                <a:gdLst/>
                <a:ahLst/>
                <a:cxnLst/>
                <a:rect l="l" t="t" r="r" b="b"/>
                <a:pathLst>
                  <a:path w="152332" h="111863" extrusionOk="0">
                    <a:moveTo>
                      <a:pt x="89298" y="88894"/>
                    </a:moveTo>
                    <a:cubicBezTo>
                      <a:pt x="89736" y="89137"/>
                      <a:pt x="90273" y="89378"/>
                      <a:pt x="90712" y="89621"/>
                    </a:cubicBezTo>
                    <a:cubicBezTo>
                      <a:pt x="60653" y="96711"/>
                      <a:pt x="30660" y="104125"/>
                      <a:pt x="732" y="111864"/>
                    </a:cubicBezTo>
                    <a:lnTo>
                      <a:pt x="0" y="111038"/>
                    </a:lnTo>
                    <a:cubicBezTo>
                      <a:pt x="46025" y="68363"/>
                      <a:pt x="96792" y="31107"/>
                      <a:pt x="151306" y="0"/>
                    </a:cubicBezTo>
                    <a:lnTo>
                      <a:pt x="152333" y="1798"/>
                    </a:lnTo>
                    <a:cubicBezTo>
                      <a:pt x="136026" y="33961"/>
                      <a:pt x="114754" y="63353"/>
                      <a:pt x="89298" y="8889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3" name="Google Shape;553;p8"/>
              <p:cNvSpPr/>
              <p:nvPr/>
            </p:nvSpPr>
            <p:spPr>
              <a:xfrm>
                <a:off x="-214172" y="5156855"/>
                <a:ext cx="1683830" cy="532260"/>
              </a:xfrm>
              <a:custGeom>
                <a:avLst/>
                <a:gdLst/>
                <a:ahLst/>
                <a:cxnLst/>
                <a:rect l="l" t="t" r="r" b="b"/>
                <a:pathLst>
                  <a:path w="980396" h="309904" extrusionOk="0">
                    <a:moveTo>
                      <a:pt x="977854" y="105867"/>
                    </a:moveTo>
                    <a:cubicBezTo>
                      <a:pt x="854794" y="37216"/>
                      <a:pt x="716371" y="799"/>
                      <a:pt x="575459" y="3"/>
                    </a:cubicBezTo>
                    <a:cubicBezTo>
                      <a:pt x="441018" y="-345"/>
                      <a:pt x="308546" y="32296"/>
                      <a:pt x="189656" y="95063"/>
                    </a:cubicBezTo>
                    <a:cubicBezTo>
                      <a:pt x="123272" y="129522"/>
                      <a:pt x="62484" y="173828"/>
                      <a:pt x="9356" y="226475"/>
                    </a:cubicBezTo>
                    <a:cubicBezTo>
                      <a:pt x="8862" y="226933"/>
                      <a:pt x="8629" y="227608"/>
                      <a:pt x="8737" y="228273"/>
                    </a:cubicBezTo>
                    <a:cubicBezTo>
                      <a:pt x="7659" y="227908"/>
                      <a:pt x="6573" y="227572"/>
                      <a:pt x="5496" y="227205"/>
                    </a:cubicBezTo>
                    <a:cubicBezTo>
                      <a:pt x="-22" y="225387"/>
                      <a:pt x="-2352" y="234032"/>
                      <a:pt x="3105" y="235877"/>
                    </a:cubicBezTo>
                    <a:cubicBezTo>
                      <a:pt x="57403" y="254473"/>
                      <a:pt x="112717" y="269958"/>
                      <a:pt x="168778" y="282257"/>
                    </a:cubicBezTo>
                    <a:lnTo>
                      <a:pt x="168764" y="282339"/>
                    </a:lnTo>
                    <a:cubicBezTo>
                      <a:pt x="168180" y="284759"/>
                      <a:pt x="171894" y="285790"/>
                      <a:pt x="172498" y="283368"/>
                    </a:cubicBezTo>
                    <a:cubicBezTo>
                      <a:pt x="172522" y="283271"/>
                      <a:pt x="172514" y="283178"/>
                      <a:pt x="172537" y="283081"/>
                    </a:cubicBezTo>
                    <a:cubicBezTo>
                      <a:pt x="236253" y="296980"/>
                      <a:pt x="301193" y="304511"/>
                      <a:pt x="366399" y="305564"/>
                    </a:cubicBezTo>
                    <a:cubicBezTo>
                      <a:pt x="366598" y="306518"/>
                      <a:pt x="366883" y="307423"/>
                      <a:pt x="367062" y="308389"/>
                    </a:cubicBezTo>
                    <a:cubicBezTo>
                      <a:pt x="367554" y="311043"/>
                      <a:pt x="371584" y="309915"/>
                      <a:pt x="371107" y="307274"/>
                    </a:cubicBezTo>
                    <a:cubicBezTo>
                      <a:pt x="371003" y="306701"/>
                      <a:pt x="370832" y="306167"/>
                      <a:pt x="370721" y="305598"/>
                    </a:cubicBezTo>
                    <a:cubicBezTo>
                      <a:pt x="382753" y="305656"/>
                      <a:pt x="394792" y="305547"/>
                      <a:pt x="406838" y="305060"/>
                    </a:cubicBezTo>
                    <a:cubicBezTo>
                      <a:pt x="472337" y="302358"/>
                      <a:pt x="537240" y="291479"/>
                      <a:pt x="600039" y="272675"/>
                    </a:cubicBezTo>
                    <a:cubicBezTo>
                      <a:pt x="661884" y="253280"/>
                      <a:pt x="721487" y="227352"/>
                      <a:pt x="777839" y="195331"/>
                    </a:cubicBezTo>
                    <a:cubicBezTo>
                      <a:pt x="840091" y="161134"/>
                      <a:pt x="903628" y="124530"/>
                      <a:pt x="975280" y="115374"/>
                    </a:cubicBezTo>
                    <a:cubicBezTo>
                      <a:pt x="979900" y="114783"/>
                      <a:pt x="982720" y="108589"/>
                      <a:pt x="977854" y="105867"/>
                    </a:cubicBezTo>
                    <a:close/>
                    <a:moveTo>
                      <a:pt x="842875" y="149115"/>
                    </a:moveTo>
                    <a:cubicBezTo>
                      <a:pt x="826440" y="129835"/>
                      <a:pt x="807221" y="113113"/>
                      <a:pt x="785854" y="99501"/>
                    </a:cubicBezTo>
                    <a:cubicBezTo>
                      <a:pt x="811431" y="97944"/>
                      <a:pt x="837043" y="97440"/>
                      <a:pt x="862690" y="97990"/>
                    </a:cubicBezTo>
                    <a:cubicBezTo>
                      <a:pt x="893564" y="99218"/>
                      <a:pt x="924302" y="102768"/>
                      <a:pt x="954643" y="108609"/>
                    </a:cubicBezTo>
                    <a:cubicBezTo>
                      <a:pt x="915763" y="117120"/>
                      <a:pt x="878181" y="130741"/>
                      <a:pt x="842875" y="149115"/>
                    </a:cubicBezTo>
                    <a:close/>
                    <a:moveTo>
                      <a:pt x="784999" y="93288"/>
                    </a:moveTo>
                    <a:cubicBezTo>
                      <a:pt x="736967" y="95929"/>
                      <a:pt x="688994" y="100840"/>
                      <a:pt x="641168" y="106437"/>
                    </a:cubicBezTo>
                    <a:cubicBezTo>
                      <a:pt x="673613" y="87052"/>
                      <a:pt x="698830" y="57589"/>
                      <a:pt x="712973" y="22539"/>
                    </a:cubicBezTo>
                    <a:cubicBezTo>
                      <a:pt x="752267" y="29362"/>
                      <a:pt x="791009" y="39047"/>
                      <a:pt x="828892" y="51515"/>
                    </a:cubicBezTo>
                    <a:cubicBezTo>
                      <a:pt x="822661" y="59422"/>
                      <a:pt x="816130" y="67087"/>
                      <a:pt x="809144" y="74337"/>
                    </a:cubicBezTo>
                    <a:cubicBezTo>
                      <a:pt x="801726" y="81418"/>
                      <a:pt x="793640" y="87764"/>
                      <a:pt x="784999" y="93288"/>
                    </a:cubicBezTo>
                    <a:close/>
                    <a:moveTo>
                      <a:pt x="793909" y="92825"/>
                    </a:moveTo>
                    <a:cubicBezTo>
                      <a:pt x="809178" y="82101"/>
                      <a:pt x="822123" y="68404"/>
                      <a:pt x="831970" y="52555"/>
                    </a:cubicBezTo>
                    <a:cubicBezTo>
                      <a:pt x="874028" y="66567"/>
                      <a:pt x="914877" y="83974"/>
                      <a:pt x="954117" y="104602"/>
                    </a:cubicBezTo>
                    <a:cubicBezTo>
                      <a:pt x="902440" y="90930"/>
                      <a:pt x="846970" y="90242"/>
                      <a:pt x="793909" y="92825"/>
                    </a:cubicBezTo>
                    <a:close/>
                    <a:moveTo>
                      <a:pt x="709792" y="21962"/>
                    </a:moveTo>
                    <a:cubicBezTo>
                      <a:pt x="693819" y="56141"/>
                      <a:pt x="668220" y="84917"/>
                      <a:pt x="636133" y="104761"/>
                    </a:cubicBezTo>
                    <a:cubicBezTo>
                      <a:pt x="635355" y="105275"/>
                      <a:pt x="635038" y="106260"/>
                      <a:pt x="635370" y="107132"/>
                    </a:cubicBezTo>
                    <a:cubicBezTo>
                      <a:pt x="623153" y="108575"/>
                      <a:pt x="610944" y="110039"/>
                      <a:pt x="598742" y="111523"/>
                    </a:cubicBezTo>
                    <a:cubicBezTo>
                      <a:pt x="552633" y="117172"/>
                      <a:pt x="506633" y="123531"/>
                      <a:pt x="460740" y="130601"/>
                    </a:cubicBezTo>
                    <a:cubicBezTo>
                      <a:pt x="479339" y="114431"/>
                      <a:pt x="496529" y="96710"/>
                      <a:pt x="512125" y="77628"/>
                    </a:cubicBezTo>
                    <a:cubicBezTo>
                      <a:pt x="520523" y="67278"/>
                      <a:pt x="528473" y="56567"/>
                      <a:pt x="535839" y="45459"/>
                    </a:cubicBezTo>
                    <a:cubicBezTo>
                      <a:pt x="543828" y="34877"/>
                      <a:pt x="550303" y="23235"/>
                      <a:pt x="555080" y="10866"/>
                    </a:cubicBezTo>
                    <a:cubicBezTo>
                      <a:pt x="555106" y="10782"/>
                      <a:pt x="555002" y="10740"/>
                      <a:pt x="554991" y="10661"/>
                    </a:cubicBezTo>
                    <a:cubicBezTo>
                      <a:pt x="606833" y="9519"/>
                      <a:pt x="658666" y="13303"/>
                      <a:pt x="709792" y="21962"/>
                    </a:cubicBezTo>
                    <a:close/>
                    <a:moveTo>
                      <a:pt x="553693" y="10680"/>
                    </a:moveTo>
                    <a:cubicBezTo>
                      <a:pt x="546274" y="20730"/>
                      <a:pt x="539411" y="31178"/>
                      <a:pt x="533133" y="41977"/>
                    </a:cubicBezTo>
                    <a:cubicBezTo>
                      <a:pt x="524974" y="54084"/>
                      <a:pt x="516262" y="65829"/>
                      <a:pt x="506943" y="77069"/>
                    </a:cubicBezTo>
                    <a:cubicBezTo>
                      <a:pt x="490388" y="96936"/>
                      <a:pt x="472101" y="115293"/>
                      <a:pt x="452297" y="131923"/>
                    </a:cubicBezTo>
                    <a:cubicBezTo>
                      <a:pt x="388320" y="141892"/>
                      <a:pt x="324552" y="153241"/>
                      <a:pt x="260995" y="165969"/>
                    </a:cubicBezTo>
                    <a:cubicBezTo>
                      <a:pt x="298197" y="132281"/>
                      <a:pt x="326779" y="90163"/>
                      <a:pt x="344345" y="43149"/>
                    </a:cubicBezTo>
                    <a:cubicBezTo>
                      <a:pt x="347101" y="42311"/>
                      <a:pt x="349835" y="41414"/>
                      <a:pt x="352600" y="40603"/>
                    </a:cubicBezTo>
                    <a:cubicBezTo>
                      <a:pt x="418127" y="22311"/>
                      <a:pt x="485679" y="12259"/>
                      <a:pt x="553693" y="10680"/>
                    </a:cubicBezTo>
                    <a:close/>
                    <a:moveTo>
                      <a:pt x="341465" y="44037"/>
                    </a:moveTo>
                    <a:cubicBezTo>
                      <a:pt x="330913" y="66398"/>
                      <a:pt x="318740" y="87958"/>
                      <a:pt x="305044" y="108544"/>
                    </a:cubicBezTo>
                    <a:cubicBezTo>
                      <a:pt x="289804" y="130174"/>
                      <a:pt x="272173" y="150017"/>
                      <a:pt x="252485" y="167696"/>
                    </a:cubicBezTo>
                    <a:cubicBezTo>
                      <a:pt x="243562" y="169499"/>
                      <a:pt x="234633" y="171270"/>
                      <a:pt x="225718" y="173127"/>
                    </a:cubicBezTo>
                    <a:cubicBezTo>
                      <a:pt x="187078" y="181172"/>
                      <a:pt x="148569" y="189779"/>
                      <a:pt x="110191" y="198947"/>
                    </a:cubicBezTo>
                    <a:cubicBezTo>
                      <a:pt x="133162" y="175804"/>
                      <a:pt x="152073" y="148958"/>
                      <a:pt x="166129" y="119535"/>
                    </a:cubicBezTo>
                    <a:cubicBezTo>
                      <a:pt x="221676" y="88111"/>
                      <a:pt x="280465" y="62797"/>
                      <a:pt x="341465" y="44037"/>
                    </a:cubicBezTo>
                    <a:close/>
                    <a:moveTo>
                      <a:pt x="22681" y="220762"/>
                    </a:moveTo>
                    <a:cubicBezTo>
                      <a:pt x="65706" y="183484"/>
                      <a:pt x="112234" y="150453"/>
                      <a:pt x="161614" y="122127"/>
                    </a:cubicBezTo>
                    <a:cubicBezTo>
                      <a:pt x="154054" y="134701"/>
                      <a:pt x="146713" y="147350"/>
                      <a:pt x="138106" y="159298"/>
                    </a:cubicBezTo>
                    <a:cubicBezTo>
                      <a:pt x="127449" y="173992"/>
                      <a:pt x="115671" y="187840"/>
                      <a:pt x="102878" y="200718"/>
                    </a:cubicBezTo>
                    <a:cubicBezTo>
                      <a:pt x="76086" y="207144"/>
                      <a:pt x="49353" y="213825"/>
                      <a:pt x="22681" y="220762"/>
                    </a:cubicBezTo>
                    <a:close/>
                    <a:moveTo>
                      <a:pt x="14470" y="227894"/>
                    </a:moveTo>
                    <a:cubicBezTo>
                      <a:pt x="14963" y="228132"/>
                      <a:pt x="15517" y="228211"/>
                      <a:pt x="16056" y="228120"/>
                    </a:cubicBezTo>
                    <a:cubicBezTo>
                      <a:pt x="46172" y="220604"/>
                      <a:pt x="76360" y="213329"/>
                      <a:pt x="106619" y="206295"/>
                    </a:cubicBezTo>
                    <a:cubicBezTo>
                      <a:pt x="120468" y="213859"/>
                      <a:pt x="133199" y="223311"/>
                      <a:pt x="144446" y="234380"/>
                    </a:cubicBezTo>
                    <a:cubicBezTo>
                      <a:pt x="154318" y="244212"/>
                      <a:pt x="167311" y="257648"/>
                      <a:pt x="169245" y="272385"/>
                    </a:cubicBezTo>
                    <a:cubicBezTo>
                      <a:pt x="116257" y="261067"/>
                      <a:pt x="63950" y="246762"/>
                      <a:pt x="12577" y="229539"/>
                    </a:cubicBezTo>
                    <a:cubicBezTo>
                      <a:pt x="13201" y="228982"/>
                      <a:pt x="13845" y="228450"/>
                      <a:pt x="14470" y="227894"/>
                    </a:cubicBezTo>
                    <a:close/>
                    <a:moveTo>
                      <a:pt x="229560" y="283948"/>
                    </a:moveTo>
                    <a:cubicBezTo>
                      <a:pt x="210673" y="280754"/>
                      <a:pt x="191862" y="277183"/>
                      <a:pt x="173126" y="273235"/>
                    </a:cubicBezTo>
                    <a:cubicBezTo>
                      <a:pt x="171903" y="259658"/>
                      <a:pt x="162146" y="247597"/>
                      <a:pt x="153102" y="237659"/>
                    </a:cubicBezTo>
                    <a:cubicBezTo>
                      <a:pt x="141208" y="224765"/>
                      <a:pt x="127421" y="213756"/>
                      <a:pt x="112214" y="205010"/>
                    </a:cubicBezTo>
                    <a:cubicBezTo>
                      <a:pt x="157281" y="194586"/>
                      <a:pt x="202492" y="184741"/>
                      <a:pt x="247846" y="175474"/>
                    </a:cubicBezTo>
                    <a:cubicBezTo>
                      <a:pt x="247917" y="175537"/>
                      <a:pt x="247992" y="175594"/>
                      <a:pt x="248071" y="175647"/>
                    </a:cubicBezTo>
                    <a:cubicBezTo>
                      <a:pt x="294992" y="205311"/>
                      <a:pt x="347104" y="239727"/>
                      <a:pt x="363772" y="295109"/>
                    </a:cubicBezTo>
                    <a:cubicBezTo>
                      <a:pt x="318819" y="294749"/>
                      <a:pt x="273956" y="291019"/>
                      <a:pt x="229560" y="283948"/>
                    </a:cubicBezTo>
                    <a:close/>
                    <a:moveTo>
                      <a:pt x="368274" y="295114"/>
                    </a:moveTo>
                    <a:cubicBezTo>
                      <a:pt x="352428" y="239215"/>
                      <a:pt x="301384" y="204122"/>
                      <a:pt x="254086" y="174232"/>
                    </a:cubicBezTo>
                    <a:cubicBezTo>
                      <a:pt x="319088" y="161075"/>
                      <a:pt x="384345" y="149278"/>
                      <a:pt x="449859" y="138841"/>
                    </a:cubicBezTo>
                    <a:cubicBezTo>
                      <a:pt x="477941" y="153261"/>
                      <a:pt x="503406" y="172288"/>
                      <a:pt x="525194" y="195131"/>
                    </a:cubicBezTo>
                    <a:cubicBezTo>
                      <a:pt x="545299" y="217290"/>
                      <a:pt x="562256" y="242112"/>
                      <a:pt x="575587" y="268897"/>
                    </a:cubicBezTo>
                    <a:cubicBezTo>
                      <a:pt x="507923" y="286645"/>
                      <a:pt x="438226" y="295459"/>
                      <a:pt x="368274" y="295114"/>
                    </a:cubicBezTo>
                    <a:close/>
                    <a:moveTo>
                      <a:pt x="579251" y="267956"/>
                    </a:moveTo>
                    <a:cubicBezTo>
                      <a:pt x="556778" y="212499"/>
                      <a:pt x="509530" y="165788"/>
                      <a:pt x="457346" y="137663"/>
                    </a:cubicBezTo>
                    <a:cubicBezTo>
                      <a:pt x="518986" y="127989"/>
                      <a:pt x="580806" y="119680"/>
                      <a:pt x="642807" y="112738"/>
                    </a:cubicBezTo>
                    <a:cubicBezTo>
                      <a:pt x="679934" y="137470"/>
                      <a:pt x="717870" y="164243"/>
                      <a:pt x="740549" y="203335"/>
                    </a:cubicBezTo>
                    <a:cubicBezTo>
                      <a:pt x="705262" y="222131"/>
                      <a:pt x="668680" y="238387"/>
                      <a:pt x="631080" y="251979"/>
                    </a:cubicBezTo>
                    <a:cubicBezTo>
                      <a:pt x="613942" y="257963"/>
                      <a:pt x="596666" y="263289"/>
                      <a:pt x="579251" y="267956"/>
                    </a:cubicBezTo>
                    <a:close/>
                    <a:moveTo>
                      <a:pt x="742919" y="202113"/>
                    </a:moveTo>
                    <a:cubicBezTo>
                      <a:pt x="721347" y="163401"/>
                      <a:pt x="685485" y="136475"/>
                      <a:pt x="649113" y="112037"/>
                    </a:cubicBezTo>
                    <a:cubicBezTo>
                      <a:pt x="686203" y="107971"/>
                      <a:pt x="723341" y="104421"/>
                      <a:pt x="760530" y="101387"/>
                    </a:cubicBezTo>
                    <a:cubicBezTo>
                      <a:pt x="766661" y="100846"/>
                      <a:pt x="772801" y="100436"/>
                      <a:pt x="778940" y="100016"/>
                    </a:cubicBezTo>
                    <a:cubicBezTo>
                      <a:pt x="779089" y="100229"/>
                      <a:pt x="779274" y="100414"/>
                      <a:pt x="779487" y="100563"/>
                    </a:cubicBezTo>
                    <a:cubicBezTo>
                      <a:pt x="801575" y="114429"/>
                      <a:pt x="821434" y="131564"/>
                      <a:pt x="838387" y="151383"/>
                    </a:cubicBezTo>
                    <a:cubicBezTo>
                      <a:pt x="827681" y="156767"/>
                      <a:pt x="817059" y="162310"/>
                      <a:pt x="806523" y="168013"/>
                    </a:cubicBezTo>
                    <a:cubicBezTo>
                      <a:pt x="785298" y="179512"/>
                      <a:pt x="764203" y="191045"/>
                      <a:pt x="742919" y="20211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54" name="Google Shape;554;p8"/>
            <p:cNvGrpSpPr/>
            <p:nvPr/>
          </p:nvGrpSpPr>
          <p:grpSpPr>
            <a:xfrm rot="-1409475">
              <a:off x="-309988" y="4663970"/>
              <a:ext cx="736671" cy="585689"/>
              <a:chOff x="969638" y="5223655"/>
              <a:chExt cx="736688" cy="585703"/>
            </a:xfrm>
          </p:grpSpPr>
          <p:sp>
            <p:nvSpPr>
              <p:cNvPr id="555" name="Google Shape;555;p8"/>
              <p:cNvSpPr/>
              <p:nvPr/>
            </p:nvSpPr>
            <p:spPr>
              <a:xfrm rot="-1596821" flipH="1">
                <a:off x="1058432" y="5563427"/>
                <a:ext cx="179241" cy="189847"/>
              </a:xfrm>
              <a:custGeom>
                <a:avLst/>
                <a:gdLst/>
                <a:ahLst/>
                <a:cxnLst/>
                <a:rect l="l" t="t" r="r" b="b"/>
                <a:pathLst>
                  <a:path w="136093" h="144146" extrusionOk="0">
                    <a:moveTo>
                      <a:pt x="136094" y="143067"/>
                    </a:moveTo>
                    <a:cubicBezTo>
                      <a:pt x="99855" y="88789"/>
                      <a:pt x="55346" y="40517"/>
                      <a:pt x="4182" y="0"/>
                    </a:cubicBezTo>
                    <a:lnTo>
                      <a:pt x="0" y="5317"/>
                    </a:lnTo>
                    <a:cubicBezTo>
                      <a:pt x="14712" y="39165"/>
                      <a:pt x="33198" y="71245"/>
                      <a:pt x="55106" y="100948"/>
                    </a:cubicBezTo>
                    <a:lnTo>
                      <a:pt x="54977" y="100996"/>
                    </a:lnTo>
                    <a:cubicBezTo>
                      <a:pt x="81680" y="115169"/>
                      <a:pt x="108223" y="129698"/>
                      <a:pt x="134588" y="14414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6" name="Google Shape;556;p8"/>
              <p:cNvSpPr/>
              <p:nvPr/>
            </p:nvSpPr>
            <p:spPr>
              <a:xfrm rot="-1596821" flipH="1">
                <a:off x="1125659" y="5453894"/>
                <a:ext cx="183632" cy="200585"/>
              </a:xfrm>
              <a:custGeom>
                <a:avLst/>
                <a:gdLst/>
                <a:ahLst/>
                <a:cxnLst/>
                <a:rect l="l" t="t" r="r" b="b"/>
                <a:pathLst>
                  <a:path w="139427" h="152299" extrusionOk="0">
                    <a:moveTo>
                      <a:pt x="0" y="3254"/>
                    </a:moveTo>
                    <a:cubicBezTo>
                      <a:pt x="12220" y="39116"/>
                      <a:pt x="29451" y="73069"/>
                      <a:pt x="51181" y="104105"/>
                    </a:cubicBezTo>
                    <a:cubicBezTo>
                      <a:pt x="49667" y="104379"/>
                      <a:pt x="48112" y="104741"/>
                      <a:pt x="46598" y="105015"/>
                    </a:cubicBezTo>
                    <a:cubicBezTo>
                      <a:pt x="77796" y="120003"/>
                      <a:pt x="108705" y="135982"/>
                      <a:pt x="139299" y="152300"/>
                    </a:cubicBezTo>
                    <a:lnTo>
                      <a:pt x="139428" y="152252"/>
                    </a:lnTo>
                    <a:cubicBezTo>
                      <a:pt x="117519" y="122549"/>
                      <a:pt x="99034" y="90469"/>
                      <a:pt x="84322" y="56620"/>
                    </a:cubicBezTo>
                    <a:lnTo>
                      <a:pt x="88504" y="51304"/>
                    </a:lnTo>
                    <a:cubicBezTo>
                      <a:pt x="80231" y="44922"/>
                      <a:pt x="71620" y="38815"/>
                      <a:pt x="62824" y="32997"/>
                    </a:cubicBezTo>
                    <a:cubicBezTo>
                      <a:pt x="43381" y="20192"/>
                      <a:pt x="22834" y="9149"/>
                      <a:pt x="1426"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7" name="Google Shape;557;p8"/>
              <p:cNvSpPr/>
              <p:nvPr/>
            </p:nvSpPr>
            <p:spPr>
              <a:xfrm rot="-1596821" flipH="1">
                <a:off x="1207464" y="5371251"/>
                <a:ext cx="192823" cy="172109"/>
              </a:xfrm>
              <a:custGeom>
                <a:avLst/>
                <a:gdLst/>
                <a:ahLst/>
                <a:cxnLst/>
                <a:rect l="l" t="t" r="r" b="b"/>
                <a:pathLst>
                  <a:path w="146406" h="130678" extrusionOk="0">
                    <a:moveTo>
                      <a:pt x="0" y="0"/>
                    </a:moveTo>
                    <a:cubicBezTo>
                      <a:pt x="8739" y="32739"/>
                      <a:pt x="25576" y="62753"/>
                      <a:pt x="48960" y="87277"/>
                    </a:cubicBezTo>
                    <a:cubicBezTo>
                      <a:pt x="47994" y="87639"/>
                      <a:pt x="47027" y="88001"/>
                      <a:pt x="46084" y="88428"/>
                    </a:cubicBezTo>
                    <a:cubicBezTo>
                      <a:pt x="78378" y="101242"/>
                      <a:pt x="110270" y="115529"/>
                      <a:pt x="141823" y="130678"/>
                    </a:cubicBezTo>
                    <a:cubicBezTo>
                      <a:pt x="143338" y="130404"/>
                      <a:pt x="144892" y="130042"/>
                      <a:pt x="146407" y="129768"/>
                    </a:cubicBezTo>
                    <a:cubicBezTo>
                      <a:pt x="124677" y="98733"/>
                      <a:pt x="107446" y="64780"/>
                      <a:pt x="95225" y="28918"/>
                    </a:cubicBezTo>
                    <a:lnTo>
                      <a:pt x="96651" y="25663"/>
                    </a:lnTo>
                    <a:cubicBezTo>
                      <a:pt x="65904" y="12308"/>
                      <a:pt x="33322" y="3657"/>
                      <a:pt x="0"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8" name="Google Shape;558;p8"/>
              <p:cNvSpPr/>
              <p:nvPr/>
            </p:nvSpPr>
            <p:spPr>
              <a:xfrm rot="-1596821" flipH="1">
                <a:off x="1309885" y="5317969"/>
                <a:ext cx="178519" cy="118664"/>
              </a:xfrm>
              <a:custGeom>
                <a:avLst/>
                <a:gdLst/>
                <a:ahLst/>
                <a:cxnLst/>
                <a:rect l="l" t="t" r="r" b="b"/>
                <a:pathLst>
                  <a:path w="135545" h="90099" extrusionOk="0">
                    <a:moveTo>
                      <a:pt x="379" y="7597"/>
                    </a:moveTo>
                    <a:cubicBezTo>
                      <a:pt x="5741" y="25993"/>
                      <a:pt x="16161" y="42513"/>
                      <a:pt x="30453" y="55276"/>
                    </a:cubicBezTo>
                    <a:cubicBezTo>
                      <a:pt x="65113" y="65082"/>
                      <a:pt x="99232" y="76706"/>
                      <a:pt x="132670" y="90100"/>
                    </a:cubicBezTo>
                    <a:cubicBezTo>
                      <a:pt x="133612" y="89673"/>
                      <a:pt x="134579" y="89311"/>
                      <a:pt x="135546" y="88948"/>
                    </a:cubicBezTo>
                    <a:cubicBezTo>
                      <a:pt x="112161" y="64425"/>
                      <a:pt x="95324" y="34411"/>
                      <a:pt x="86585" y="1672"/>
                    </a:cubicBezTo>
                    <a:cubicBezTo>
                      <a:pt x="65977" y="-587"/>
                      <a:pt x="45181" y="-557"/>
                      <a:pt x="24579" y="1760"/>
                    </a:cubicBezTo>
                    <a:cubicBezTo>
                      <a:pt x="16338" y="2718"/>
                      <a:pt x="8153" y="4022"/>
                      <a:pt x="0" y="560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9" name="Google Shape;559;p8"/>
              <p:cNvSpPr/>
              <p:nvPr/>
            </p:nvSpPr>
            <p:spPr>
              <a:xfrm rot="-1596821" flipH="1">
                <a:off x="1426194" y="5271088"/>
                <a:ext cx="153660" cy="65415"/>
              </a:xfrm>
              <a:custGeom>
                <a:avLst/>
                <a:gdLst/>
                <a:ahLst/>
                <a:cxnLst/>
                <a:rect l="l" t="t" r="r" b="b"/>
                <a:pathLst>
                  <a:path w="116670" h="49668" extrusionOk="0">
                    <a:moveTo>
                      <a:pt x="0" y="25115"/>
                    </a:moveTo>
                    <a:lnTo>
                      <a:pt x="410" y="26210"/>
                    </a:lnTo>
                    <a:cubicBezTo>
                      <a:pt x="39711" y="31018"/>
                      <a:pt x="78581" y="38861"/>
                      <a:pt x="116671" y="49669"/>
                    </a:cubicBezTo>
                    <a:cubicBezTo>
                      <a:pt x="102379" y="36905"/>
                      <a:pt x="91959" y="20385"/>
                      <a:pt x="86596" y="1990"/>
                    </a:cubicBezTo>
                    <a:lnTo>
                      <a:pt x="86218" y="0"/>
                    </a:lnTo>
                    <a:cubicBezTo>
                      <a:pt x="56940" y="6398"/>
                      <a:pt x="28134" y="14789"/>
                      <a:pt x="0" y="2511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0" name="Google Shape;560;p8"/>
              <p:cNvSpPr/>
              <p:nvPr/>
            </p:nvSpPr>
            <p:spPr>
              <a:xfrm rot="-1596821" flipH="1">
                <a:off x="1440721" y="5299409"/>
                <a:ext cx="160673" cy="72379"/>
              </a:xfrm>
              <a:custGeom>
                <a:avLst/>
                <a:gdLst/>
                <a:ahLst/>
                <a:cxnLst/>
                <a:rect l="l" t="t" r="r" b="b"/>
                <a:pathLst>
                  <a:path w="121995" h="54956" extrusionOk="0">
                    <a:moveTo>
                      <a:pt x="4519" y="1095"/>
                    </a:moveTo>
                    <a:lnTo>
                      <a:pt x="4109" y="0"/>
                    </a:lnTo>
                    <a:cubicBezTo>
                      <a:pt x="2731" y="443"/>
                      <a:pt x="1378" y="950"/>
                      <a:pt x="0" y="1393"/>
                    </a:cubicBezTo>
                    <a:cubicBezTo>
                      <a:pt x="18453" y="19247"/>
                      <a:pt x="36907" y="37102"/>
                      <a:pt x="55361" y="54956"/>
                    </a:cubicBezTo>
                    <a:lnTo>
                      <a:pt x="57125" y="53192"/>
                    </a:lnTo>
                    <a:cubicBezTo>
                      <a:pt x="76552" y="39515"/>
                      <a:pt x="98664" y="30125"/>
                      <a:pt x="121996" y="25642"/>
                    </a:cubicBezTo>
                    <a:cubicBezTo>
                      <a:pt x="121570" y="25303"/>
                      <a:pt x="121164" y="24939"/>
                      <a:pt x="120779" y="24554"/>
                    </a:cubicBezTo>
                    <a:cubicBezTo>
                      <a:pt x="82689" y="13746"/>
                      <a:pt x="43820" y="5903"/>
                      <a:pt x="4519" y="109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1" name="Google Shape;561;p8"/>
              <p:cNvSpPr/>
              <p:nvPr/>
            </p:nvSpPr>
            <p:spPr>
              <a:xfrm rot="-1596821" flipH="1">
                <a:off x="1343470" y="5371878"/>
                <a:ext cx="220781" cy="118513"/>
              </a:xfrm>
              <a:custGeom>
                <a:avLst/>
                <a:gdLst/>
                <a:ahLst/>
                <a:cxnLst/>
                <a:rect l="l" t="t" r="r" b="b"/>
                <a:pathLst>
                  <a:path w="167634" h="89984" extrusionOk="0">
                    <a:moveTo>
                      <a:pt x="0" y="30402"/>
                    </a:moveTo>
                    <a:cubicBezTo>
                      <a:pt x="6798" y="36968"/>
                      <a:pt x="13596" y="43535"/>
                      <a:pt x="20395" y="50102"/>
                    </a:cubicBezTo>
                    <a:cubicBezTo>
                      <a:pt x="34330" y="63549"/>
                      <a:pt x="48312" y="77125"/>
                      <a:pt x="62836" y="89985"/>
                    </a:cubicBezTo>
                    <a:lnTo>
                      <a:pt x="65970" y="86384"/>
                    </a:lnTo>
                    <a:cubicBezTo>
                      <a:pt x="97964" y="65692"/>
                      <a:pt x="132038" y="48411"/>
                      <a:pt x="167635" y="34824"/>
                    </a:cubicBezTo>
                    <a:cubicBezTo>
                      <a:pt x="134197" y="21430"/>
                      <a:pt x="100078" y="9806"/>
                      <a:pt x="65418" y="0"/>
                    </a:cubicBezTo>
                    <a:cubicBezTo>
                      <a:pt x="65802" y="386"/>
                      <a:pt x="66209" y="749"/>
                      <a:pt x="66634" y="1088"/>
                    </a:cubicBezTo>
                    <a:cubicBezTo>
                      <a:pt x="43303" y="5571"/>
                      <a:pt x="21191" y="14962"/>
                      <a:pt x="1764" y="2863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2" name="Google Shape;562;p8"/>
              <p:cNvSpPr/>
              <p:nvPr/>
            </p:nvSpPr>
            <p:spPr>
              <a:xfrm rot="-1596821" flipH="1">
                <a:off x="1253458" y="5458459"/>
                <a:ext cx="264116" cy="138315"/>
              </a:xfrm>
              <a:custGeom>
                <a:avLst/>
                <a:gdLst/>
                <a:ahLst/>
                <a:cxnLst/>
                <a:rect l="l" t="t" r="r" b="b"/>
                <a:pathLst>
                  <a:path w="200537" h="105019" extrusionOk="0">
                    <a:moveTo>
                      <a:pt x="67059" y="104633"/>
                    </a:moveTo>
                    <a:cubicBezTo>
                      <a:pt x="67324" y="104754"/>
                      <a:pt x="67526" y="104900"/>
                      <a:pt x="67792" y="105020"/>
                    </a:cubicBezTo>
                    <a:lnTo>
                      <a:pt x="70588" y="99929"/>
                    </a:lnTo>
                    <a:cubicBezTo>
                      <a:pt x="109297" y="71659"/>
                      <a:pt x="153605" y="51993"/>
                      <a:pt x="200538" y="42250"/>
                    </a:cubicBezTo>
                    <a:cubicBezTo>
                      <a:pt x="168984" y="27101"/>
                      <a:pt x="137093" y="12814"/>
                      <a:pt x="104799" y="0"/>
                    </a:cubicBezTo>
                    <a:cubicBezTo>
                      <a:pt x="69202" y="13587"/>
                      <a:pt x="35128" y="30868"/>
                      <a:pt x="3134" y="51560"/>
                    </a:cubicBezTo>
                    <a:lnTo>
                      <a:pt x="0" y="55161"/>
                    </a:lnTo>
                    <a:cubicBezTo>
                      <a:pt x="20576" y="73933"/>
                      <a:pt x="43050" y="90513"/>
                      <a:pt x="67059" y="10463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3" name="Google Shape;563;p8"/>
              <p:cNvSpPr/>
              <p:nvPr/>
            </p:nvSpPr>
            <p:spPr>
              <a:xfrm rot="-1596821" flipH="1">
                <a:off x="1165962" y="5555752"/>
                <a:ext cx="296922" cy="131348"/>
              </a:xfrm>
              <a:custGeom>
                <a:avLst/>
                <a:gdLst/>
                <a:ahLst/>
                <a:cxnLst/>
                <a:rect l="l" t="t" r="r" b="b"/>
                <a:pathLst>
                  <a:path w="225446" h="99729" extrusionOk="0">
                    <a:moveTo>
                      <a:pt x="2796" y="57679"/>
                    </a:moveTo>
                    <a:lnTo>
                      <a:pt x="0" y="62769"/>
                    </a:lnTo>
                    <a:cubicBezTo>
                      <a:pt x="34956" y="82034"/>
                      <a:pt x="73215" y="94571"/>
                      <a:pt x="112793" y="99730"/>
                    </a:cubicBezTo>
                    <a:lnTo>
                      <a:pt x="113560" y="94517"/>
                    </a:lnTo>
                    <a:cubicBezTo>
                      <a:pt x="147859" y="72450"/>
                      <a:pt x="185710" y="56472"/>
                      <a:pt x="225447" y="47285"/>
                    </a:cubicBezTo>
                    <a:cubicBezTo>
                      <a:pt x="194852" y="30967"/>
                      <a:pt x="163944" y="14988"/>
                      <a:pt x="132746" y="0"/>
                    </a:cubicBezTo>
                    <a:cubicBezTo>
                      <a:pt x="85813" y="9743"/>
                      <a:pt x="41506" y="29409"/>
                      <a:pt x="2796" y="5767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4" name="Google Shape;564;p8"/>
              <p:cNvSpPr/>
              <p:nvPr/>
            </p:nvSpPr>
            <p:spPr>
              <a:xfrm rot="-1596821" flipH="1">
                <a:off x="1089852" y="5670932"/>
                <a:ext cx="253219" cy="74784"/>
              </a:xfrm>
              <a:custGeom>
                <a:avLst/>
                <a:gdLst/>
                <a:ahLst/>
                <a:cxnLst/>
                <a:rect l="l" t="t" r="r" b="b"/>
                <a:pathLst>
                  <a:path w="192263" h="56782" extrusionOk="0">
                    <a:moveTo>
                      <a:pt x="766" y="47232"/>
                    </a:moveTo>
                    <a:lnTo>
                      <a:pt x="0" y="52445"/>
                    </a:lnTo>
                    <a:cubicBezTo>
                      <a:pt x="62997" y="61468"/>
                      <a:pt x="129402" y="55467"/>
                      <a:pt x="192264" y="43150"/>
                    </a:cubicBezTo>
                    <a:cubicBezTo>
                      <a:pt x="165899" y="28703"/>
                      <a:pt x="139356" y="14174"/>
                      <a:pt x="112654" y="0"/>
                    </a:cubicBezTo>
                    <a:cubicBezTo>
                      <a:pt x="72917" y="9187"/>
                      <a:pt x="35066" y="25166"/>
                      <a:pt x="766" y="4723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5" name="Google Shape;565;p8"/>
              <p:cNvSpPr/>
              <p:nvPr/>
            </p:nvSpPr>
            <p:spPr>
              <a:xfrm rot="-1596821" flipH="1">
                <a:off x="1007020" y="5354782"/>
                <a:ext cx="661924" cy="323449"/>
              </a:xfrm>
              <a:custGeom>
                <a:avLst/>
                <a:gdLst/>
                <a:ahLst/>
                <a:cxnLst/>
                <a:rect l="l" t="t" r="r" b="b"/>
                <a:pathLst>
                  <a:path w="502583" h="245587" extrusionOk="0">
                    <a:moveTo>
                      <a:pt x="502177" y="229102"/>
                    </a:moveTo>
                    <a:cubicBezTo>
                      <a:pt x="501327" y="227808"/>
                      <a:pt x="500440" y="226522"/>
                      <a:pt x="499580" y="225231"/>
                    </a:cubicBezTo>
                    <a:cubicBezTo>
                      <a:pt x="499349" y="224662"/>
                      <a:pt x="499003" y="224147"/>
                      <a:pt x="498564" y="223718"/>
                    </a:cubicBezTo>
                    <a:cubicBezTo>
                      <a:pt x="417542" y="102792"/>
                      <a:pt x="290523" y="-7539"/>
                      <a:pt x="136113" y="404"/>
                    </a:cubicBezTo>
                    <a:cubicBezTo>
                      <a:pt x="90231" y="2765"/>
                      <a:pt x="46456" y="17168"/>
                      <a:pt x="3292" y="31843"/>
                    </a:cubicBezTo>
                    <a:cubicBezTo>
                      <a:pt x="859" y="32562"/>
                      <a:pt x="-530" y="35118"/>
                      <a:pt x="190" y="37550"/>
                    </a:cubicBezTo>
                    <a:cubicBezTo>
                      <a:pt x="399" y="38258"/>
                      <a:pt x="776" y="38905"/>
                      <a:pt x="1288" y="39436"/>
                    </a:cubicBezTo>
                    <a:cubicBezTo>
                      <a:pt x="30586" y="67948"/>
                      <a:pt x="59753" y="96604"/>
                      <a:pt x="89240" y="124921"/>
                    </a:cubicBezTo>
                    <a:cubicBezTo>
                      <a:pt x="115493" y="151448"/>
                      <a:pt x="144357" y="175256"/>
                      <a:pt x="175392" y="195985"/>
                    </a:cubicBezTo>
                    <a:cubicBezTo>
                      <a:pt x="235550" y="233978"/>
                      <a:pt x="307348" y="246942"/>
                      <a:pt x="377649" y="245478"/>
                    </a:cubicBezTo>
                    <a:cubicBezTo>
                      <a:pt x="417728" y="244970"/>
                      <a:pt x="457639" y="240204"/>
                      <a:pt x="496710" y="231260"/>
                    </a:cubicBezTo>
                    <a:cubicBezTo>
                      <a:pt x="497021" y="231137"/>
                      <a:pt x="497316" y="230979"/>
                      <a:pt x="497590" y="230788"/>
                    </a:cubicBezTo>
                    <a:cubicBezTo>
                      <a:pt x="497757" y="231023"/>
                      <a:pt x="497936" y="231249"/>
                      <a:pt x="498102" y="231484"/>
                    </a:cubicBezTo>
                    <a:cubicBezTo>
                      <a:pt x="499846" y="233903"/>
                      <a:pt x="503870" y="231678"/>
                      <a:pt x="502177" y="229102"/>
                    </a:cubicBezTo>
                    <a:close/>
                    <a:moveTo>
                      <a:pt x="419317" y="136112"/>
                    </a:moveTo>
                    <a:cubicBezTo>
                      <a:pt x="444096" y="161981"/>
                      <a:pt x="467170" y="189432"/>
                      <a:pt x="488393" y="218290"/>
                    </a:cubicBezTo>
                    <a:cubicBezTo>
                      <a:pt x="464694" y="206402"/>
                      <a:pt x="441273" y="193979"/>
                      <a:pt x="417884" y="181492"/>
                    </a:cubicBezTo>
                    <a:cubicBezTo>
                      <a:pt x="407147" y="166911"/>
                      <a:pt x="397209" y="151758"/>
                      <a:pt x="388114" y="136099"/>
                    </a:cubicBezTo>
                    <a:cubicBezTo>
                      <a:pt x="383606" y="128309"/>
                      <a:pt x="379292" y="120411"/>
                      <a:pt x="375171" y="112405"/>
                    </a:cubicBezTo>
                    <a:cubicBezTo>
                      <a:pt x="371411" y="103776"/>
                      <a:pt x="366994" y="95447"/>
                      <a:pt x="361959" y="87494"/>
                    </a:cubicBezTo>
                    <a:cubicBezTo>
                      <a:pt x="361601" y="86926"/>
                      <a:pt x="360850" y="86755"/>
                      <a:pt x="360282" y="87113"/>
                    </a:cubicBezTo>
                    <a:cubicBezTo>
                      <a:pt x="359840" y="87391"/>
                      <a:pt x="359625" y="87919"/>
                      <a:pt x="359747" y="88427"/>
                    </a:cubicBezTo>
                    <a:lnTo>
                      <a:pt x="359747" y="88427"/>
                    </a:lnTo>
                    <a:cubicBezTo>
                      <a:pt x="361971" y="96906"/>
                      <a:pt x="365272" y="105065"/>
                      <a:pt x="369571" y="112705"/>
                    </a:cubicBezTo>
                    <a:cubicBezTo>
                      <a:pt x="373734" y="121169"/>
                      <a:pt x="378150" y="129502"/>
                      <a:pt x="382822" y="137702"/>
                    </a:cubicBezTo>
                    <a:cubicBezTo>
                      <a:pt x="390336" y="150809"/>
                      <a:pt x="398599" y="163458"/>
                      <a:pt x="407267" y="175827"/>
                    </a:cubicBezTo>
                    <a:cubicBezTo>
                      <a:pt x="381820" y="162250"/>
                      <a:pt x="356309" y="148789"/>
                      <a:pt x="330400" y="136075"/>
                    </a:cubicBezTo>
                    <a:cubicBezTo>
                      <a:pt x="330507" y="135646"/>
                      <a:pt x="330505" y="135196"/>
                      <a:pt x="330393" y="134767"/>
                    </a:cubicBezTo>
                    <a:cubicBezTo>
                      <a:pt x="330332" y="134553"/>
                      <a:pt x="330245" y="134346"/>
                      <a:pt x="330134" y="134153"/>
                    </a:cubicBezTo>
                    <a:cubicBezTo>
                      <a:pt x="309702" y="103444"/>
                      <a:pt x="292582" y="70657"/>
                      <a:pt x="279059" y="36340"/>
                    </a:cubicBezTo>
                    <a:cubicBezTo>
                      <a:pt x="331771" y="60306"/>
                      <a:pt x="379387" y="94178"/>
                      <a:pt x="419316" y="136112"/>
                    </a:cubicBezTo>
                    <a:close/>
                    <a:moveTo>
                      <a:pt x="275132" y="34628"/>
                    </a:moveTo>
                    <a:cubicBezTo>
                      <a:pt x="275126" y="34804"/>
                      <a:pt x="275021" y="34925"/>
                      <a:pt x="275077" y="35130"/>
                    </a:cubicBezTo>
                    <a:lnTo>
                      <a:pt x="275077" y="35130"/>
                    </a:lnTo>
                    <a:cubicBezTo>
                      <a:pt x="285475" y="69749"/>
                      <a:pt x="301359" y="102477"/>
                      <a:pt x="322123" y="132066"/>
                    </a:cubicBezTo>
                    <a:cubicBezTo>
                      <a:pt x="318962" y="130542"/>
                      <a:pt x="315824" y="128975"/>
                      <a:pt x="312649" y="127478"/>
                    </a:cubicBezTo>
                    <a:cubicBezTo>
                      <a:pt x="286808" y="114897"/>
                      <a:pt x="260526" y="103325"/>
                      <a:pt x="233805" y="92761"/>
                    </a:cubicBezTo>
                    <a:cubicBezTo>
                      <a:pt x="233809" y="92513"/>
                      <a:pt x="233786" y="92266"/>
                      <a:pt x="233736" y="92023"/>
                    </a:cubicBezTo>
                    <a:cubicBezTo>
                      <a:pt x="233571" y="91474"/>
                      <a:pt x="233278" y="90972"/>
                      <a:pt x="232883" y="90557"/>
                    </a:cubicBezTo>
                    <a:cubicBezTo>
                      <a:pt x="221151" y="78225"/>
                      <a:pt x="210987" y="64492"/>
                      <a:pt x="202621" y="49670"/>
                    </a:cubicBezTo>
                    <a:cubicBezTo>
                      <a:pt x="198766" y="42844"/>
                      <a:pt x="195266" y="35769"/>
                      <a:pt x="192100" y="28598"/>
                    </a:cubicBezTo>
                    <a:cubicBezTo>
                      <a:pt x="189467" y="22634"/>
                      <a:pt x="187436" y="16351"/>
                      <a:pt x="184937" y="10314"/>
                    </a:cubicBezTo>
                    <a:cubicBezTo>
                      <a:pt x="201166" y="12157"/>
                      <a:pt x="217215" y="15334"/>
                      <a:pt x="232922" y="19810"/>
                    </a:cubicBezTo>
                    <a:cubicBezTo>
                      <a:pt x="247296" y="23838"/>
                      <a:pt x="261395" y="28787"/>
                      <a:pt x="275132" y="34628"/>
                    </a:cubicBezTo>
                    <a:close/>
                    <a:moveTo>
                      <a:pt x="180670" y="9818"/>
                    </a:moveTo>
                    <a:cubicBezTo>
                      <a:pt x="183331" y="25107"/>
                      <a:pt x="188815" y="39767"/>
                      <a:pt x="196840" y="53049"/>
                    </a:cubicBezTo>
                    <a:cubicBezTo>
                      <a:pt x="203595" y="65341"/>
                      <a:pt x="211582" y="76914"/>
                      <a:pt x="220678" y="87591"/>
                    </a:cubicBezTo>
                    <a:cubicBezTo>
                      <a:pt x="189654" y="75709"/>
                      <a:pt x="158142" y="65191"/>
                      <a:pt x="126143" y="56038"/>
                    </a:cubicBezTo>
                    <a:cubicBezTo>
                      <a:pt x="113755" y="44034"/>
                      <a:pt x="104108" y="29494"/>
                      <a:pt x="97863" y="13415"/>
                    </a:cubicBezTo>
                    <a:cubicBezTo>
                      <a:pt x="106084" y="11824"/>
                      <a:pt x="114353" y="10472"/>
                      <a:pt x="122711" y="9605"/>
                    </a:cubicBezTo>
                    <a:cubicBezTo>
                      <a:pt x="141992" y="7791"/>
                      <a:pt x="161403" y="7862"/>
                      <a:pt x="180670" y="9818"/>
                    </a:cubicBezTo>
                    <a:close/>
                    <a:moveTo>
                      <a:pt x="13781" y="38868"/>
                    </a:moveTo>
                    <a:cubicBezTo>
                      <a:pt x="47589" y="44405"/>
                      <a:pt x="81040" y="51608"/>
                      <a:pt x="114134" y="60477"/>
                    </a:cubicBezTo>
                    <a:cubicBezTo>
                      <a:pt x="106328" y="62591"/>
                      <a:pt x="98708" y="65342"/>
                      <a:pt x="91352" y="68701"/>
                    </a:cubicBezTo>
                    <a:cubicBezTo>
                      <a:pt x="85880" y="71245"/>
                      <a:pt x="80667" y="74199"/>
                      <a:pt x="75454" y="77225"/>
                    </a:cubicBezTo>
                    <a:cubicBezTo>
                      <a:pt x="70834" y="79601"/>
                      <a:pt x="66507" y="82505"/>
                      <a:pt x="62557" y="85879"/>
                    </a:cubicBezTo>
                    <a:cubicBezTo>
                      <a:pt x="46296" y="70211"/>
                      <a:pt x="30037" y="54541"/>
                      <a:pt x="13782" y="38868"/>
                    </a:cubicBezTo>
                    <a:close/>
                    <a:moveTo>
                      <a:pt x="21374" y="35193"/>
                    </a:moveTo>
                    <a:cubicBezTo>
                      <a:pt x="45117" y="26633"/>
                      <a:pt x="69382" y="19596"/>
                      <a:pt x="94022" y="14126"/>
                    </a:cubicBezTo>
                    <a:cubicBezTo>
                      <a:pt x="97667" y="28517"/>
                      <a:pt x="104725" y="41819"/>
                      <a:pt x="114598" y="52906"/>
                    </a:cubicBezTo>
                    <a:cubicBezTo>
                      <a:pt x="84013" y="44665"/>
                      <a:pt x="52850" y="38744"/>
                      <a:pt x="21375" y="35193"/>
                    </a:cubicBezTo>
                    <a:close/>
                    <a:moveTo>
                      <a:pt x="64439" y="87683"/>
                    </a:moveTo>
                    <a:cubicBezTo>
                      <a:pt x="68797" y="85391"/>
                      <a:pt x="72892" y="82621"/>
                      <a:pt x="77241" y="80284"/>
                    </a:cubicBezTo>
                    <a:cubicBezTo>
                      <a:pt x="82617" y="77480"/>
                      <a:pt x="88169" y="75027"/>
                      <a:pt x="93862" y="72942"/>
                    </a:cubicBezTo>
                    <a:cubicBezTo>
                      <a:pt x="104195" y="69000"/>
                      <a:pt x="114826" y="65886"/>
                      <a:pt x="125653" y="63631"/>
                    </a:cubicBezTo>
                    <a:cubicBezTo>
                      <a:pt x="152097" y="71042"/>
                      <a:pt x="178234" y="79482"/>
                      <a:pt x="204064" y="88953"/>
                    </a:cubicBezTo>
                    <a:cubicBezTo>
                      <a:pt x="208564" y="90691"/>
                      <a:pt x="212994" y="92597"/>
                      <a:pt x="217478" y="94374"/>
                    </a:cubicBezTo>
                    <a:cubicBezTo>
                      <a:pt x="184713" y="107174"/>
                      <a:pt x="153498" y="123630"/>
                      <a:pt x="124425" y="143430"/>
                    </a:cubicBezTo>
                    <a:cubicBezTo>
                      <a:pt x="124165" y="143623"/>
                      <a:pt x="123939" y="143857"/>
                      <a:pt x="123755" y="144124"/>
                    </a:cubicBezTo>
                    <a:cubicBezTo>
                      <a:pt x="116437" y="137642"/>
                      <a:pt x="109309" y="130948"/>
                      <a:pt x="102371" y="124041"/>
                    </a:cubicBezTo>
                    <a:cubicBezTo>
                      <a:pt x="89669" y="111984"/>
                      <a:pt x="77025" y="99865"/>
                      <a:pt x="64439" y="87683"/>
                    </a:cubicBezTo>
                    <a:close/>
                    <a:moveTo>
                      <a:pt x="127999" y="147691"/>
                    </a:moveTo>
                    <a:cubicBezTo>
                      <a:pt x="144253" y="138132"/>
                      <a:pt x="160228" y="128387"/>
                      <a:pt x="177166" y="120030"/>
                    </a:cubicBezTo>
                    <a:cubicBezTo>
                      <a:pt x="193479" y="111980"/>
                      <a:pt x="210172" y="104865"/>
                      <a:pt x="227111" y="98266"/>
                    </a:cubicBezTo>
                    <a:cubicBezTo>
                      <a:pt x="256280" y="110033"/>
                      <a:pt x="285096" y="122604"/>
                      <a:pt x="313561" y="135980"/>
                    </a:cubicBezTo>
                    <a:cubicBezTo>
                      <a:pt x="269767" y="146501"/>
                      <a:pt x="228479" y="165559"/>
                      <a:pt x="192061" y="192061"/>
                    </a:cubicBezTo>
                    <a:cubicBezTo>
                      <a:pt x="191470" y="192479"/>
                      <a:pt x="191098" y="193141"/>
                      <a:pt x="191050" y="193864"/>
                    </a:cubicBezTo>
                    <a:cubicBezTo>
                      <a:pt x="190440" y="193521"/>
                      <a:pt x="189814" y="193208"/>
                      <a:pt x="189207" y="192861"/>
                    </a:cubicBezTo>
                    <a:cubicBezTo>
                      <a:pt x="167639" y="179452"/>
                      <a:pt x="147171" y="164348"/>
                      <a:pt x="127999" y="147691"/>
                    </a:cubicBezTo>
                    <a:close/>
                    <a:moveTo>
                      <a:pt x="194869" y="195943"/>
                    </a:moveTo>
                    <a:cubicBezTo>
                      <a:pt x="232730" y="168714"/>
                      <a:pt x="275793" y="149574"/>
                      <a:pt x="321374" y="139716"/>
                    </a:cubicBezTo>
                    <a:cubicBezTo>
                      <a:pt x="345174" y="151069"/>
                      <a:pt x="368792" y="162806"/>
                      <a:pt x="392037" y="175279"/>
                    </a:cubicBezTo>
                    <a:cubicBezTo>
                      <a:pt x="397001" y="177879"/>
                      <a:pt x="401974" y="180486"/>
                      <a:pt x="406954" y="183100"/>
                    </a:cubicBezTo>
                    <a:cubicBezTo>
                      <a:pt x="369879" y="192326"/>
                      <a:pt x="334610" y="207692"/>
                      <a:pt x="302607" y="228559"/>
                    </a:cubicBezTo>
                    <a:cubicBezTo>
                      <a:pt x="301815" y="229067"/>
                      <a:pt x="301348" y="229953"/>
                      <a:pt x="301376" y="230894"/>
                    </a:cubicBezTo>
                    <a:cubicBezTo>
                      <a:pt x="295849" y="230074"/>
                      <a:pt x="290320" y="229171"/>
                      <a:pt x="284784" y="228079"/>
                    </a:cubicBezTo>
                    <a:cubicBezTo>
                      <a:pt x="253323" y="222110"/>
                      <a:pt x="222986" y="211267"/>
                      <a:pt x="194869" y="195943"/>
                    </a:cubicBezTo>
                    <a:close/>
                    <a:moveTo>
                      <a:pt x="308010" y="231820"/>
                    </a:moveTo>
                    <a:cubicBezTo>
                      <a:pt x="341011" y="211606"/>
                      <a:pt x="376877" y="196496"/>
                      <a:pt x="414394" y="187001"/>
                    </a:cubicBezTo>
                    <a:cubicBezTo>
                      <a:pt x="437234" y="199010"/>
                      <a:pt x="459996" y="211308"/>
                      <a:pt x="482214" y="224353"/>
                    </a:cubicBezTo>
                    <a:cubicBezTo>
                      <a:pt x="424112" y="232848"/>
                      <a:pt x="366296" y="239380"/>
                      <a:pt x="308010" y="23182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566" name="Google Shape;566;p8"/>
          <p:cNvSpPr txBox="1">
            <a:spLocks noGrp="1"/>
          </p:cNvSpPr>
          <p:nvPr>
            <p:ph type="title"/>
          </p:nvPr>
        </p:nvSpPr>
        <p:spPr>
          <a:xfrm>
            <a:off x="2317950" y="1307100"/>
            <a:ext cx="4508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67"/>
        <p:cNvGrpSpPr/>
        <p:nvPr/>
      </p:nvGrpSpPr>
      <p:grpSpPr>
        <a:xfrm>
          <a:off x="0" y="0"/>
          <a:ext cx="0" cy="0"/>
          <a:chOff x="0" y="0"/>
          <a:chExt cx="0" cy="0"/>
        </a:xfrm>
      </p:grpSpPr>
      <p:grpSp>
        <p:nvGrpSpPr>
          <p:cNvPr id="568" name="Google Shape;568;p9"/>
          <p:cNvGrpSpPr/>
          <p:nvPr/>
        </p:nvGrpSpPr>
        <p:grpSpPr>
          <a:xfrm>
            <a:off x="-1351288" y="-438451"/>
            <a:ext cx="10966382" cy="6042461"/>
            <a:chOff x="-1351288" y="-438451"/>
            <a:chExt cx="10966382" cy="6042461"/>
          </a:xfrm>
        </p:grpSpPr>
        <p:sp>
          <p:nvSpPr>
            <p:cNvPr id="569" name="Google Shape;569;p9"/>
            <p:cNvSpPr/>
            <p:nvPr/>
          </p:nvSpPr>
          <p:spPr>
            <a:xfrm>
              <a:off x="-1351288" y="3603998"/>
              <a:ext cx="3180095" cy="2000013"/>
            </a:xfrm>
            <a:custGeom>
              <a:avLst/>
              <a:gdLst/>
              <a:ahLst/>
              <a:cxnLst/>
              <a:rect l="l" t="t" r="r" b="b"/>
              <a:pathLst>
                <a:path w="3180095" h="2000013" extrusionOk="0">
                  <a:moveTo>
                    <a:pt x="3172796" y="1942841"/>
                  </a:moveTo>
                  <a:cubicBezTo>
                    <a:pt x="3147735" y="1765812"/>
                    <a:pt x="3104043" y="1586710"/>
                    <a:pt x="3015254" y="1430001"/>
                  </a:cubicBezTo>
                  <a:cubicBezTo>
                    <a:pt x="2927762" y="1275581"/>
                    <a:pt x="2794142" y="1154673"/>
                    <a:pt x="2625187" y="1096150"/>
                  </a:cubicBezTo>
                  <a:cubicBezTo>
                    <a:pt x="2569089" y="1075896"/>
                    <a:pt x="2509039" y="1068985"/>
                    <a:pt x="2449801" y="1075967"/>
                  </a:cubicBezTo>
                  <a:cubicBezTo>
                    <a:pt x="2389172" y="1083208"/>
                    <a:pt x="2330390" y="1101014"/>
                    <a:pt x="2269808" y="1108549"/>
                  </a:cubicBezTo>
                  <a:cubicBezTo>
                    <a:pt x="2213476" y="1115557"/>
                    <a:pt x="2157983" y="1111477"/>
                    <a:pt x="2106156" y="1086989"/>
                  </a:cubicBezTo>
                  <a:cubicBezTo>
                    <a:pt x="2066370" y="1067576"/>
                    <a:pt x="2032759" y="1037511"/>
                    <a:pt x="2009064" y="1000142"/>
                  </a:cubicBezTo>
                  <a:cubicBezTo>
                    <a:pt x="1982503" y="959744"/>
                    <a:pt x="1964402" y="914405"/>
                    <a:pt x="1944329" y="870635"/>
                  </a:cubicBezTo>
                  <a:cubicBezTo>
                    <a:pt x="1921287" y="818760"/>
                    <a:pt x="1893140" y="769302"/>
                    <a:pt x="1860303" y="722991"/>
                  </a:cubicBezTo>
                  <a:cubicBezTo>
                    <a:pt x="1804418" y="646096"/>
                    <a:pt x="1729889" y="583787"/>
                    <a:pt x="1636672" y="559154"/>
                  </a:cubicBezTo>
                  <a:cubicBezTo>
                    <a:pt x="1551497" y="536646"/>
                    <a:pt x="1461515" y="544818"/>
                    <a:pt x="1375796" y="559733"/>
                  </a:cubicBezTo>
                  <a:cubicBezTo>
                    <a:pt x="1279146" y="576549"/>
                    <a:pt x="1184885" y="604305"/>
                    <a:pt x="1088600" y="622617"/>
                  </a:cubicBezTo>
                  <a:cubicBezTo>
                    <a:pt x="1029641" y="634617"/>
                    <a:pt x="968634" y="631951"/>
                    <a:pt x="910949" y="614853"/>
                  </a:cubicBezTo>
                  <a:cubicBezTo>
                    <a:pt x="857964" y="597356"/>
                    <a:pt x="809001" y="569485"/>
                    <a:pt x="766921" y="532867"/>
                  </a:cubicBezTo>
                  <a:cubicBezTo>
                    <a:pt x="673714" y="454640"/>
                    <a:pt x="604880" y="351547"/>
                    <a:pt x="531201" y="255929"/>
                  </a:cubicBezTo>
                  <a:cubicBezTo>
                    <a:pt x="461487" y="165455"/>
                    <a:pt x="383090" y="68624"/>
                    <a:pt x="274693" y="23559"/>
                  </a:cubicBezTo>
                  <a:cubicBezTo>
                    <a:pt x="183506" y="-14353"/>
                    <a:pt x="88476" y="-2547"/>
                    <a:pt x="27" y="31137"/>
                  </a:cubicBezTo>
                  <a:lnTo>
                    <a:pt x="27" y="2000029"/>
                  </a:lnTo>
                  <a:lnTo>
                    <a:pt x="3180123" y="2000029"/>
                  </a:lnTo>
                  <a:cubicBezTo>
                    <a:pt x="3177856" y="1980948"/>
                    <a:pt x="3175490" y="1961877"/>
                    <a:pt x="3172796" y="1942841"/>
                  </a:cubicBezTo>
                  <a:close/>
                </a:path>
              </a:pathLst>
            </a:custGeom>
            <a:solidFill>
              <a:srgbClr val="FFFFFF">
                <a:alpha val="59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0" name="Google Shape;570;p9"/>
            <p:cNvSpPr/>
            <p:nvPr/>
          </p:nvSpPr>
          <p:spPr>
            <a:xfrm>
              <a:off x="7308413" y="-438451"/>
              <a:ext cx="2306681" cy="1846410"/>
            </a:xfrm>
            <a:custGeom>
              <a:avLst/>
              <a:gdLst/>
              <a:ahLst/>
              <a:cxnLst/>
              <a:rect l="l" t="t" r="r" b="b"/>
              <a:pathLst>
                <a:path w="1910295" h="1428557" extrusionOk="0">
                  <a:moveTo>
                    <a:pt x="1480" y="127504"/>
                  </a:moveTo>
                  <a:cubicBezTo>
                    <a:pt x="7493" y="222312"/>
                    <a:pt x="31556" y="315102"/>
                    <a:pt x="72378" y="400899"/>
                  </a:cubicBezTo>
                  <a:cubicBezTo>
                    <a:pt x="110845" y="483518"/>
                    <a:pt x="167193" y="556573"/>
                    <a:pt x="237353" y="614791"/>
                  </a:cubicBezTo>
                  <a:cubicBezTo>
                    <a:pt x="307983" y="672515"/>
                    <a:pt x="393879" y="708491"/>
                    <a:pt x="484596" y="718341"/>
                  </a:cubicBezTo>
                  <a:cubicBezTo>
                    <a:pt x="578735" y="727954"/>
                    <a:pt x="674929" y="720933"/>
                    <a:pt x="767344" y="744935"/>
                  </a:cubicBezTo>
                  <a:cubicBezTo>
                    <a:pt x="855881" y="767931"/>
                    <a:pt x="924709" y="824671"/>
                    <a:pt x="980750" y="895276"/>
                  </a:cubicBezTo>
                  <a:cubicBezTo>
                    <a:pt x="1016957" y="940892"/>
                    <a:pt x="1048977" y="989883"/>
                    <a:pt x="1082712" y="1037324"/>
                  </a:cubicBezTo>
                  <a:cubicBezTo>
                    <a:pt x="1116422" y="1084727"/>
                    <a:pt x="1151031" y="1131585"/>
                    <a:pt x="1189078" y="1175639"/>
                  </a:cubicBezTo>
                  <a:cubicBezTo>
                    <a:pt x="1269228" y="1268442"/>
                    <a:pt x="1365456" y="1345055"/>
                    <a:pt x="1481068" y="1388602"/>
                  </a:cubicBezTo>
                  <a:cubicBezTo>
                    <a:pt x="1545696" y="1413206"/>
                    <a:pt x="1614025" y="1426708"/>
                    <a:pt x="1683163" y="1428538"/>
                  </a:cubicBezTo>
                  <a:cubicBezTo>
                    <a:pt x="1747187" y="1429140"/>
                    <a:pt x="1811055" y="1422121"/>
                    <a:pt x="1873418" y="1407629"/>
                  </a:cubicBezTo>
                  <a:cubicBezTo>
                    <a:pt x="1885767" y="1404934"/>
                    <a:pt x="1898046" y="1401964"/>
                    <a:pt x="1910323" y="1398997"/>
                  </a:cubicBezTo>
                  <a:lnTo>
                    <a:pt x="1910323" y="16"/>
                  </a:lnTo>
                  <a:lnTo>
                    <a:pt x="4711" y="16"/>
                  </a:lnTo>
                  <a:cubicBezTo>
                    <a:pt x="-148" y="42332"/>
                    <a:pt x="-1229" y="84997"/>
                    <a:pt x="1481" y="127504"/>
                  </a:cubicBezTo>
                  <a:close/>
                </a:path>
              </a:pathLst>
            </a:custGeom>
            <a:solidFill>
              <a:srgbClr val="FFFFFF">
                <a:alpha val="59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b="1">
                <a:solidFill>
                  <a:schemeClr val="dk1"/>
                </a:solidFill>
                <a:latin typeface="Assistant"/>
                <a:ea typeface="Assistant"/>
                <a:cs typeface="Assistant"/>
                <a:sym typeface="Assistant"/>
              </a:endParaRPr>
            </a:p>
          </p:txBody>
        </p:sp>
      </p:grpSp>
      <p:grpSp>
        <p:nvGrpSpPr>
          <p:cNvPr id="571" name="Google Shape;571;p9"/>
          <p:cNvGrpSpPr/>
          <p:nvPr/>
        </p:nvGrpSpPr>
        <p:grpSpPr>
          <a:xfrm>
            <a:off x="-511942" y="903935"/>
            <a:ext cx="9781639" cy="2483548"/>
            <a:chOff x="-511942" y="903935"/>
            <a:chExt cx="9781639" cy="2483548"/>
          </a:xfrm>
        </p:grpSpPr>
        <p:grpSp>
          <p:nvGrpSpPr>
            <p:cNvPr id="572" name="Google Shape;572;p9"/>
            <p:cNvGrpSpPr/>
            <p:nvPr/>
          </p:nvGrpSpPr>
          <p:grpSpPr>
            <a:xfrm>
              <a:off x="-511942" y="903935"/>
              <a:ext cx="1166447" cy="549813"/>
              <a:chOff x="4496533" y="-114840"/>
              <a:chExt cx="1166447" cy="549813"/>
            </a:xfrm>
          </p:grpSpPr>
          <p:sp>
            <p:nvSpPr>
              <p:cNvPr id="573" name="Google Shape;573;p9"/>
              <p:cNvSpPr/>
              <p:nvPr/>
            </p:nvSpPr>
            <p:spPr>
              <a:xfrm>
                <a:off x="4502226" y="-108161"/>
                <a:ext cx="1154246" cy="536688"/>
              </a:xfrm>
              <a:custGeom>
                <a:avLst/>
                <a:gdLst/>
                <a:ahLst/>
                <a:cxnLst/>
                <a:rect l="l" t="t" r="r" b="b"/>
                <a:pathLst>
                  <a:path w="1154246" h="536688" extrusionOk="0">
                    <a:moveTo>
                      <a:pt x="1154437" y="536704"/>
                    </a:moveTo>
                    <a:cubicBezTo>
                      <a:pt x="906796" y="533352"/>
                      <a:pt x="659095" y="530058"/>
                      <a:pt x="411336" y="526823"/>
                    </a:cubicBezTo>
                    <a:cubicBezTo>
                      <a:pt x="274052" y="524970"/>
                      <a:pt x="136679" y="523117"/>
                      <a:pt x="190" y="508560"/>
                    </a:cubicBezTo>
                    <a:lnTo>
                      <a:pt x="1426" y="496562"/>
                    </a:lnTo>
                    <a:cubicBezTo>
                      <a:pt x="1335" y="469434"/>
                      <a:pt x="23269" y="447369"/>
                      <a:pt x="50415" y="447278"/>
                    </a:cubicBezTo>
                    <a:cubicBezTo>
                      <a:pt x="65232" y="447229"/>
                      <a:pt x="79281" y="453861"/>
                      <a:pt x="88652" y="465330"/>
                    </a:cubicBezTo>
                    <a:cubicBezTo>
                      <a:pt x="82472" y="435422"/>
                      <a:pt x="115579" y="409219"/>
                      <a:pt x="146126" y="410101"/>
                    </a:cubicBezTo>
                    <a:cubicBezTo>
                      <a:pt x="176673" y="410984"/>
                      <a:pt x="203423" y="429687"/>
                      <a:pt x="228143" y="447685"/>
                    </a:cubicBezTo>
                    <a:cubicBezTo>
                      <a:pt x="209346" y="390469"/>
                      <a:pt x="207476" y="329047"/>
                      <a:pt x="222758" y="270794"/>
                    </a:cubicBezTo>
                    <a:cubicBezTo>
                      <a:pt x="224308" y="262164"/>
                      <a:pt x="228325" y="254167"/>
                      <a:pt x="234323" y="247768"/>
                    </a:cubicBezTo>
                    <a:cubicBezTo>
                      <a:pt x="244829" y="238239"/>
                      <a:pt x="260986" y="239563"/>
                      <a:pt x="274847" y="242474"/>
                    </a:cubicBezTo>
                    <a:cubicBezTo>
                      <a:pt x="331342" y="254455"/>
                      <a:pt x="382801" y="283462"/>
                      <a:pt x="422284" y="325582"/>
                    </a:cubicBezTo>
                    <a:cubicBezTo>
                      <a:pt x="407232" y="244817"/>
                      <a:pt x="412264" y="161594"/>
                      <a:pt x="436939" y="83228"/>
                    </a:cubicBezTo>
                    <a:cubicBezTo>
                      <a:pt x="445944" y="54996"/>
                      <a:pt x="459010" y="25529"/>
                      <a:pt x="484525" y="10443"/>
                    </a:cubicBezTo>
                    <a:cubicBezTo>
                      <a:pt x="519486" y="-10378"/>
                      <a:pt x="565130" y="2944"/>
                      <a:pt x="599649" y="24470"/>
                    </a:cubicBezTo>
                    <a:cubicBezTo>
                      <a:pt x="686718" y="80117"/>
                      <a:pt x="737000" y="178351"/>
                      <a:pt x="731195" y="281469"/>
                    </a:cubicBezTo>
                    <a:cubicBezTo>
                      <a:pt x="739505" y="259642"/>
                      <a:pt x="751878" y="239585"/>
                      <a:pt x="767657" y="222359"/>
                    </a:cubicBezTo>
                    <a:cubicBezTo>
                      <a:pt x="784520" y="206214"/>
                      <a:pt x="809946" y="196862"/>
                      <a:pt x="831664" y="205331"/>
                    </a:cubicBezTo>
                    <a:cubicBezTo>
                      <a:pt x="860799" y="216712"/>
                      <a:pt x="870510" y="253590"/>
                      <a:pt x="867685" y="284734"/>
                    </a:cubicBezTo>
                    <a:cubicBezTo>
                      <a:pt x="865261" y="311159"/>
                      <a:pt x="856771" y="336670"/>
                      <a:pt x="842876" y="359284"/>
                    </a:cubicBezTo>
                    <a:cubicBezTo>
                      <a:pt x="865743" y="330258"/>
                      <a:pt x="897702" y="297879"/>
                      <a:pt x="933369" y="307584"/>
                    </a:cubicBezTo>
                    <a:cubicBezTo>
                      <a:pt x="949593" y="313142"/>
                      <a:pt x="963364" y="324189"/>
                      <a:pt x="972303" y="338816"/>
                    </a:cubicBezTo>
                    <a:cubicBezTo>
                      <a:pt x="999818" y="379201"/>
                      <a:pt x="1007209" y="429991"/>
                      <a:pt x="992344" y="476535"/>
                    </a:cubicBezTo>
                    <a:cubicBezTo>
                      <a:pt x="1049200" y="443009"/>
                      <a:pt x="1133248" y="474241"/>
                      <a:pt x="1154437" y="53670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4" name="Google Shape;574;p9"/>
              <p:cNvSpPr/>
              <p:nvPr/>
            </p:nvSpPr>
            <p:spPr>
              <a:xfrm>
                <a:off x="4496533" y="-114840"/>
                <a:ext cx="1166447" cy="549813"/>
              </a:xfrm>
              <a:custGeom>
                <a:avLst/>
                <a:gdLst/>
                <a:ahLst/>
                <a:cxnLst/>
                <a:rect l="l" t="t" r="r" b="b"/>
                <a:pathLst>
                  <a:path w="1166447" h="549813" extrusionOk="0">
                    <a:moveTo>
                      <a:pt x="1166419" y="541617"/>
                    </a:moveTo>
                    <a:cubicBezTo>
                      <a:pt x="1144293" y="479482"/>
                      <a:pt x="1068085" y="447111"/>
                      <a:pt x="1007823" y="471357"/>
                    </a:cubicBezTo>
                    <a:cubicBezTo>
                      <a:pt x="1018733" y="422157"/>
                      <a:pt x="1007469" y="366381"/>
                      <a:pt x="972968" y="328847"/>
                    </a:cubicBezTo>
                    <a:cubicBezTo>
                      <a:pt x="956760" y="309290"/>
                      <a:pt x="930237" y="301621"/>
                      <a:pt x="906083" y="309507"/>
                    </a:cubicBezTo>
                    <a:cubicBezTo>
                      <a:pt x="893294" y="314278"/>
                      <a:pt x="881588" y="321554"/>
                      <a:pt x="871651" y="330908"/>
                    </a:cubicBezTo>
                    <a:cubicBezTo>
                      <a:pt x="885074" y="290957"/>
                      <a:pt x="887332" y="243066"/>
                      <a:pt x="855271" y="215403"/>
                    </a:cubicBezTo>
                    <a:cubicBezTo>
                      <a:pt x="834885" y="199433"/>
                      <a:pt x="806585" y="198210"/>
                      <a:pt x="784896" y="212362"/>
                    </a:cubicBezTo>
                    <a:cubicBezTo>
                      <a:pt x="766910" y="223907"/>
                      <a:pt x="752563" y="240306"/>
                      <a:pt x="743517" y="259662"/>
                    </a:cubicBezTo>
                    <a:cubicBezTo>
                      <a:pt x="739582" y="172444"/>
                      <a:pt x="697139" y="91463"/>
                      <a:pt x="627638" y="38561"/>
                    </a:cubicBezTo>
                    <a:cubicBezTo>
                      <a:pt x="590940" y="11047"/>
                      <a:pt x="538272" y="-13232"/>
                      <a:pt x="493039" y="8240"/>
                    </a:cubicBezTo>
                    <a:cubicBezTo>
                      <a:pt x="447305" y="29949"/>
                      <a:pt x="433376" y="90842"/>
                      <a:pt x="423963" y="135619"/>
                    </a:cubicBezTo>
                    <a:cubicBezTo>
                      <a:pt x="411748" y="194258"/>
                      <a:pt x="409916" y="254582"/>
                      <a:pt x="418547" y="313853"/>
                    </a:cubicBezTo>
                    <a:cubicBezTo>
                      <a:pt x="383031" y="280804"/>
                      <a:pt x="339760" y="257222"/>
                      <a:pt x="292723" y="245281"/>
                    </a:cubicBezTo>
                    <a:cubicBezTo>
                      <a:pt x="277936" y="241560"/>
                      <a:pt x="261187" y="237651"/>
                      <a:pt x="246362" y="243193"/>
                    </a:cubicBezTo>
                    <a:cubicBezTo>
                      <a:pt x="232005" y="248560"/>
                      <a:pt x="225960" y="261922"/>
                      <a:pt x="222201" y="275738"/>
                    </a:cubicBezTo>
                    <a:cubicBezTo>
                      <a:pt x="216912" y="295586"/>
                      <a:pt x="213624" y="315913"/>
                      <a:pt x="212385" y="336416"/>
                    </a:cubicBezTo>
                    <a:cubicBezTo>
                      <a:pt x="210244" y="370725"/>
                      <a:pt x="213643" y="405155"/>
                      <a:pt x="222453" y="438385"/>
                    </a:cubicBezTo>
                    <a:cubicBezTo>
                      <a:pt x="197081" y="420999"/>
                      <a:pt x="167757" y="405225"/>
                      <a:pt x="136742" y="411815"/>
                    </a:cubicBezTo>
                    <a:cubicBezTo>
                      <a:pt x="112740" y="416145"/>
                      <a:pt x="93618" y="434332"/>
                      <a:pt x="88105" y="458074"/>
                    </a:cubicBezTo>
                    <a:cubicBezTo>
                      <a:pt x="63708" y="440329"/>
                      <a:pt x="29536" y="445709"/>
                      <a:pt x="11779" y="470089"/>
                    </a:cubicBezTo>
                    <a:cubicBezTo>
                      <a:pt x="4780" y="479699"/>
                      <a:pt x="1110" y="491328"/>
                      <a:pt x="1326" y="503211"/>
                    </a:cubicBezTo>
                    <a:cubicBezTo>
                      <a:pt x="1076" y="510631"/>
                      <a:pt x="12612" y="510622"/>
                      <a:pt x="12862" y="503211"/>
                    </a:cubicBezTo>
                    <a:cubicBezTo>
                      <a:pt x="13871" y="479108"/>
                      <a:pt x="34241" y="460386"/>
                      <a:pt x="58361" y="461394"/>
                    </a:cubicBezTo>
                    <a:cubicBezTo>
                      <a:pt x="70468" y="461900"/>
                      <a:pt x="81823" y="467407"/>
                      <a:pt x="89712" y="476599"/>
                    </a:cubicBezTo>
                    <a:cubicBezTo>
                      <a:pt x="94430" y="481959"/>
                      <a:pt x="101501" y="476044"/>
                      <a:pt x="100563" y="470286"/>
                    </a:cubicBezTo>
                    <a:cubicBezTo>
                      <a:pt x="96145" y="443157"/>
                      <a:pt x="126125" y="423342"/>
                      <a:pt x="150321" y="423286"/>
                    </a:cubicBezTo>
                    <a:cubicBezTo>
                      <a:pt x="180595" y="423217"/>
                      <a:pt x="207178" y="443007"/>
                      <a:pt x="230568" y="459986"/>
                    </a:cubicBezTo>
                    <a:cubicBezTo>
                      <a:pt x="235174" y="463330"/>
                      <a:pt x="241764" y="457788"/>
                      <a:pt x="240105" y="452660"/>
                    </a:cubicBezTo>
                    <a:cubicBezTo>
                      <a:pt x="229129" y="419013"/>
                      <a:pt x="223961" y="383746"/>
                      <a:pt x="224823" y="348367"/>
                    </a:cubicBezTo>
                    <a:cubicBezTo>
                      <a:pt x="225281" y="330331"/>
                      <a:pt x="227364" y="312373"/>
                      <a:pt x="231048" y="294710"/>
                    </a:cubicBezTo>
                    <a:cubicBezTo>
                      <a:pt x="234309" y="279126"/>
                      <a:pt x="237102" y="257367"/>
                      <a:pt x="255912" y="253976"/>
                    </a:cubicBezTo>
                    <a:cubicBezTo>
                      <a:pt x="271150" y="251229"/>
                      <a:pt x="288640" y="257203"/>
                      <a:pt x="303069" y="261647"/>
                    </a:cubicBezTo>
                    <a:cubicBezTo>
                      <a:pt x="318518" y="266400"/>
                      <a:pt x="333517" y="272508"/>
                      <a:pt x="347889" y="279901"/>
                    </a:cubicBezTo>
                    <a:cubicBezTo>
                      <a:pt x="376095" y="294475"/>
                      <a:pt x="401630" y="313714"/>
                      <a:pt x="423412" y="336803"/>
                    </a:cubicBezTo>
                    <a:cubicBezTo>
                      <a:pt x="428195" y="341852"/>
                      <a:pt x="435359" y="336463"/>
                      <a:pt x="434263" y="330491"/>
                    </a:cubicBezTo>
                    <a:cubicBezTo>
                      <a:pt x="424307" y="276595"/>
                      <a:pt x="423341" y="221424"/>
                      <a:pt x="431404" y="167213"/>
                    </a:cubicBezTo>
                    <a:cubicBezTo>
                      <a:pt x="435371" y="140508"/>
                      <a:pt x="441572" y="114182"/>
                      <a:pt x="449942" y="88513"/>
                    </a:cubicBezTo>
                    <a:cubicBezTo>
                      <a:pt x="455745" y="66590"/>
                      <a:pt x="467159" y="46553"/>
                      <a:pt x="483061" y="30376"/>
                    </a:cubicBezTo>
                    <a:cubicBezTo>
                      <a:pt x="521578" y="-4159"/>
                      <a:pt x="578118" y="19386"/>
                      <a:pt x="614427" y="44930"/>
                    </a:cubicBezTo>
                    <a:cubicBezTo>
                      <a:pt x="650733" y="70902"/>
                      <a:pt x="680204" y="105275"/>
                      <a:pt x="700319" y="145110"/>
                    </a:cubicBezTo>
                    <a:cubicBezTo>
                      <a:pt x="722980" y="189228"/>
                      <a:pt x="733359" y="238621"/>
                      <a:pt x="730372" y="288121"/>
                    </a:cubicBezTo>
                    <a:cubicBezTo>
                      <a:pt x="730460" y="291729"/>
                      <a:pt x="733458" y="294581"/>
                      <a:pt x="737068" y="294493"/>
                    </a:cubicBezTo>
                    <a:cubicBezTo>
                      <a:pt x="739277" y="294439"/>
                      <a:pt x="741308" y="293274"/>
                      <a:pt x="742469" y="291396"/>
                    </a:cubicBezTo>
                    <a:cubicBezTo>
                      <a:pt x="752816" y="268715"/>
                      <a:pt x="763762" y="243509"/>
                      <a:pt x="784371" y="228167"/>
                    </a:cubicBezTo>
                    <a:cubicBezTo>
                      <a:pt x="803975" y="213573"/>
                      <a:pt x="831957" y="209292"/>
                      <a:pt x="850126" y="228411"/>
                    </a:cubicBezTo>
                    <a:cubicBezTo>
                      <a:pt x="883525" y="263555"/>
                      <a:pt x="864414" y="327001"/>
                      <a:pt x="842959" y="362694"/>
                    </a:cubicBezTo>
                    <a:cubicBezTo>
                      <a:pt x="839274" y="368826"/>
                      <a:pt x="848478" y="376451"/>
                      <a:pt x="853156" y="370556"/>
                    </a:cubicBezTo>
                    <a:cubicBezTo>
                      <a:pt x="867456" y="352536"/>
                      <a:pt x="883754" y="333466"/>
                      <a:pt x="905157" y="323783"/>
                    </a:cubicBezTo>
                    <a:cubicBezTo>
                      <a:pt x="929948" y="312568"/>
                      <a:pt x="952999" y="323733"/>
                      <a:pt x="968776" y="343943"/>
                    </a:cubicBezTo>
                    <a:cubicBezTo>
                      <a:pt x="998252" y="383374"/>
                      <a:pt x="1006812" y="434621"/>
                      <a:pt x="991749" y="481481"/>
                    </a:cubicBezTo>
                    <a:cubicBezTo>
                      <a:pt x="990872" y="484995"/>
                      <a:pt x="993013" y="488553"/>
                      <a:pt x="996529" y="489429"/>
                    </a:cubicBezTo>
                    <a:cubicBezTo>
                      <a:pt x="998137" y="489829"/>
                      <a:pt x="999836" y="489607"/>
                      <a:pt x="1001286" y="488807"/>
                    </a:cubicBezTo>
                    <a:cubicBezTo>
                      <a:pt x="1052764" y="459477"/>
                      <a:pt x="1125309" y="483641"/>
                      <a:pt x="1150323" y="536723"/>
                    </a:cubicBezTo>
                    <a:cubicBezTo>
                      <a:pt x="1002638" y="534768"/>
                      <a:pt x="854953" y="532812"/>
                      <a:pt x="707268" y="530856"/>
                    </a:cubicBezTo>
                    <a:cubicBezTo>
                      <a:pt x="556727" y="528863"/>
                      <a:pt x="406089" y="528259"/>
                      <a:pt x="255589" y="524100"/>
                    </a:cubicBezTo>
                    <a:cubicBezTo>
                      <a:pt x="171463" y="521775"/>
                      <a:pt x="86929" y="519630"/>
                      <a:pt x="3104" y="511894"/>
                    </a:cubicBezTo>
                    <a:cubicBezTo>
                      <a:pt x="-847" y="511530"/>
                      <a:pt x="-716" y="517526"/>
                      <a:pt x="3104" y="517994"/>
                    </a:cubicBezTo>
                    <a:cubicBezTo>
                      <a:pt x="77632" y="527116"/>
                      <a:pt x="152173" y="533730"/>
                      <a:pt x="227233" y="536215"/>
                    </a:cubicBezTo>
                    <a:cubicBezTo>
                      <a:pt x="302210" y="538699"/>
                      <a:pt x="377233" y="539461"/>
                      <a:pt x="452242" y="540455"/>
                    </a:cubicBezTo>
                    <a:cubicBezTo>
                      <a:pt x="603205" y="542454"/>
                      <a:pt x="754168" y="544453"/>
                      <a:pt x="905133" y="546452"/>
                    </a:cubicBezTo>
                    <a:cubicBezTo>
                      <a:pt x="990141" y="547577"/>
                      <a:pt x="1075150" y="548703"/>
                      <a:pt x="1160158" y="549829"/>
                    </a:cubicBezTo>
                    <a:cubicBezTo>
                      <a:pt x="1163770" y="549796"/>
                      <a:pt x="1166670" y="546844"/>
                      <a:pt x="1166638" y="543235"/>
                    </a:cubicBezTo>
                    <a:cubicBezTo>
                      <a:pt x="1166633" y="542688"/>
                      <a:pt x="1166559" y="542145"/>
                      <a:pt x="1166419" y="5416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75" name="Google Shape;575;p9"/>
            <p:cNvGrpSpPr/>
            <p:nvPr/>
          </p:nvGrpSpPr>
          <p:grpSpPr>
            <a:xfrm>
              <a:off x="8483510" y="2969320"/>
              <a:ext cx="786187" cy="418163"/>
              <a:chOff x="8037685" y="2312945"/>
              <a:chExt cx="786187" cy="418163"/>
            </a:xfrm>
          </p:grpSpPr>
          <p:sp>
            <p:nvSpPr>
              <p:cNvPr id="576" name="Google Shape;576;p9"/>
              <p:cNvSpPr/>
              <p:nvPr/>
            </p:nvSpPr>
            <p:spPr>
              <a:xfrm>
                <a:off x="8042069" y="2318829"/>
                <a:ext cx="775539" cy="409819"/>
              </a:xfrm>
              <a:custGeom>
                <a:avLst/>
                <a:gdLst/>
                <a:ahLst/>
                <a:cxnLst/>
                <a:rect l="l" t="t" r="r" b="b"/>
                <a:pathLst>
                  <a:path w="775539" h="409819" extrusionOk="0">
                    <a:moveTo>
                      <a:pt x="750265" y="310935"/>
                    </a:moveTo>
                    <a:cubicBezTo>
                      <a:pt x="775162" y="325492"/>
                      <a:pt x="784873" y="363605"/>
                      <a:pt x="765362" y="384691"/>
                    </a:cubicBezTo>
                    <a:lnTo>
                      <a:pt x="763067" y="392013"/>
                    </a:lnTo>
                    <a:cubicBezTo>
                      <a:pt x="509871" y="385201"/>
                      <a:pt x="256494" y="391150"/>
                      <a:pt x="3898" y="409835"/>
                    </a:cubicBezTo>
                    <a:lnTo>
                      <a:pt x="190" y="403483"/>
                    </a:lnTo>
                    <a:cubicBezTo>
                      <a:pt x="27024" y="350968"/>
                      <a:pt x="89406" y="327438"/>
                      <a:pt x="144272" y="349136"/>
                    </a:cubicBezTo>
                    <a:cubicBezTo>
                      <a:pt x="124437" y="316809"/>
                      <a:pt x="113616" y="279769"/>
                      <a:pt x="112931" y="241855"/>
                    </a:cubicBezTo>
                    <a:cubicBezTo>
                      <a:pt x="111985" y="234399"/>
                      <a:pt x="114121" y="226880"/>
                      <a:pt x="118846" y="221034"/>
                    </a:cubicBezTo>
                    <a:cubicBezTo>
                      <a:pt x="124624" y="216762"/>
                      <a:pt x="131874" y="214982"/>
                      <a:pt x="138975" y="216093"/>
                    </a:cubicBezTo>
                    <a:cubicBezTo>
                      <a:pt x="182553" y="218476"/>
                      <a:pt x="223368" y="238171"/>
                      <a:pt x="252334" y="270793"/>
                    </a:cubicBezTo>
                    <a:cubicBezTo>
                      <a:pt x="245006" y="216358"/>
                      <a:pt x="239886" y="159806"/>
                      <a:pt x="256130" y="107400"/>
                    </a:cubicBezTo>
                    <a:cubicBezTo>
                      <a:pt x="272463" y="54906"/>
                      <a:pt x="315105" y="7088"/>
                      <a:pt x="369754" y="736"/>
                    </a:cubicBezTo>
                    <a:cubicBezTo>
                      <a:pt x="430848" y="-6410"/>
                      <a:pt x="487792" y="40614"/>
                      <a:pt x="512600" y="96813"/>
                    </a:cubicBezTo>
                    <a:cubicBezTo>
                      <a:pt x="537408" y="153101"/>
                      <a:pt x="537320" y="216711"/>
                      <a:pt x="536790" y="278115"/>
                    </a:cubicBezTo>
                    <a:cubicBezTo>
                      <a:pt x="555507" y="262146"/>
                      <a:pt x="565836" y="238855"/>
                      <a:pt x="579609" y="218563"/>
                    </a:cubicBezTo>
                    <a:cubicBezTo>
                      <a:pt x="593470" y="198360"/>
                      <a:pt x="614482" y="179392"/>
                      <a:pt x="638937" y="180715"/>
                    </a:cubicBezTo>
                    <a:cubicBezTo>
                      <a:pt x="667100" y="182215"/>
                      <a:pt x="687494" y="211153"/>
                      <a:pt x="689613" y="239208"/>
                    </a:cubicBezTo>
                    <a:cubicBezTo>
                      <a:pt x="691820" y="267352"/>
                      <a:pt x="680519" y="294525"/>
                      <a:pt x="669396" y="320463"/>
                    </a:cubicBezTo>
                    <a:cubicBezTo>
                      <a:pt x="692173" y="302818"/>
                      <a:pt x="725368" y="296466"/>
                      <a:pt x="750265" y="31093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7" name="Google Shape;577;p9"/>
              <p:cNvSpPr/>
              <p:nvPr/>
            </p:nvSpPr>
            <p:spPr>
              <a:xfrm>
                <a:off x="8037685" y="2312945"/>
                <a:ext cx="786187" cy="418163"/>
              </a:xfrm>
              <a:custGeom>
                <a:avLst/>
                <a:gdLst/>
                <a:ahLst/>
                <a:cxnLst/>
                <a:rect l="l" t="t" r="r" b="b"/>
                <a:pathLst>
                  <a:path w="786187" h="418163" extrusionOk="0">
                    <a:moveTo>
                      <a:pt x="766037" y="317095"/>
                    </a:moveTo>
                    <a:cubicBezTo>
                      <a:pt x="743998" y="298026"/>
                      <a:pt x="712593" y="299177"/>
                      <a:pt x="687166" y="310877"/>
                    </a:cubicBezTo>
                    <a:cubicBezTo>
                      <a:pt x="696508" y="287395"/>
                      <a:pt x="703936" y="262563"/>
                      <a:pt x="699570" y="237360"/>
                    </a:cubicBezTo>
                    <a:cubicBezTo>
                      <a:pt x="696098" y="213279"/>
                      <a:pt x="680363" y="192728"/>
                      <a:pt x="658013" y="183082"/>
                    </a:cubicBezTo>
                    <a:cubicBezTo>
                      <a:pt x="632437" y="173794"/>
                      <a:pt x="606937" y="187611"/>
                      <a:pt x="589902" y="206466"/>
                    </a:cubicBezTo>
                    <a:cubicBezTo>
                      <a:pt x="573237" y="224915"/>
                      <a:pt x="563368" y="248278"/>
                      <a:pt x="547790" y="267376"/>
                    </a:cubicBezTo>
                    <a:cubicBezTo>
                      <a:pt x="547749" y="176742"/>
                      <a:pt x="539343" y="74249"/>
                      <a:pt x="455690" y="20887"/>
                    </a:cubicBezTo>
                    <a:cubicBezTo>
                      <a:pt x="421764" y="-1935"/>
                      <a:pt x="378681" y="-6338"/>
                      <a:pt x="340834" y="9147"/>
                    </a:cubicBezTo>
                    <a:cubicBezTo>
                      <a:pt x="302174" y="25813"/>
                      <a:pt x="273831" y="61054"/>
                      <a:pt x="258738" y="99595"/>
                    </a:cubicBezTo>
                    <a:cubicBezTo>
                      <a:pt x="238860" y="150351"/>
                      <a:pt x="241866" y="206570"/>
                      <a:pt x="248477" y="260004"/>
                    </a:cubicBezTo>
                    <a:cubicBezTo>
                      <a:pt x="233929" y="246841"/>
                      <a:pt x="217215" y="236286"/>
                      <a:pt x="199072" y="228806"/>
                    </a:cubicBezTo>
                    <a:cubicBezTo>
                      <a:pt x="187230" y="223900"/>
                      <a:pt x="174861" y="220374"/>
                      <a:pt x="162211" y="218299"/>
                    </a:cubicBezTo>
                    <a:cubicBezTo>
                      <a:pt x="151032" y="215532"/>
                      <a:pt x="139367" y="215366"/>
                      <a:pt x="128115" y="217817"/>
                    </a:cubicBezTo>
                    <a:cubicBezTo>
                      <a:pt x="104897" y="225395"/>
                      <a:pt x="111382" y="258254"/>
                      <a:pt x="114100" y="276407"/>
                    </a:cubicBezTo>
                    <a:cubicBezTo>
                      <a:pt x="117829" y="300655"/>
                      <a:pt x="125675" y="324090"/>
                      <a:pt x="137299" y="345698"/>
                    </a:cubicBezTo>
                    <a:cubicBezTo>
                      <a:pt x="82986" y="331623"/>
                      <a:pt x="26181" y="357152"/>
                      <a:pt x="678" y="407096"/>
                    </a:cubicBezTo>
                    <a:cubicBezTo>
                      <a:pt x="-1816" y="412338"/>
                      <a:pt x="5927" y="416964"/>
                      <a:pt x="8539" y="411688"/>
                    </a:cubicBezTo>
                    <a:cubicBezTo>
                      <a:pt x="34309" y="361783"/>
                      <a:pt x="93577" y="339314"/>
                      <a:pt x="145986" y="359583"/>
                    </a:cubicBezTo>
                    <a:cubicBezTo>
                      <a:pt x="150487" y="361495"/>
                      <a:pt x="156178" y="357345"/>
                      <a:pt x="153206" y="352367"/>
                    </a:cubicBezTo>
                    <a:cubicBezTo>
                      <a:pt x="141378" y="332662"/>
                      <a:pt x="132788" y="311188"/>
                      <a:pt x="127764" y="288765"/>
                    </a:cubicBezTo>
                    <a:cubicBezTo>
                      <a:pt x="125188" y="277190"/>
                      <a:pt x="123642" y="265410"/>
                      <a:pt x="123144" y="253563"/>
                    </a:cubicBezTo>
                    <a:cubicBezTo>
                      <a:pt x="122376" y="247849"/>
                      <a:pt x="122688" y="242041"/>
                      <a:pt x="124066" y="236442"/>
                    </a:cubicBezTo>
                    <a:cubicBezTo>
                      <a:pt x="127124" y="228451"/>
                      <a:pt x="134280" y="227502"/>
                      <a:pt x="141784" y="227678"/>
                    </a:cubicBezTo>
                    <a:cubicBezTo>
                      <a:pt x="184384" y="229629"/>
                      <a:pt x="224343" y="248872"/>
                      <a:pt x="252414" y="280954"/>
                    </a:cubicBezTo>
                    <a:cubicBezTo>
                      <a:pt x="255670" y="284602"/>
                      <a:pt x="263447" y="281931"/>
                      <a:pt x="262765" y="276670"/>
                    </a:cubicBezTo>
                    <a:cubicBezTo>
                      <a:pt x="251682" y="191062"/>
                      <a:pt x="246329" y="80815"/>
                      <a:pt x="330690" y="28614"/>
                    </a:cubicBezTo>
                    <a:cubicBezTo>
                      <a:pt x="409624" y="-20229"/>
                      <a:pt x="493411" y="49359"/>
                      <a:pt x="518467" y="124469"/>
                    </a:cubicBezTo>
                    <a:cubicBezTo>
                      <a:pt x="535570" y="175741"/>
                      <a:pt x="535070" y="230597"/>
                      <a:pt x="534639" y="284011"/>
                    </a:cubicBezTo>
                    <a:cubicBezTo>
                      <a:pt x="534740" y="287663"/>
                      <a:pt x="537784" y="290542"/>
                      <a:pt x="541439" y="290441"/>
                    </a:cubicBezTo>
                    <a:cubicBezTo>
                      <a:pt x="543068" y="290396"/>
                      <a:pt x="544623" y="289753"/>
                      <a:pt x="545807" y="288633"/>
                    </a:cubicBezTo>
                    <a:cubicBezTo>
                      <a:pt x="563065" y="273252"/>
                      <a:pt x="573482" y="252824"/>
                      <a:pt x="585793" y="233637"/>
                    </a:cubicBezTo>
                    <a:cubicBezTo>
                      <a:pt x="598573" y="213718"/>
                      <a:pt x="619063" y="190118"/>
                      <a:pt x="645447" y="193377"/>
                    </a:cubicBezTo>
                    <a:cubicBezTo>
                      <a:pt x="667976" y="196160"/>
                      <a:pt x="682906" y="218496"/>
                      <a:pt x="686717" y="239321"/>
                    </a:cubicBezTo>
                    <a:cubicBezTo>
                      <a:pt x="691959" y="267974"/>
                      <a:pt x="679149" y="297263"/>
                      <a:pt x="668162" y="323022"/>
                    </a:cubicBezTo>
                    <a:cubicBezTo>
                      <a:pt x="665970" y="328162"/>
                      <a:pt x="671136" y="336305"/>
                      <a:pt x="677065" y="331919"/>
                    </a:cubicBezTo>
                    <a:cubicBezTo>
                      <a:pt x="698430" y="316117"/>
                      <a:pt x="730043" y="307866"/>
                      <a:pt x="753736" y="323932"/>
                    </a:cubicBezTo>
                    <a:cubicBezTo>
                      <a:pt x="772975" y="336977"/>
                      <a:pt x="781077" y="367511"/>
                      <a:pt x="765224" y="386075"/>
                    </a:cubicBezTo>
                    <a:cubicBezTo>
                      <a:pt x="763725" y="387775"/>
                      <a:pt x="763267" y="390154"/>
                      <a:pt x="764026" y="392288"/>
                    </a:cubicBezTo>
                    <a:cubicBezTo>
                      <a:pt x="741819" y="390287"/>
                      <a:pt x="719514" y="389557"/>
                      <a:pt x="697223" y="390103"/>
                    </a:cubicBezTo>
                    <a:cubicBezTo>
                      <a:pt x="672341" y="389689"/>
                      <a:pt x="647457" y="389396"/>
                      <a:pt x="622572" y="389226"/>
                    </a:cubicBezTo>
                    <a:cubicBezTo>
                      <a:pt x="572799" y="388888"/>
                      <a:pt x="523029" y="389087"/>
                      <a:pt x="473262" y="389823"/>
                    </a:cubicBezTo>
                    <a:cubicBezTo>
                      <a:pt x="373030" y="391310"/>
                      <a:pt x="272666" y="394407"/>
                      <a:pt x="172615" y="400753"/>
                    </a:cubicBezTo>
                    <a:cubicBezTo>
                      <a:pt x="117791" y="404230"/>
                      <a:pt x="62018" y="405585"/>
                      <a:pt x="7600" y="413305"/>
                    </a:cubicBezTo>
                    <a:cubicBezTo>
                      <a:pt x="4789" y="413704"/>
                      <a:pt x="5527" y="418194"/>
                      <a:pt x="8260" y="418179"/>
                    </a:cubicBezTo>
                    <a:cubicBezTo>
                      <a:pt x="57904" y="417916"/>
                      <a:pt x="107660" y="412725"/>
                      <a:pt x="157266" y="410618"/>
                    </a:cubicBezTo>
                    <a:cubicBezTo>
                      <a:pt x="206249" y="408536"/>
                      <a:pt x="255230" y="406435"/>
                      <a:pt x="304237" y="404971"/>
                    </a:cubicBezTo>
                    <a:cubicBezTo>
                      <a:pt x="402997" y="402021"/>
                      <a:pt x="501789" y="400848"/>
                      <a:pt x="600615" y="401451"/>
                    </a:cubicBezTo>
                    <a:cubicBezTo>
                      <a:pt x="627695" y="401602"/>
                      <a:pt x="654775" y="401899"/>
                      <a:pt x="681853" y="402343"/>
                    </a:cubicBezTo>
                    <a:cubicBezTo>
                      <a:pt x="709937" y="402802"/>
                      <a:pt x="739556" y="406247"/>
                      <a:pt x="767470" y="403188"/>
                    </a:cubicBezTo>
                    <a:cubicBezTo>
                      <a:pt x="770727" y="402633"/>
                      <a:pt x="772988" y="399639"/>
                      <a:pt x="772630" y="396357"/>
                    </a:cubicBezTo>
                    <a:cubicBezTo>
                      <a:pt x="773240" y="396035"/>
                      <a:pt x="773791" y="395611"/>
                      <a:pt x="774258" y="395104"/>
                    </a:cubicBezTo>
                    <a:cubicBezTo>
                      <a:pt x="794064" y="372205"/>
                      <a:pt x="788375" y="336422"/>
                      <a:pt x="766037" y="3170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578" name="Google Shape;578;p9"/>
          <p:cNvGrpSpPr/>
          <p:nvPr/>
        </p:nvGrpSpPr>
        <p:grpSpPr>
          <a:xfrm>
            <a:off x="2716833" y="1732772"/>
            <a:ext cx="6311947" cy="3268145"/>
            <a:chOff x="2716833" y="1732772"/>
            <a:chExt cx="6311947" cy="3268145"/>
          </a:xfrm>
        </p:grpSpPr>
        <p:grpSp>
          <p:nvGrpSpPr>
            <p:cNvPr id="579" name="Google Shape;579;p9"/>
            <p:cNvGrpSpPr/>
            <p:nvPr/>
          </p:nvGrpSpPr>
          <p:grpSpPr>
            <a:xfrm>
              <a:off x="8390657" y="1732772"/>
              <a:ext cx="638124" cy="347759"/>
              <a:chOff x="482844" y="1192072"/>
              <a:chExt cx="638124" cy="347759"/>
            </a:xfrm>
          </p:grpSpPr>
          <p:sp>
            <p:nvSpPr>
              <p:cNvPr id="580" name="Google Shape;580;p9"/>
              <p:cNvSpPr/>
              <p:nvPr/>
            </p:nvSpPr>
            <p:spPr>
              <a:xfrm>
                <a:off x="907712" y="1192072"/>
                <a:ext cx="213256" cy="229698"/>
              </a:xfrm>
              <a:custGeom>
                <a:avLst/>
                <a:gdLst/>
                <a:ahLst/>
                <a:cxnLst/>
                <a:rect l="l" t="t" r="r" b="b"/>
                <a:pathLst>
                  <a:path w="213256" h="229698" extrusionOk="0">
                    <a:moveTo>
                      <a:pt x="207124" y="107820"/>
                    </a:moveTo>
                    <a:cubicBezTo>
                      <a:pt x="152750" y="105421"/>
                      <a:pt x="110085" y="60360"/>
                      <a:pt x="110705" y="5986"/>
                    </a:cubicBezTo>
                    <a:cubicBezTo>
                      <a:pt x="110976" y="-1642"/>
                      <a:pt x="100932" y="-1699"/>
                      <a:pt x="98423" y="4326"/>
                    </a:cubicBezTo>
                    <a:cubicBezTo>
                      <a:pt x="87977" y="29401"/>
                      <a:pt x="92537" y="58264"/>
                      <a:pt x="81212" y="82870"/>
                    </a:cubicBezTo>
                    <a:cubicBezTo>
                      <a:pt x="67932" y="111726"/>
                      <a:pt x="33769" y="113474"/>
                      <a:pt x="6046" y="113906"/>
                    </a:cubicBezTo>
                    <a:cubicBezTo>
                      <a:pt x="2597" y="114033"/>
                      <a:pt x="-96" y="116930"/>
                      <a:pt x="32" y="120375"/>
                    </a:cubicBezTo>
                    <a:cubicBezTo>
                      <a:pt x="153" y="123642"/>
                      <a:pt x="2776" y="126263"/>
                      <a:pt x="6046" y="126383"/>
                    </a:cubicBezTo>
                    <a:cubicBezTo>
                      <a:pt x="34653" y="128308"/>
                      <a:pt x="62032" y="138730"/>
                      <a:pt x="84669" y="156312"/>
                    </a:cubicBezTo>
                    <a:cubicBezTo>
                      <a:pt x="95063" y="165217"/>
                      <a:pt x="102976" y="176656"/>
                      <a:pt x="107640" y="189519"/>
                    </a:cubicBezTo>
                    <a:cubicBezTo>
                      <a:pt x="111233" y="201673"/>
                      <a:pt x="112601" y="214376"/>
                      <a:pt x="111677" y="227016"/>
                    </a:cubicBezTo>
                    <a:cubicBezTo>
                      <a:pt x="111718" y="228546"/>
                      <a:pt x="112991" y="229753"/>
                      <a:pt x="114523" y="229713"/>
                    </a:cubicBezTo>
                    <a:cubicBezTo>
                      <a:pt x="115456" y="229689"/>
                      <a:pt x="116315" y="229197"/>
                      <a:pt x="116807" y="228404"/>
                    </a:cubicBezTo>
                    <a:cubicBezTo>
                      <a:pt x="116868" y="228288"/>
                      <a:pt x="116907" y="228167"/>
                      <a:pt x="116968" y="228051"/>
                    </a:cubicBezTo>
                    <a:cubicBezTo>
                      <a:pt x="119802" y="229901"/>
                      <a:pt x="123600" y="229106"/>
                      <a:pt x="125452" y="226275"/>
                    </a:cubicBezTo>
                    <a:cubicBezTo>
                      <a:pt x="125788" y="225761"/>
                      <a:pt x="126045" y="225199"/>
                      <a:pt x="126214" y="224609"/>
                    </a:cubicBezTo>
                    <a:cubicBezTo>
                      <a:pt x="138593" y="181172"/>
                      <a:pt x="157826" y="128398"/>
                      <a:pt x="208788" y="120106"/>
                    </a:cubicBezTo>
                    <a:cubicBezTo>
                      <a:pt x="215929" y="118943"/>
                      <a:pt x="213957" y="107935"/>
                      <a:pt x="207124" y="10782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1" name="Google Shape;581;p9"/>
              <p:cNvSpPr/>
              <p:nvPr/>
            </p:nvSpPr>
            <p:spPr>
              <a:xfrm>
                <a:off x="482844" y="1403918"/>
                <a:ext cx="126183" cy="135913"/>
              </a:xfrm>
              <a:custGeom>
                <a:avLst/>
                <a:gdLst/>
                <a:ahLst/>
                <a:cxnLst/>
                <a:rect l="l" t="t" r="r" b="b"/>
                <a:pathLst>
                  <a:path w="126183" h="135913" extrusionOk="0">
                    <a:moveTo>
                      <a:pt x="122566" y="63804"/>
                    </a:moveTo>
                    <a:cubicBezTo>
                      <a:pt x="90393" y="62385"/>
                      <a:pt x="65148" y="35722"/>
                      <a:pt x="65515" y="3549"/>
                    </a:cubicBezTo>
                    <a:cubicBezTo>
                      <a:pt x="65674" y="-966"/>
                      <a:pt x="59733" y="-999"/>
                      <a:pt x="58247" y="2566"/>
                    </a:cubicBezTo>
                    <a:cubicBezTo>
                      <a:pt x="52067" y="17404"/>
                      <a:pt x="54765" y="34481"/>
                      <a:pt x="48064" y="49041"/>
                    </a:cubicBezTo>
                    <a:cubicBezTo>
                      <a:pt x="40206" y="66115"/>
                      <a:pt x="19991" y="67149"/>
                      <a:pt x="3588" y="67404"/>
                    </a:cubicBezTo>
                    <a:cubicBezTo>
                      <a:pt x="1547" y="67480"/>
                      <a:pt x="-46" y="69195"/>
                      <a:pt x="30" y="71233"/>
                    </a:cubicBezTo>
                    <a:cubicBezTo>
                      <a:pt x="102" y="73166"/>
                      <a:pt x="1653" y="74716"/>
                      <a:pt x="3588" y="74788"/>
                    </a:cubicBezTo>
                    <a:cubicBezTo>
                      <a:pt x="20515" y="75926"/>
                      <a:pt x="36715" y="82093"/>
                      <a:pt x="50109" y="92496"/>
                    </a:cubicBezTo>
                    <a:cubicBezTo>
                      <a:pt x="56259" y="97766"/>
                      <a:pt x="60941" y="104534"/>
                      <a:pt x="63701" y="112145"/>
                    </a:cubicBezTo>
                    <a:cubicBezTo>
                      <a:pt x="65827" y="119337"/>
                      <a:pt x="66636" y="126853"/>
                      <a:pt x="66090" y="134333"/>
                    </a:cubicBezTo>
                    <a:cubicBezTo>
                      <a:pt x="66114" y="135238"/>
                      <a:pt x="66868" y="135952"/>
                      <a:pt x="67774" y="135928"/>
                    </a:cubicBezTo>
                    <a:cubicBezTo>
                      <a:pt x="68327" y="135914"/>
                      <a:pt x="68835" y="135623"/>
                      <a:pt x="69126" y="135154"/>
                    </a:cubicBezTo>
                    <a:lnTo>
                      <a:pt x="69220" y="134945"/>
                    </a:lnTo>
                    <a:cubicBezTo>
                      <a:pt x="70897" y="136040"/>
                      <a:pt x="73144" y="135569"/>
                      <a:pt x="74240" y="133894"/>
                    </a:cubicBezTo>
                    <a:cubicBezTo>
                      <a:pt x="74439" y="133590"/>
                      <a:pt x="74591" y="133257"/>
                      <a:pt x="74691" y="132908"/>
                    </a:cubicBezTo>
                    <a:cubicBezTo>
                      <a:pt x="82016" y="107206"/>
                      <a:pt x="93397" y="75980"/>
                      <a:pt x="123550" y="71073"/>
                    </a:cubicBezTo>
                    <a:cubicBezTo>
                      <a:pt x="127776" y="70386"/>
                      <a:pt x="126609" y="63871"/>
                      <a:pt x="122566" y="6380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82" name="Google Shape;582;p9"/>
            <p:cNvGrpSpPr/>
            <p:nvPr/>
          </p:nvGrpSpPr>
          <p:grpSpPr>
            <a:xfrm>
              <a:off x="2716833" y="4552488"/>
              <a:ext cx="940207" cy="448429"/>
              <a:chOff x="1155133" y="2916238"/>
              <a:chExt cx="940207" cy="448429"/>
            </a:xfrm>
          </p:grpSpPr>
          <p:sp>
            <p:nvSpPr>
              <p:cNvPr id="583" name="Google Shape;583;p9"/>
              <p:cNvSpPr/>
              <p:nvPr/>
            </p:nvSpPr>
            <p:spPr>
              <a:xfrm>
                <a:off x="1155133" y="2916238"/>
                <a:ext cx="213256" cy="229698"/>
              </a:xfrm>
              <a:custGeom>
                <a:avLst/>
                <a:gdLst/>
                <a:ahLst/>
                <a:cxnLst/>
                <a:rect l="l" t="t" r="r" b="b"/>
                <a:pathLst>
                  <a:path w="213256" h="229698" extrusionOk="0">
                    <a:moveTo>
                      <a:pt x="207123" y="107819"/>
                    </a:moveTo>
                    <a:cubicBezTo>
                      <a:pt x="152750" y="105420"/>
                      <a:pt x="110085" y="60359"/>
                      <a:pt x="110705" y="5986"/>
                    </a:cubicBezTo>
                    <a:cubicBezTo>
                      <a:pt x="110976" y="-1642"/>
                      <a:pt x="100933" y="-1699"/>
                      <a:pt x="98423" y="4325"/>
                    </a:cubicBezTo>
                    <a:cubicBezTo>
                      <a:pt x="87978" y="29401"/>
                      <a:pt x="92536" y="58263"/>
                      <a:pt x="81212" y="82870"/>
                    </a:cubicBezTo>
                    <a:cubicBezTo>
                      <a:pt x="67932" y="111725"/>
                      <a:pt x="33769" y="113474"/>
                      <a:pt x="6046" y="113906"/>
                    </a:cubicBezTo>
                    <a:cubicBezTo>
                      <a:pt x="2597" y="114033"/>
                      <a:pt x="-96" y="116929"/>
                      <a:pt x="32" y="120375"/>
                    </a:cubicBezTo>
                    <a:cubicBezTo>
                      <a:pt x="153" y="123643"/>
                      <a:pt x="2776" y="126263"/>
                      <a:pt x="6046" y="126384"/>
                    </a:cubicBezTo>
                    <a:cubicBezTo>
                      <a:pt x="34653" y="128307"/>
                      <a:pt x="62033" y="138729"/>
                      <a:pt x="84668" y="156312"/>
                    </a:cubicBezTo>
                    <a:cubicBezTo>
                      <a:pt x="95063" y="165217"/>
                      <a:pt x="102976" y="176657"/>
                      <a:pt x="107640" y="189519"/>
                    </a:cubicBezTo>
                    <a:cubicBezTo>
                      <a:pt x="111233" y="201673"/>
                      <a:pt x="112601" y="214376"/>
                      <a:pt x="111678" y="227016"/>
                    </a:cubicBezTo>
                    <a:cubicBezTo>
                      <a:pt x="111718" y="228546"/>
                      <a:pt x="112992" y="229753"/>
                      <a:pt x="114523" y="229713"/>
                    </a:cubicBezTo>
                    <a:cubicBezTo>
                      <a:pt x="115457" y="229689"/>
                      <a:pt x="116315" y="229197"/>
                      <a:pt x="116808" y="228404"/>
                    </a:cubicBezTo>
                    <a:cubicBezTo>
                      <a:pt x="116869" y="228289"/>
                      <a:pt x="116907" y="228167"/>
                      <a:pt x="116967" y="228051"/>
                    </a:cubicBezTo>
                    <a:cubicBezTo>
                      <a:pt x="119801" y="229902"/>
                      <a:pt x="123599" y="229107"/>
                      <a:pt x="125451" y="226276"/>
                    </a:cubicBezTo>
                    <a:cubicBezTo>
                      <a:pt x="125788" y="225762"/>
                      <a:pt x="126045" y="225199"/>
                      <a:pt x="126214" y="224608"/>
                    </a:cubicBezTo>
                    <a:cubicBezTo>
                      <a:pt x="138593" y="181172"/>
                      <a:pt x="157826" y="128398"/>
                      <a:pt x="208788" y="120106"/>
                    </a:cubicBezTo>
                    <a:cubicBezTo>
                      <a:pt x="215929" y="118944"/>
                      <a:pt x="213957" y="107934"/>
                      <a:pt x="207123" y="10781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4" name="Google Shape;584;p9"/>
              <p:cNvSpPr/>
              <p:nvPr/>
            </p:nvSpPr>
            <p:spPr>
              <a:xfrm>
                <a:off x="1969157" y="3228754"/>
                <a:ext cx="126183" cy="135913"/>
              </a:xfrm>
              <a:custGeom>
                <a:avLst/>
                <a:gdLst/>
                <a:ahLst/>
                <a:cxnLst/>
                <a:rect l="l" t="t" r="r" b="b"/>
                <a:pathLst>
                  <a:path w="126183" h="135913" extrusionOk="0">
                    <a:moveTo>
                      <a:pt x="122566" y="63804"/>
                    </a:moveTo>
                    <a:cubicBezTo>
                      <a:pt x="90393" y="62384"/>
                      <a:pt x="65148" y="35721"/>
                      <a:pt x="65516" y="3549"/>
                    </a:cubicBezTo>
                    <a:cubicBezTo>
                      <a:pt x="65675" y="-965"/>
                      <a:pt x="59733" y="-999"/>
                      <a:pt x="58248" y="2566"/>
                    </a:cubicBezTo>
                    <a:cubicBezTo>
                      <a:pt x="52067" y="17403"/>
                      <a:pt x="54765" y="34481"/>
                      <a:pt x="48065" y="49040"/>
                    </a:cubicBezTo>
                    <a:cubicBezTo>
                      <a:pt x="40206" y="66115"/>
                      <a:pt x="19991" y="67149"/>
                      <a:pt x="3588" y="67405"/>
                    </a:cubicBezTo>
                    <a:cubicBezTo>
                      <a:pt x="1547" y="67481"/>
                      <a:pt x="-46" y="69195"/>
                      <a:pt x="30" y="71234"/>
                    </a:cubicBezTo>
                    <a:cubicBezTo>
                      <a:pt x="102" y="73167"/>
                      <a:pt x="1653" y="74716"/>
                      <a:pt x="3588" y="74788"/>
                    </a:cubicBezTo>
                    <a:cubicBezTo>
                      <a:pt x="20515" y="75926"/>
                      <a:pt x="36715" y="82093"/>
                      <a:pt x="50109" y="92497"/>
                    </a:cubicBezTo>
                    <a:cubicBezTo>
                      <a:pt x="56260" y="97766"/>
                      <a:pt x="60942" y="104535"/>
                      <a:pt x="63702" y="112146"/>
                    </a:cubicBezTo>
                    <a:cubicBezTo>
                      <a:pt x="65827" y="119337"/>
                      <a:pt x="66637" y="126853"/>
                      <a:pt x="66091" y="134332"/>
                    </a:cubicBezTo>
                    <a:cubicBezTo>
                      <a:pt x="66114" y="135238"/>
                      <a:pt x="66868" y="135952"/>
                      <a:pt x="67773" y="135929"/>
                    </a:cubicBezTo>
                    <a:cubicBezTo>
                      <a:pt x="68326" y="135914"/>
                      <a:pt x="68835" y="135623"/>
                      <a:pt x="69126" y="135153"/>
                    </a:cubicBezTo>
                    <a:lnTo>
                      <a:pt x="69220" y="134944"/>
                    </a:lnTo>
                    <a:cubicBezTo>
                      <a:pt x="70897" y="136039"/>
                      <a:pt x="73145" y="135569"/>
                      <a:pt x="74241" y="133894"/>
                    </a:cubicBezTo>
                    <a:cubicBezTo>
                      <a:pt x="74440" y="133590"/>
                      <a:pt x="74592" y="133257"/>
                      <a:pt x="74692" y="132908"/>
                    </a:cubicBezTo>
                    <a:cubicBezTo>
                      <a:pt x="82016" y="107207"/>
                      <a:pt x="93397" y="75979"/>
                      <a:pt x="123551" y="71073"/>
                    </a:cubicBezTo>
                    <a:cubicBezTo>
                      <a:pt x="127776" y="70386"/>
                      <a:pt x="126609" y="63872"/>
                      <a:pt x="122566" y="6380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585" name="Google Shape;585;p9"/>
          <p:cNvGrpSpPr/>
          <p:nvPr/>
        </p:nvGrpSpPr>
        <p:grpSpPr>
          <a:xfrm>
            <a:off x="7562443" y="3852375"/>
            <a:ext cx="2414231" cy="1765600"/>
            <a:chOff x="7562443" y="3852375"/>
            <a:chExt cx="2414231" cy="1765600"/>
          </a:xfrm>
        </p:grpSpPr>
        <p:grpSp>
          <p:nvGrpSpPr>
            <p:cNvPr id="586" name="Google Shape;586;p9"/>
            <p:cNvGrpSpPr/>
            <p:nvPr/>
          </p:nvGrpSpPr>
          <p:grpSpPr>
            <a:xfrm rot="-3063123">
              <a:off x="8398581" y="4408297"/>
              <a:ext cx="1683792" cy="532248"/>
              <a:chOff x="-214172" y="5156855"/>
              <a:chExt cx="1683830" cy="532260"/>
            </a:xfrm>
          </p:grpSpPr>
          <p:sp>
            <p:nvSpPr>
              <p:cNvPr id="587" name="Google Shape;587;p9"/>
              <p:cNvSpPr/>
              <p:nvPr/>
            </p:nvSpPr>
            <p:spPr>
              <a:xfrm>
                <a:off x="-192913" y="5502826"/>
                <a:ext cx="278733" cy="128253"/>
              </a:xfrm>
              <a:custGeom>
                <a:avLst/>
                <a:gdLst/>
                <a:ahLst/>
                <a:cxnLst/>
                <a:rect l="l" t="t" r="r" b="b"/>
                <a:pathLst>
                  <a:path w="162290" h="74674" extrusionOk="0">
                    <a:moveTo>
                      <a:pt x="162290" y="74674"/>
                    </a:moveTo>
                    <a:cubicBezTo>
                      <a:pt x="107397" y="62823"/>
                      <a:pt x="53215" y="47891"/>
                      <a:pt x="0" y="29949"/>
                    </a:cubicBezTo>
                    <a:lnTo>
                      <a:pt x="1690" y="24834"/>
                    </a:lnTo>
                    <a:cubicBezTo>
                      <a:pt x="2904" y="23712"/>
                      <a:pt x="4166" y="22541"/>
                      <a:pt x="5379" y="21417"/>
                    </a:cubicBezTo>
                    <a:lnTo>
                      <a:pt x="6112" y="22243"/>
                    </a:lnTo>
                    <a:cubicBezTo>
                      <a:pt x="36023" y="14520"/>
                      <a:pt x="66016" y="7106"/>
                      <a:pt x="96091" y="0"/>
                    </a:cubicBezTo>
                    <a:cubicBezTo>
                      <a:pt x="117280" y="11147"/>
                      <a:pt x="135854" y="26675"/>
                      <a:pt x="150580" y="45553"/>
                    </a:cubicBezTo>
                    <a:cubicBezTo>
                      <a:pt x="157902" y="53508"/>
                      <a:pt x="162067" y="63864"/>
                      <a:pt x="162290" y="7467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8" name="Google Shape;588;p9"/>
              <p:cNvSpPr/>
              <p:nvPr/>
            </p:nvSpPr>
            <p:spPr>
              <a:xfrm>
                <a:off x="-27886" y="5447725"/>
                <a:ext cx="450507" cy="222397"/>
              </a:xfrm>
              <a:custGeom>
                <a:avLst/>
                <a:gdLst/>
                <a:ahLst/>
                <a:cxnLst/>
                <a:rect l="l" t="t" r="r" b="b"/>
                <a:pathLst>
                  <a:path w="262304" h="129489" extrusionOk="0">
                    <a:moveTo>
                      <a:pt x="262304" y="129490"/>
                    </a:moveTo>
                    <a:cubicBezTo>
                      <a:pt x="196336" y="128562"/>
                      <a:pt x="130631" y="120946"/>
                      <a:pt x="66199" y="106758"/>
                    </a:cubicBezTo>
                    <a:cubicBezTo>
                      <a:pt x="65975" y="95948"/>
                      <a:pt x="61811" y="85592"/>
                      <a:pt x="54488" y="77636"/>
                    </a:cubicBezTo>
                    <a:cubicBezTo>
                      <a:pt x="39763" y="58759"/>
                      <a:pt x="21189" y="43230"/>
                      <a:pt x="0" y="32084"/>
                    </a:cubicBezTo>
                    <a:cubicBezTo>
                      <a:pt x="48736" y="20562"/>
                      <a:pt x="97653" y="9868"/>
                      <a:pt x="146751" y="0"/>
                    </a:cubicBezTo>
                    <a:cubicBezTo>
                      <a:pt x="145828" y="928"/>
                      <a:pt x="144809" y="1758"/>
                      <a:pt x="143837" y="2636"/>
                    </a:cubicBezTo>
                    <a:cubicBezTo>
                      <a:pt x="170611" y="18208"/>
                      <a:pt x="195670" y="36558"/>
                      <a:pt x="218597" y="57382"/>
                    </a:cubicBezTo>
                    <a:cubicBezTo>
                      <a:pt x="239638" y="76845"/>
                      <a:pt x="254783" y="101832"/>
                      <a:pt x="262304" y="12949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9" name="Google Shape;589;p9"/>
              <p:cNvSpPr/>
              <p:nvPr/>
            </p:nvSpPr>
            <p:spPr>
              <a:xfrm>
                <a:off x="219141" y="5386277"/>
                <a:ext cx="567629" cy="283951"/>
              </a:xfrm>
              <a:custGeom>
                <a:avLst/>
                <a:gdLst/>
                <a:ahLst/>
                <a:cxnLst/>
                <a:rect l="l" t="t" r="r" b="b"/>
                <a:pathLst>
                  <a:path w="330497" h="165328" extrusionOk="0">
                    <a:moveTo>
                      <a:pt x="330497" y="137827"/>
                    </a:moveTo>
                    <a:cubicBezTo>
                      <a:pt x="272942" y="153562"/>
                      <a:pt x="213768" y="162623"/>
                      <a:pt x="154141" y="164832"/>
                    </a:cubicBezTo>
                    <a:cubicBezTo>
                      <a:pt x="142267" y="165253"/>
                      <a:pt x="130343" y="165432"/>
                      <a:pt x="118467" y="165269"/>
                    </a:cubicBezTo>
                    <a:cubicBezTo>
                      <a:pt x="110946" y="137611"/>
                      <a:pt x="95801" y="112625"/>
                      <a:pt x="74760" y="93162"/>
                    </a:cubicBezTo>
                    <a:cubicBezTo>
                      <a:pt x="51832" y="72337"/>
                      <a:pt x="26774" y="53987"/>
                      <a:pt x="0" y="38416"/>
                    </a:cubicBezTo>
                    <a:cubicBezTo>
                      <a:pt x="972" y="37538"/>
                      <a:pt x="1991" y="36707"/>
                      <a:pt x="2913" y="35780"/>
                    </a:cubicBezTo>
                    <a:cubicBezTo>
                      <a:pt x="69215" y="22410"/>
                      <a:pt x="135796" y="10484"/>
                      <a:pt x="202656" y="0"/>
                    </a:cubicBezTo>
                    <a:cubicBezTo>
                      <a:pt x="202209" y="433"/>
                      <a:pt x="201739" y="840"/>
                      <a:pt x="201248" y="1220"/>
                    </a:cubicBezTo>
                    <a:cubicBezTo>
                      <a:pt x="258731" y="30404"/>
                      <a:pt x="304359" y="78562"/>
                      <a:pt x="330399" y="13753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0" name="Google Shape;590;p9"/>
              <p:cNvSpPr/>
              <p:nvPr/>
            </p:nvSpPr>
            <p:spPr>
              <a:xfrm>
                <a:off x="564763" y="5342510"/>
                <a:ext cx="505051" cy="280487"/>
              </a:xfrm>
              <a:custGeom>
                <a:avLst/>
                <a:gdLst/>
                <a:ahLst/>
                <a:cxnLst/>
                <a:rect l="l" t="t" r="r" b="b"/>
                <a:pathLst>
                  <a:path w="294062" h="163311" extrusionOk="0">
                    <a:moveTo>
                      <a:pt x="129250" y="163312"/>
                    </a:moveTo>
                    <a:lnTo>
                      <a:pt x="129152" y="163020"/>
                    </a:lnTo>
                    <a:cubicBezTo>
                      <a:pt x="103111" y="104047"/>
                      <a:pt x="57484" y="55888"/>
                      <a:pt x="0" y="26705"/>
                    </a:cubicBezTo>
                    <a:cubicBezTo>
                      <a:pt x="491" y="26325"/>
                      <a:pt x="962" y="25917"/>
                      <a:pt x="1408" y="25485"/>
                    </a:cubicBezTo>
                    <a:cubicBezTo>
                      <a:pt x="64653" y="15676"/>
                      <a:pt x="128080" y="7181"/>
                      <a:pt x="191688" y="0"/>
                    </a:cubicBezTo>
                    <a:cubicBezTo>
                      <a:pt x="231621" y="26514"/>
                      <a:pt x="272436" y="55362"/>
                      <a:pt x="294063" y="97744"/>
                    </a:cubicBezTo>
                    <a:cubicBezTo>
                      <a:pt x="286190" y="101951"/>
                      <a:pt x="278219" y="106060"/>
                      <a:pt x="270248" y="109976"/>
                    </a:cubicBezTo>
                    <a:cubicBezTo>
                      <a:pt x="225094" y="132294"/>
                      <a:pt x="177871" y="150157"/>
                      <a:pt x="129250" y="16331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1" name="Google Shape;591;p9"/>
              <p:cNvSpPr/>
              <p:nvPr/>
            </p:nvSpPr>
            <p:spPr>
              <a:xfrm>
                <a:off x="893968" y="5319612"/>
                <a:ext cx="346775" cy="190773"/>
              </a:xfrm>
              <a:custGeom>
                <a:avLst/>
                <a:gdLst/>
                <a:ahLst/>
                <a:cxnLst/>
                <a:rect l="l" t="t" r="r" b="b"/>
                <a:pathLst>
                  <a:path w="201907" h="111076" extrusionOk="0">
                    <a:moveTo>
                      <a:pt x="102375" y="111076"/>
                    </a:moveTo>
                    <a:cubicBezTo>
                      <a:pt x="80749" y="68695"/>
                      <a:pt x="39933" y="39847"/>
                      <a:pt x="0" y="13333"/>
                    </a:cubicBezTo>
                    <a:cubicBezTo>
                      <a:pt x="24863" y="10491"/>
                      <a:pt x="49823" y="7843"/>
                      <a:pt x="74736" y="5440"/>
                    </a:cubicBezTo>
                    <a:cubicBezTo>
                      <a:pt x="97070" y="3286"/>
                      <a:pt x="119550" y="1278"/>
                      <a:pt x="142081" y="0"/>
                    </a:cubicBezTo>
                    <a:cubicBezTo>
                      <a:pt x="140914" y="685"/>
                      <a:pt x="139699" y="1418"/>
                      <a:pt x="138533" y="2103"/>
                    </a:cubicBezTo>
                    <a:cubicBezTo>
                      <a:pt x="162579" y="16878"/>
                      <a:pt x="183983" y="35574"/>
                      <a:pt x="201857" y="57415"/>
                    </a:cubicBezTo>
                    <a:lnTo>
                      <a:pt x="201907" y="57561"/>
                    </a:lnTo>
                    <a:cubicBezTo>
                      <a:pt x="168418" y="74346"/>
                      <a:pt x="135570" y="93513"/>
                      <a:pt x="102375" y="11107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2" name="Google Shape;592;p9"/>
              <p:cNvSpPr/>
              <p:nvPr/>
            </p:nvSpPr>
            <p:spPr>
              <a:xfrm>
                <a:off x="1131884" y="5316612"/>
                <a:ext cx="320128" cy="101860"/>
              </a:xfrm>
              <a:custGeom>
                <a:avLst/>
                <a:gdLst/>
                <a:ahLst/>
                <a:cxnLst/>
                <a:rect l="l" t="t" r="r" b="b"/>
                <a:pathLst>
                  <a:path w="186392" h="59307" extrusionOk="0">
                    <a:moveTo>
                      <a:pt x="186393" y="16631"/>
                    </a:moveTo>
                    <a:cubicBezTo>
                      <a:pt x="143401" y="24315"/>
                      <a:pt x="101887" y="38717"/>
                      <a:pt x="63374" y="59308"/>
                    </a:cubicBezTo>
                    <a:lnTo>
                      <a:pt x="63324" y="59162"/>
                    </a:lnTo>
                    <a:cubicBezTo>
                      <a:pt x="45450" y="37321"/>
                      <a:pt x="24046" y="18625"/>
                      <a:pt x="0" y="3850"/>
                    </a:cubicBezTo>
                    <a:cubicBezTo>
                      <a:pt x="1166" y="3165"/>
                      <a:pt x="2381" y="2432"/>
                      <a:pt x="3548" y="1747"/>
                    </a:cubicBezTo>
                    <a:cubicBezTo>
                      <a:pt x="65057" y="-1924"/>
                      <a:pt x="126725" y="-777"/>
                      <a:pt x="186096" y="1468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3" name="Google Shape;593;p9"/>
              <p:cNvSpPr/>
              <p:nvPr/>
            </p:nvSpPr>
            <p:spPr>
              <a:xfrm>
                <a:off x="1137978" y="5235630"/>
                <a:ext cx="328158" cy="109549"/>
              </a:xfrm>
              <a:custGeom>
                <a:avLst/>
                <a:gdLst/>
                <a:ahLst/>
                <a:cxnLst/>
                <a:rect l="l" t="t" r="r" b="b"/>
                <a:pathLst>
                  <a:path w="191067" h="63784" extrusionOk="0">
                    <a:moveTo>
                      <a:pt x="182548" y="61838"/>
                    </a:moveTo>
                    <a:cubicBezTo>
                      <a:pt x="123177" y="46377"/>
                      <a:pt x="61509" y="45230"/>
                      <a:pt x="0" y="48901"/>
                    </a:cubicBezTo>
                    <a:cubicBezTo>
                      <a:pt x="19769" y="36537"/>
                      <a:pt x="36560" y="19954"/>
                      <a:pt x="49170" y="341"/>
                    </a:cubicBezTo>
                    <a:lnTo>
                      <a:pt x="49316" y="0"/>
                    </a:lnTo>
                    <a:cubicBezTo>
                      <a:pt x="98457" y="16309"/>
                      <a:pt x="145925" y="37285"/>
                      <a:pt x="191068" y="62643"/>
                    </a:cubicBezTo>
                    <a:cubicBezTo>
                      <a:pt x="188294" y="62991"/>
                      <a:pt x="185570" y="63388"/>
                      <a:pt x="182845" y="6378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4" name="Google Shape;594;p9"/>
              <p:cNvSpPr/>
              <p:nvPr/>
            </p:nvSpPr>
            <p:spPr>
              <a:xfrm>
                <a:off x="885509" y="5183367"/>
                <a:ext cx="337181" cy="159150"/>
              </a:xfrm>
              <a:custGeom>
                <a:avLst/>
                <a:gdLst/>
                <a:ahLst/>
                <a:cxnLst/>
                <a:rect l="l" t="t" r="r" b="b"/>
                <a:pathLst>
                  <a:path w="196321" h="92664" extrusionOk="0">
                    <a:moveTo>
                      <a:pt x="4925" y="92665"/>
                    </a:moveTo>
                    <a:cubicBezTo>
                      <a:pt x="3267" y="91501"/>
                      <a:pt x="1658" y="90386"/>
                      <a:pt x="0" y="89319"/>
                    </a:cubicBezTo>
                    <a:cubicBezTo>
                      <a:pt x="33220" y="69880"/>
                      <a:pt x="59288" y="40248"/>
                      <a:pt x="74333" y="4821"/>
                    </a:cubicBezTo>
                    <a:lnTo>
                      <a:pt x="75147" y="0"/>
                    </a:lnTo>
                    <a:cubicBezTo>
                      <a:pt x="116254" y="7044"/>
                      <a:pt x="156764" y="17217"/>
                      <a:pt x="196321" y="30430"/>
                    </a:cubicBezTo>
                    <a:lnTo>
                      <a:pt x="196176" y="30772"/>
                    </a:lnTo>
                    <a:cubicBezTo>
                      <a:pt x="183565" y="50385"/>
                      <a:pt x="166774" y="66967"/>
                      <a:pt x="147005" y="79332"/>
                    </a:cubicBezTo>
                    <a:cubicBezTo>
                      <a:pt x="124474" y="80610"/>
                      <a:pt x="101994" y="82618"/>
                      <a:pt x="79660" y="84772"/>
                    </a:cubicBezTo>
                    <a:cubicBezTo>
                      <a:pt x="54747" y="87175"/>
                      <a:pt x="29787" y="89823"/>
                      <a:pt x="4925" y="9266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5" name="Google Shape;595;p9"/>
              <p:cNvSpPr/>
              <p:nvPr/>
            </p:nvSpPr>
            <p:spPr>
              <a:xfrm>
                <a:off x="567181" y="5162575"/>
                <a:ext cx="447412" cy="223715"/>
              </a:xfrm>
              <a:custGeom>
                <a:avLst/>
                <a:gdLst/>
                <a:ahLst/>
                <a:cxnLst/>
                <a:rect l="l" t="t" r="r" b="b"/>
                <a:pathLst>
                  <a:path w="260502" h="130256" extrusionOk="0">
                    <a:moveTo>
                      <a:pt x="0" y="130257"/>
                    </a:moveTo>
                    <a:cubicBezTo>
                      <a:pt x="41806" y="95576"/>
                      <a:pt x="76640" y="53265"/>
                      <a:pt x="102647" y="5577"/>
                    </a:cubicBezTo>
                    <a:lnTo>
                      <a:pt x="102487" y="175"/>
                    </a:lnTo>
                    <a:cubicBezTo>
                      <a:pt x="155419" y="-915"/>
                      <a:pt x="208334" y="3081"/>
                      <a:pt x="260502" y="12108"/>
                    </a:cubicBezTo>
                    <a:lnTo>
                      <a:pt x="259689" y="16928"/>
                    </a:lnTo>
                    <a:cubicBezTo>
                      <a:pt x="244643" y="52356"/>
                      <a:pt x="218575" y="81988"/>
                      <a:pt x="185355" y="101427"/>
                    </a:cubicBezTo>
                    <a:cubicBezTo>
                      <a:pt x="187013" y="102494"/>
                      <a:pt x="188622" y="103608"/>
                      <a:pt x="190280" y="104772"/>
                    </a:cubicBezTo>
                    <a:cubicBezTo>
                      <a:pt x="126688" y="111905"/>
                      <a:pt x="63261" y="120400"/>
                      <a:pt x="0" y="13025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6" name="Google Shape;596;p9"/>
              <p:cNvSpPr/>
              <p:nvPr/>
            </p:nvSpPr>
            <p:spPr>
              <a:xfrm>
                <a:off x="224144" y="5162875"/>
                <a:ext cx="519353" cy="284866"/>
              </a:xfrm>
              <a:custGeom>
                <a:avLst/>
                <a:gdLst/>
                <a:ahLst/>
                <a:cxnLst/>
                <a:rect l="l" t="t" r="r" b="b"/>
                <a:pathLst>
                  <a:path w="302389" h="165861" extrusionOk="0">
                    <a:moveTo>
                      <a:pt x="0" y="165861"/>
                    </a:moveTo>
                    <a:cubicBezTo>
                      <a:pt x="41310" y="129348"/>
                      <a:pt x="73320" y="83512"/>
                      <a:pt x="93376" y="32154"/>
                    </a:cubicBezTo>
                    <a:cubicBezTo>
                      <a:pt x="135380" y="19895"/>
                      <a:pt x="178311" y="11071"/>
                      <a:pt x="221745" y="5767"/>
                    </a:cubicBezTo>
                    <a:cubicBezTo>
                      <a:pt x="248456" y="2531"/>
                      <a:pt x="275284" y="608"/>
                      <a:pt x="302229" y="0"/>
                    </a:cubicBezTo>
                    <a:lnTo>
                      <a:pt x="302390" y="5402"/>
                    </a:lnTo>
                    <a:cubicBezTo>
                      <a:pt x="276382" y="53090"/>
                      <a:pt x="241549" y="95401"/>
                      <a:pt x="199742" y="130082"/>
                    </a:cubicBezTo>
                    <a:cubicBezTo>
                      <a:pt x="132946" y="140532"/>
                      <a:pt x="66366" y="152459"/>
                      <a:pt x="0" y="16586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7" name="Google Shape;597;p9"/>
              <p:cNvSpPr/>
              <p:nvPr/>
            </p:nvSpPr>
            <p:spPr>
              <a:xfrm>
                <a:off x="-30313" y="5218097"/>
                <a:ext cx="414845" cy="284744"/>
              </a:xfrm>
              <a:custGeom>
                <a:avLst/>
                <a:gdLst/>
                <a:ahLst/>
                <a:cxnLst/>
                <a:rect l="l" t="t" r="r" b="b"/>
                <a:pathLst>
                  <a:path w="241540" h="165790" extrusionOk="0">
                    <a:moveTo>
                      <a:pt x="0" y="165064"/>
                    </a:moveTo>
                    <a:cubicBezTo>
                      <a:pt x="25455" y="139523"/>
                      <a:pt x="46728" y="110130"/>
                      <a:pt x="63035" y="77968"/>
                    </a:cubicBezTo>
                    <a:lnTo>
                      <a:pt x="62008" y="76170"/>
                    </a:lnTo>
                    <a:cubicBezTo>
                      <a:pt x="118674" y="43860"/>
                      <a:pt x="178928" y="18296"/>
                      <a:pt x="241540" y="0"/>
                    </a:cubicBezTo>
                    <a:cubicBezTo>
                      <a:pt x="221485" y="51357"/>
                      <a:pt x="189475" y="97193"/>
                      <a:pt x="148164" y="133707"/>
                    </a:cubicBezTo>
                    <a:cubicBezTo>
                      <a:pt x="99082" y="143526"/>
                      <a:pt x="50166" y="154221"/>
                      <a:pt x="1413" y="165791"/>
                    </a:cubicBezTo>
                    <a:cubicBezTo>
                      <a:pt x="974" y="165548"/>
                      <a:pt x="438" y="165307"/>
                      <a:pt x="0" y="1650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8" name="Google Shape;598;p9"/>
              <p:cNvSpPr/>
              <p:nvPr/>
            </p:nvSpPr>
            <p:spPr>
              <a:xfrm>
                <a:off x="-183673" y="5348909"/>
                <a:ext cx="261630" cy="192125"/>
              </a:xfrm>
              <a:custGeom>
                <a:avLst/>
                <a:gdLst/>
                <a:ahLst/>
                <a:cxnLst/>
                <a:rect l="l" t="t" r="r" b="b"/>
                <a:pathLst>
                  <a:path w="152332" h="111863" extrusionOk="0">
                    <a:moveTo>
                      <a:pt x="89298" y="88894"/>
                    </a:moveTo>
                    <a:cubicBezTo>
                      <a:pt x="89736" y="89137"/>
                      <a:pt x="90273" y="89378"/>
                      <a:pt x="90712" y="89621"/>
                    </a:cubicBezTo>
                    <a:cubicBezTo>
                      <a:pt x="60653" y="96711"/>
                      <a:pt x="30660" y="104125"/>
                      <a:pt x="732" y="111864"/>
                    </a:cubicBezTo>
                    <a:lnTo>
                      <a:pt x="0" y="111038"/>
                    </a:lnTo>
                    <a:cubicBezTo>
                      <a:pt x="46025" y="68363"/>
                      <a:pt x="96792" y="31107"/>
                      <a:pt x="151306" y="0"/>
                    </a:cubicBezTo>
                    <a:lnTo>
                      <a:pt x="152333" y="1798"/>
                    </a:lnTo>
                    <a:cubicBezTo>
                      <a:pt x="136026" y="33961"/>
                      <a:pt x="114754" y="63353"/>
                      <a:pt x="89298" y="8889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9" name="Google Shape;599;p9"/>
              <p:cNvSpPr/>
              <p:nvPr/>
            </p:nvSpPr>
            <p:spPr>
              <a:xfrm>
                <a:off x="-214172" y="5156855"/>
                <a:ext cx="1683830" cy="532260"/>
              </a:xfrm>
              <a:custGeom>
                <a:avLst/>
                <a:gdLst/>
                <a:ahLst/>
                <a:cxnLst/>
                <a:rect l="l" t="t" r="r" b="b"/>
                <a:pathLst>
                  <a:path w="980396" h="309904" extrusionOk="0">
                    <a:moveTo>
                      <a:pt x="977854" y="105867"/>
                    </a:moveTo>
                    <a:cubicBezTo>
                      <a:pt x="854794" y="37216"/>
                      <a:pt x="716371" y="799"/>
                      <a:pt x="575459" y="3"/>
                    </a:cubicBezTo>
                    <a:cubicBezTo>
                      <a:pt x="441018" y="-345"/>
                      <a:pt x="308546" y="32296"/>
                      <a:pt x="189656" y="95063"/>
                    </a:cubicBezTo>
                    <a:cubicBezTo>
                      <a:pt x="123272" y="129522"/>
                      <a:pt x="62484" y="173828"/>
                      <a:pt x="9356" y="226475"/>
                    </a:cubicBezTo>
                    <a:cubicBezTo>
                      <a:pt x="8862" y="226933"/>
                      <a:pt x="8629" y="227608"/>
                      <a:pt x="8737" y="228273"/>
                    </a:cubicBezTo>
                    <a:cubicBezTo>
                      <a:pt x="7659" y="227908"/>
                      <a:pt x="6573" y="227572"/>
                      <a:pt x="5496" y="227205"/>
                    </a:cubicBezTo>
                    <a:cubicBezTo>
                      <a:pt x="-22" y="225387"/>
                      <a:pt x="-2352" y="234032"/>
                      <a:pt x="3105" y="235877"/>
                    </a:cubicBezTo>
                    <a:cubicBezTo>
                      <a:pt x="57403" y="254473"/>
                      <a:pt x="112717" y="269958"/>
                      <a:pt x="168778" y="282257"/>
                    </a:cubicBezTo>
                    <a:lnTo>
                      <a:pt x="168764" y="282339"/>
                    </a:lnTo>
                    <a:cubicBezTo>
                      <a:pt x="168180" y="284759"/>
                      <a:pt x="171894" y="285790"/>
                      <a:pt x="172498" y="283368"/>
                    </a:cubicBezTo>
                    <a:cubicBezTo>
                      <a:pt x="172522" y="283271"/>
                      <a:pt x="172514" y="283178"/>
                      <a:pt x="172537" y="283081"/>
                    </a:cubicBezTo>
                    <a:cubicBezTo>
                      <a:pt x="236253" y="296980"/>
                      <a:pt x="301193" y="304511"/>
                      <a:pt x="366399" y="305564"/>
                    </a:cubicBezTo>
                    <a:cubicBezTo>
                      <a:pt x="366598" y="306518"/>
                      <a:pt x="366883" y="307423"/>
                      <a:pt x="367062" y="308389"/>
                    </a:cubicBezTo>
                    <a:cubicBezTo>
                      <a:pt x="367554" y="311043"/>
                      <a:pt x="371584" y="309915"/>
                      <a:pt x="371107" y="307274"/>
                    </a:cubicBezTo>
                    <a:cubicBezTo>
                      <a:pt x="371003" y="306701"/>
                      <a:pt x="370832" y="306167"/>
                      <a:pt x="370721" y="305598"/>
                    </a:cubicBezTo>
                    <a:cubicBezTo>
                      <a:pt x="382753" y="305656"/>
                      <a:pt x="394792" y="305547"/>
                      <a:pt x="406838" y="305060"/>
                    </a:cubicBezTo>
                    <a:cubicBezTo>
                      <a:pt x="472337" y="302358"/>
                      <a:pt x="537240" y="291479"/>
                      <a:pt x="600039" y="272675"/>
                    </a:cubicBezTo>
                    <a:cubicBezTo>
                      <a:pt x="661884" y="253280"/>
                      <a:pt x="721487" y="227352"/>
                      <a:pt x="777839" y="195331"/>
                    </a:cubicBezTo>
                    <a:cubicBezTo>
                      <a:pt x="840091" y="161134"/>
                      <a:pt x="903628" y="124530"/>
                      <a:pt x="975280" y="115374"/>
                    </a:cubicBezTo>
                    <a:cubicBezTo>
                      <a:pt x="979900" y="114783"/>
                      <a:pt x="982720" y="108589"/>
                      <a:pt x="977854" y="105867"/>
                    </a:cubicBezTo>
                    <a:close/>
                    <a:moveTo>
                      <a:pt x="842875" y="149115"/>
                    </a:moveTo>
                    <a:cubicBezTo>
                      <a:pt x="826440" y="129835"/>
                      <a:pt x="807221" y="113113"/>
                      <a:pt x="785854" y="99501"/>
                    </a:cubicBezTo>
                    <a:cubicBezTo>
                      <a:pt x="811431" y="97944"/>
                      <a:pt x="837043" y="97440"/>
                      <a:pt x="862690" y="97990"/>
                    </a:cubicBezTo>
                    <a:cubicBezTo>
                      <a:pt x="893564" y="99218"/>
                      <a:pt x="924302" y="102768"/>
                      <a:pt x="954643" y="108609"/>
                    </a:cubicBezTo>
                    <a:cubicBezTo>
                      <a:pt x="915763" y="117120"/>
                      <a:pt x="878181" y="130741"/>
                      <a:pt x="842875" y="149115"/>
                    </a:cubicBezTo>
                    <a:close/>
                    <a:moveTo>
                      <a:pt x="784999" y="93288"/>
                    </a:moveTo>
                    <a:cubicBezTo>
                      <a:pt x="736967" y="95929"/>
                      <a:pt x="688994" y="100840"/>
                      <a:pt x="641168" y="106437"/>
                    </a:cubicBezTo>
                    <a:cubicBezTo>
                      <a:pt x="673613" y="87052"/>
                      <a:pt x="698830" y="57589"/>
                      <a:pt x="712973" y="22539"/>
                    </a:cubicBezTo>
                    <a:cubicBezTo>
                      <a:pt x="752267" y="29362"/>
                      <a:pt x="791009" y="39047"/>
                      <a:pt x="828892" y="51515"/>
                    </a:cubicBezTo>
                    <a:cubicBezTo>
                      <a:pt x="822661" y="59422"/>
                      <a:pt x="816130" y="67087"/>
                      <a:pt x="809144" y="74337"/>
                    </a:cubicBezTo>
                    <a:cubicBezTo>
                      <a:pt x="801726" y="81418"/>
                      <a:pt x="793640" y="87764"/>
                      <a:pt x="784999" y="93288"/>
                    </a:cubicBezTo>
                    <a:close/>
                    <a:moveTo>
                      <a:pt x="793909" y="92825"/>
                    </a:moveTo>
                    <a:cubicBezTo>
                      <a:pt x="809178" y="82101"/>
                      <a:pt x="822123" y="68404"/>
                      <a:pt x="831970" y="52555"/>
                    </a:cubicBezTo>
                    <a:cubicBezTo>
                      <a:pt x="874028" y="66567"/>
                      <a:pt x="914877" y="83974"/>
                      <a:pt x="954117" y="104602"/>
                    </a:cubicBezTo>
                    <a:cubicBezTo>
                      <a:pt x="902440" y="90930"/>
                      <a:pt x="846970" y="90242"/>
                      <a:pt x="793909" y="92825"/>
                    </a:cubicBezTo>
                    <a:close/>
                    <a:moveTo>
                      <a:pt x="709792" y="21962"/>
                    </a:moveTo>
                    <a:cubicBezTo>
                      <a:pt x="693819" y="56141"/>
                      <a:pt x="668220" y="84917"/>
                      <a:pt x="636133" y="104761"/>
                    </a:cubicBezTo>
                    <a:cubicBezTo>
                      <a:pt x="635355" y="105275"/>
                      <a:pt x="635038" y="106260"/>
                      <a:pt x="635370" y="107132"/>
                    </a:cubicBezTo>
                    <a:cubicBezTo>
                      <a:pt x="623153" y="108575"/>
                      <a:pt x="610944" y="110039"/>
                      <a:pt x="598742" y="111523"/>
                    </a:cubicBezTo>
                    <a:cubicBezTo>
                      <a:pt x="552633" y="117172"/>
                      <a:pt x="506633" y="123531"/>
                      <a:pt x="460740" y="130601"/>
                    </a:cubicBezTo>
                    <a:cubicBezTo>
                      <a:pt x="479339" y="114431"/>
                      <a:pt x="496529" y="96710"/>
                      <a:pt x="512125" y="77628"/>
                    </a:cubicBezTo>
                    <a:cubicBezTo>
                      <a:pt x="520523" y="67278"/>
                      <a:pt x="528473" y="56567"/>
                      <a:pt x="535839" y="45459"/>
                    </a:cubicBezTo>
                    <a:cubicBezTo>
                      <a:pt x="543828" y="34877"/>
                      <a:pt x="550303" y="23235"/>
                      <a:pt x="555080" y="10866"/>
                    </a:cubicBezTo>
                    <a:cubicBezTo>
                      <a:pt x="555106" y="10782"/>
                      <a:pt x="555002" y="10740"/>
                      <a:pt x="554991" y="10661"/>
                    </a:cubicBezTo>
                    <a:cubicBezTo>
                      <a:pt x="606833" y="9519"/>
                      <a:pt x="658666" y="13303"/>
                      <a:pt x="709792" y="21962"/>
                    </a:cubicBezTo>
                    <a:close/>
                    <a:moveTo>
                      <a:pt x="553693" y="10680"/>
                    </a:moveTo>
                    <a:cubicBezTo>
                      <a:pt x="546274" y="20730"/>
                      <a:pt x="539411" y="31178"/>
                      <a:pt x="533133" y="41977"/>
                    </a:cubicBezTo>
                    <a:cubicBezTo>
                      <a:pt x="524974" y="54084"/>
                      <a:pt x="516262" y="65829"/>
                      <a:pt x="506943" y="77069"/>
                    </a:cubicBezTo>
                    <a:cubicBezTo>
                      <a:pt x="490388" y="96936"/>
                      <a:pt x="472101" y="115293"/>
                      <a:pt x="452297" y="131923"/>
                    </a:cubicBezTo>
                    <a:cubicBezTo>
                      <a:pt x="388320" y="141892"/>
                      <a:pt x="324552" y="153241"/>
                      <a:pt x="260995" y="165969"/>
                    </a:cubicBezTo>
                    <a:cubicBezTo>
                      <a:pt x="298197" y="132281"/>
                      <a:pt x="326779" y="90163"/>
                      <a:pt x="344345" y="43149"/>
                    </a:cubicBezTo>
                    <a:cubicBezTo>
                      <a:pt x="347101" y="42311"/>
                      <a:pt x="349835" y="41414"/>
                      <a:pt x="352600" y="40603"/>
                    </a:cubicBezTo>
                    <a:cubicBezTo>
                      <a:pt x="418127" y="22311"/>
                      <a:pt x="485679" y="12259"/>
                      <a:pt x="553693" y="10680"/>
                    </a:cubicBezTo>
                    <a:close/>
                    <a:moveTo>
                      <a:pt x="341465" y="44037"/>
                    </a:moveTo>
                    <a:cubicBezTo>
                      <a:pt x="330913" y="66398"/>
                      <a:pt x="318740" y="87958"/>
                      <a:pt x="305044" y="108544"/>
                    </a:cubicBezTo>
                    <a:cubicBezTo>
                      <a:pt x="289804" y="130174"/>
                      <a:pt x="272173" y="150017"/>
                      <a:pt x="252485" y="167696"/>
                    </a:cubicBezTo>
                    <a:cubicBezTo>
                      <a:pt x="243562" y="169499"/>
                      <a:pt x="234633" y="171270"/>
                      <a:pt x="225718" y="173127"/>
                    </a:cubicBezTo>
                    <a:cubicBezTo>
                      <a:pt x="187078" y="181172"/>
                      <a:pt x="148569" y="189779"/>
                      <a:pt x="110191" y="198947"/>
                    </a:cubicBezTo>
                    <a:cubicBezTo>
                      <a:pt x="133162" y="175804"/>
                      <a:pt x="152073" y="148958"/>
                      <a:pt x="166129" y="119535"/>
                    </a:cubicBezTo>
                    <a:cubicBezTo>
                      <a:pt x="221676" y="88111"/>
                      <a:pt x="280465" y="62797"/>
                      <a:pt x="341465" y="44037"/>
                    </a:cubicBezTo>
                    <a:close/>
                    <a:moveTo>
                      <a:pt x="22681" y="220762"/>
                    </a:moveTo>
                    <a:cubicBezTo>
                      <a:pt x="65706" y="183484"/>
                      <a:pt x="112234" y="150453"/>
                      <a:pt x="161614" y="122127"/>
                    </a:cubicBezTo>
                    <a:cubicBezTo>
                      <a:pt x="154054" y="134701"/>
                      <a:pt x="146713" y="147350"/>
                      <a:pt x="138106" y="159298"/>
                    </a:cubicBezTo>
                    <a:cubicBezTo>
                      <a:pt x="127449" y="173992"/>
                      <a:pt x="115671" y="187840"/>
                      <a:pt x="102878" y="200718"/>
                    </a:cubicBezTo>
                    <a:cubicBezTo>
                      <a:pt x="76086" y="207144"/>
                      <a:pt x="49353" y="213825"/>
                      <a:pt x="22681" y="220762"/>
                    </a:cubicBezTo>
                    <a:close/>
                    <a:moveTo>
                      <a:pt x="14470" y="227894"/>
                    </a:moveTo>
                    <a:cubicBezTo>
                      <a:pt x="14963" y="228132"/>
                      <a:pt x="15517" y="228211"/>
                      <a:pt x="16056" y="228120"/>
                    </a:cubicBezTo>
                    <a:cubicBezTo>
                      <a:pt x="46172" y="220604"/>
                      <a:pt x="76360" y="213329"/>
                      <a:pt x="106619" y="206295"/>
                    </a:cubicBezTo>
                    <a:cubicBezTo>
                      <a:pt x="120468" y="213859"/>
                      <a:pt x="133199" y="223311"/>
                      <a:pt x="144446" y="234380"/>
                    </a:cubicBezTo>
                    <a:cubicBezTo>
                      <a:pt x="154318" y="244212"/>
                      <a:pt x="167311" y="257648"/>
                      <a:pt x="169245" y="272385"/>
                    </a:cubicBezTo>
                    <a:cubicBezTo>
                      <a:pt x="116257" y="261067"/>
                      <a:pt x="63950" y="246762"/>
                      <a:pt x="12577" y="229539"/>
                    </a:cubicBezTo>
                    <a:cubicBezTo>
                      <a:pt x="13201" y="228982"/>
                      <a:pt x="13845" y="228450"/>
                      <a:pt x="14470" y="227894"/>
                    </a:cubicBezTo>
                    <a:close/>
                    <a:moveTo>
                      <a:pt x="229560" y="283948"/>
                    </a:moveTo>
                    <a:cubicBezTo>
                      <a:pt x="210673" y="280754"/>
                      <a:pt x="191862" y="277183"/>
                      <a:pt x="173126" y="273235"/>
                    </a:cubicBezTo>
                    <a:cubicBezTo>
                      <a:pt x="171903" y="259658"/>
                      <a:pt x="162146" y="247597"/>
                      <a:pt x="153102" y="237659"/>
                    </a:cubicBezTo>
                    <a:cubicBezTo>
                      <a:pt x="141208" y="224765"/>
                      <a:pt x="127421" y="213756"/>
                      <a:pt x="112214" y="205010"/>
                    </a:cubicBezTo>
                    <a:cubicBezTo>
                      <a:pt x="157281" y="194586"/>
                      <a:pt x="202492" y="184741"/>
                      <a:pt x="247846" y="175474"/>
                    </a:cubicBezTo>
                    <a:cubicBezTo>
                      <a:pt x="247917" y="175537"/>
                      <a:pt x="247992" y="175594"/>
                      <a:pt x="248071" y="175647"/>
                    </a:cubicBezTo>
                    <a:cubicBezTo>
                      <a:pt x="294992" y="205311"/>
                      <a:pt x="347104" y="239727"/>
                      <a:pt x="363772" y="295109"/>
                    </a:cubicBezTo>
                    <a:cubicBezTo>
                      <a:pt x="318819" y="294749"/>
                      <a:pt x="273956" y="291019"/>
                      <a:pt x="229560" y="283948"/>
                    </a:cubicBezTo>
                    <a:close/>
                    <a:moveTo>
                      <a:pt x="368274" y="295114"/>
                    </a:moveTo>
                    <a:cubicBezTo>
                      <a:pt x="352428" y="239215"/>
                      <a:pt x="301384" y="204122"/>
                      <a:pt x="254086" y="174232"/>
                    </a:cubicBezTo>
                    <a:cubicBezTo>
                      <a:pt x="319088" y="161075"/>
                      <a:pt x="384345" y="149278"/>
                      <a:pt x="449859" y="138841"/>
                    </a:cubicBezTo>
                    <a:cubicBezTo>
                      <a:pt x="477941" y="153261"/>
                      <a:pt x="503406" y="172288"/>
                      <a:pt x="525194" y="195131"/>
                    </a:cubicBezTo>
                    <a:cubicBezTo>
                      <a:pt x="545299" y="217290"/>
                      <a:pt x="562256" y="242112"/>
                      <a:pt x="575587" y="268897"/>
                    </a:cubicBezTo>
                    <a:cubicBezTo>
                      <a:pt x="507923" y="286645"/>
                      <a:pt x="438226" y="295459"/>
                      <a:pt x="368274" y="295114"/>
                    </a:cubicBezTo>
                    <a:close/>
                    <a:moveTo>
                      <a:pt x="579251" y="267956"/>
                    </a:moveTo>
                    <a:cubicBezTo>
                      <a:pt x="556778" y="212499"/>
                      <a:pt x="509530" y="165788"/>
                      <a:pt x="457346" y="137663"/>
                    </a:cubicBezTo>
                    <a:cubicBezTo>
                      <a:pt x="518986" y="127989"/>
                      <a:pt x="580806" y="119680"/>
                      <a:pt x="642807" y="112738"/>
                    </a:cubicBezTo>
                    <a:cubicBezTo>
                      <a:pt x="679934" y="137470"/>
                      <a:pt x="717870" y="164243"/>
                      <a:pt x="740549" y="203335"/>
                    </a:cubicBezTo>
                    <a:cubicBezTo>
                      <a:pt x="705262" y="222131"/>
                      <a:pt x="668680" y="238387"/>
                      <a:pt x="631080" y="251979"/>
                    </a:cubicBezTo>
                    <a:cubicBezTo>
                      <a:pt x="613942" y="257963"/>
                      <a:pt x="596666" y="263289"/>
                      <a:pt x="579251" y="267956"/>
                    </a:cubicBezTo>
                    <a:close/>
                    <a:moveTo>
                      <a:pt x="742919" y="202113"/>
                    </a:moveTo>
                    <a:cubicBezTo>
                      <a:pt x="721347" y="163401"/>
                      <a:pt x="685485" y="136475"/>
                      <a:pt x="649113" y="112037"/>
                    </a:cubicBezTo>
                    <a:cubicBezTo>
                      <a:pt x="686203" y="107971"/>
                      <a:pt x="723341" y="104421"/>
                      <a:pt x="760530" y="101387"/>
                    </a:cubicBezTo>
                    <a:cubicBezTo>
                      <a:pt x="766661" y="100846"/>
                      <a:pt x="772801" y="100436"/>
                      <a:pt x="778940" y="100016"/>
                    </a:cubicBezTo>
                    <a:cubicBezTo>
                      <a:pt x="779089" y="100229"/>
                      <a:pt x="779274" y="100414"/>
                      <a:pt x="779487" y="100563"/>
                    </a:cubicBezTo>
                    <a:cubicBezTo>
                      <a:pt x="801575" y="114429"/>
                      <a:pt x="821434" y="131564"/>
                      <a:pt x="838387" y="151383"/>
                    </a:cubicBezTo>
                    <a:cubicBezTo>
                      <a:pt x="827681" y="156767"/>
                      <a:pt x="817059" y="162310"/>
                      <a:pt x="806523" y="168013"/>
                    </a:cubicBezTo>
                    <a:cubicBezTo>
                      <a:pt x="785298" y="179512"/>
                      <a:pt x="764203" y="191045"/>
                      <a:pt x="742919" y="20211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600" name="Google Shape;600;p9"/>
            <p:cNvGrpSpPr/>
            <p:nvPr/>
          </p:nvGrpSpPr>
          <p:grpSpPr>
            <a:xfrm rot="-6665632">
              <a:off x="7758786" y="4450571"/>
              <a:ext cx="944511" cy="1068895"/>
              <a:chOff x="-294374" y="3862138"/>
              <a:chExt cx="944503" cy="1068886"/>
            </a:xfrm>
          </p:grpSpPr>
          <p:grpSp>
            <p:nvGrpSpPr>
              <p:cNvPr id="601" name="Google Shape;601;p9"/>
              <p:cNvGrpSpPr/>
              <p:nvPr/>
            </p:nvGrpSpPr>
            <p:grpSpPr>
              <a:xfrm>
                <a:off x="-286470" y="3869088"/>
                <a:ext cx="928273" cy="1055381"/>
                <a:chOff x="-286470" y="3869088"/>
                <a:chExt cx="928273" cy="1055381"/>
              </a:xfrm>
            </p:grpSpPr>
            <p:sp>
              <p:nvSpPr>
                <p:cNvPr id="602" name="Google Shape;602;p9"/>
                <p:cNvSpPr/>
                <p:nvPr/>
              </p:nvSpPr>
              <p:spPr>
                <a:xfrm>
                  <a:off x="-139129" y="4787956"/>
                  <a:ext cx="346519" cy="136514"/>
                </a:xfrm>
                <a:custGeom>
                  <a:avLst/>
                  <a:gdLst/>
                  <a:ahLst/>
                  <a:cxnLst/>
                  <a:rect l="l" t="t" r="r" b="b"/>
                  <a:pathLst>
                    <a:path w="201758" h="79484" extrusionOk="0">
                      <a:moveTo>
                        <a:pt x="1045" y="74404"/>
                      </a:moveTo>
                      <a:cubicBezTo>
                        <a:pt x="6595" y="53342"/>
                        <a:pt x="12871" y="32500"/>
                        <a:pt x="19875" y="11878"/>
                      </a:cubicBezTo>
                      <a:cubicBezTo>
                        <a:pt x="79078" y="-4635"/>
                        <a:pt x="141762" y="-3917"/>
                        <a:pt x="200571" y="13949"/>
                      </a:cubicBezTo>
                      <a:lnTo>
                        <a:pt x="201759" y="13983"/>
                      </a:lnTo>
                      <a:cubicBezTo>
                        <a:pt x="201679" y="16589"/>
                        <a:pt x="201217" y="19170"/>
                        <a:pt x="200386" y="21641"/>
                      </a:cubicBezTo>
                      <a:cubicBezTo>
                        <a:pt x="196092" y="34599"/>
                        <a:pt x="182452" y="41761"/>
                        <a:pt x="169783" y="46944"/>
                      </a:cubicBezTo>
                      <a:cubicBezTo>
                        <a:pt x="115927" y="69010"/>
                        <a:pt x="58198" y="80067"/>
                        <a:pt x="0" y="79461"/>
                      </a:cubicBezTo>
                      <a:lnTo>
                        <a:pt x="783" y="75335"/>
                      </a:lnTo>
                      <a:cubicBezTo>
                        <a:pt x="853" y="74997"/>
                        <a:pt x="975" y="74742"/>
                        <a:pt x="1045" y="7440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3" name="Google Shape;603;p9"/>
                <p:cNvSpPr/>
                <p:nvPr/>
              </p:nvSpPr>
              <p:spPr>
                <a:xfrm>
                  <a:off x="-286470" y="4456966"/>
                  <a:ext cx="181485" cy="458797"/>
                </a:xfrm>
                <a:custGeom>
                  <a:avLst/>
                  <a:gdLst/>
                  <a:ahLst/>
                  <a:cxnLst/>
                  <a:rect l="l" t="t" r="r" b="b"/>
                  <a:pathLst>
                    <a:path w="105668" h="267131" extrusionOk="0">
                      <a:moveTo>
                        <a:pt x="37011" y="1908"/>
                      </a:moveTo>
                      <a:cubicBezTo>
                        <a:pt x="69605" y="65793"/>
                        <a:pt x="92256" y="134279"/>
                        <a:pt x="104180" y="205001"/>
                      </a:cubicBezTo>
                      <a:cubicBezTo>
                        <a:pt x="104694" y="204896"/>
                        <a:pt x="105155" y="204710"/>
                        <a:pt x="105668" y="204605"/>
                      </a:cubicBezTo>
                      <a:cubicBezTo>
                        <a:pt x="98663" y="225226"/>
                        <a:pt x="92387" y="246068"/>
                        <a:pt x="86838" y="267131"/>
                      </a:cubicBezTo>
                      <a:cubicBezTo>
                        <a:pt x="75140" y="247564"/>
                        <a:pt x="63495" y="228077"/>
                        <a:pt x="51796" y="208509"/>
                      </a:cubicBezTo>
                      <a:cubicBezTo>
                        <a:pt x="26009" y="165295"/>
                        <a:pt x="-638" y="119092"/>
                        <a:pt x="12" y="68691"/>
                      </a:cubicBezTo>
                      <a:cubicBezTo>
                        <a:pt x="368" y="44868"/>
                        <a:pt x="8117" y="19621"/>
                        <a:pt x="27108" y="5273"/>
                      </a:cubicBezTo>
                      <a:cubicBezTo>
                        <a:pt x="29934" y="3140"/>
                        <a:pt x="33016" y="1369"/>
                        <a:pt x="36281"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4" name="Google Shape;604;p9"/>
                <p:cNvSpPr/>
                <p:nvPr/>
              </p:nvSpPr>
              <p:spPr>
                <a:xfrm>
                  <a:off x="-224163" y="4118728"/>
                  <a:ext cx="230877" cy="690344"/>
                </a:xfrm>
                <a:custGeom>
                  <a:avLst/>
                  <a:gdLst/>
                  <a:ahLst/>
                  <a:cxnLst/>
                  <a:rect l="l" t="t" r="r" b="b"/>
                  <a:pathLst>
                    <a:path w="134426" h="401947" extrusionOk="0">
                      <a:moveTo>
                        <a:pt x="133048" y="251018"/>
                      </a:moveTo>
                      <a:cubicBezTo>
                        <a:pt x="133480" y="250967"/>
                        <a:pt x="133993" y="250862"/>
                        <a:pt x="134426" y="250811"/>
                      </a:cubicBezTo>
                      <a:cubicBezTo>
                        <a:pt x="108656" y="299193"/>
                        <a:pt x="86903" y="349609"/>
                        <a:pt x="69388" y="401552"/>
                      </a:cubicBezTo>
                      <a:cubicBezTo>
                        <a:pt x="68874" y="401657"/>
                        <a:pt x="68413" y="401843"/>
                        <a:pt x="67900" y="401948"/>
                      </a:cubicBezTo>
                      <a:cubicBezTo>
                        <a:pt x="55975" y="331227"/>
                        <a:pt x="33325" y="262740"/>
                        <a:pt x="731" y="198855"/>
                      </a:cubicBezTo>
                      <a:lnTo>
                        <a:pt x="0" y="196947"/>
                      </a:lnTo>
                      <a:cubicBezTo>
                        <a:pt x="18748" y="188874"/>
                        <a:pt x="43237" y="192812"/>
                        <a:pt x="53545" y="210265"/>
                      </a:cubicBezTo>
                      <a:cubicBezTo>
                        <a:pt x="44823" y="138905"/>
                        <a:pt x="54587" y="66501"/>
                        <a:pt x="81900" y="0"/>
                      </a:cubicBezTo>
                      <a:cubicBezTo>
                        <a:pt x="120498" y="76788"/>
                        <a:pt x="127163" y="165249"/>
                        <a:pt x="133048" y="25101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5" name="Google Shape;605;p9"/>
                <p:cNvSpPr/>
                <p:nvPr/>
              </p:nvSpPr>
              <p:spPr>
                <a:xfrm>
                  <a:off x="-83506" y="3969226"/>
                  <a:ext cx="243710" cy="580634"/>
                </a:xfrm>
                <a:custGeom>
                  <a:avLst/>
                  <a:gdLst/>
                  <a:ahLst/>
                  <a:cxnLst/>
                  <a:rect l="l" t="t" r="r" b="b"/>
                  <a:pathLst>
                    <a:path w="141898" h="338069" extrusionOk="0">
                      <a:moveTo>
                        <a:pt x="137415" y="202611"/>
                      </a:moveTo>
                      <a:cubicBezTo>
                        <a:pt x="137780" y="202546"/>
                        <a:pt x="138227" y="202428"/>
                        <a:pt x="138591" y="202363"/>
                      </a:cubicBezTo>
                      <a:cubicBezTo>
                        <a:pt x="106381" y="245194"/>
                        <a:pt x="77603" y="290501"/>
                        <a:pt x="52526" y="337863"/>
                      </a:cubicBezTo>
                      <a:cubicBezTo>
                        <a:pt x="52093" y="337914"/>
                        <a:pt x="51579" y="338019"/>
                        <a:pt x="51147" y="338070"/>
                      </a:cubicBezTo>
                      <a:cubicBezTo>
                        <a:pt x="45262" y="252300"/>
                        <a:pt x="38597" y="163839"/>
                        <a:pt x="0" y="87052"/>
                      </a:cubicBezTo>
                      <a:cubicBezTo>
                        <a:pt x="1701" y="82905"/>
                        <a:pt x="3455" y="78840"/>
                        <a:pt x="5276" y="74788"/>
                      </a:cubicBezTo>
                      <a:cubicBezTo>
                        <a:pt x="12000" y="59942"/>
                        <a:pt x="23704" y="43104"/>
                        <a:pt x="39930" y="45193"/>
                      </a:cubicBezTo>
                      <a:cubicBezTo>
                        <a:pt x="46910" y="46633"/>
                        <a:pt x="53289" y="50157"/>
                        <a:pt x="58223" y="55300"/>
                      </a:cubicBezTo>
                      <a:cubicBezTo>
                        <a:pt x="72549" y="68235"/>
                        <a:pt x="84103" y="83942"/>
                        <a:pt x="92185" y="101470"/>
                      </a:cubicBezTo>
                      <a:cubicBezTo>
                        <a:pt x="94985" y="65396"/>
                        <a:pt x="106579" y="30558"/>
                        <a:pt x="125953" y="0"/>
                      </a:cubicBezTo>
                      <a:lnTo>
                        <a:pt x="127445" y="941"/>
                      </a:lnTo>
                      <a:cubicBezTo>
                        <a:pt x="142415" y="67081"/>
                        <a:pt x="145788" y="135317"/>
                        <a:pt x="137415" y="20261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6" name="Google Shape;606;p9"/>
                <p:cNvSpPr/>
                <p:nvPr/>
              </p:nvSpPr>
              <p:spPr>
                <a:xfrm>
                  <a:off x="132806" y="3869088"/>
                  <a:ext cx="199453" cy="448127"/>
                </a:xfrm>
                <a:custGeom>
                  <a:avLst/>
                  <a:gdLst/>
                  <a:ahLst/>
                  <a:cxnLst/>
                  <a:rect l="l" t="t" r="r" b="b"/>
                  <a:pathLst>
                    <a:path w="116130" h="260918" extrusionOk="0">
                      <a:moveTo>
                        <a:pt x="103348" y="58165"/>
                      </a:moveTo>
                      <a:cubicBezTo>
                        <a:pt x="107092" y="55354"/>
                        <a:pt x="110957" y="52639"/>
                        <a:pt x="114914" y="50153"/>
                      </a:cubicBezTo>
                      <a:lnTo>
                        <a:pt x="116130" y="52092"/>
                      </a:lnTo>
                      <a:cubicBezTo>
                        <a:pt x="114036" y="90106"/>
                        <a:pt x="106217" y="127587"/>
                        <a:pt x="92937" y="163267"/>
                      </a:cubicBezTo>
                      <a:cubicBezTo>
                        <a:pt x="94114" y="163018"/>
                        <a:pt x="95222" y="162755"/>
                        <a:pt x="96412" y="162439"/>
                      </a:cubicBezTo>
                      <a:cubicBezTo>
                        <a:pt x="66452" y="193391"/>
                        <a:pt x="38472" y="226200"/>
                        <a:pt x="12638" y="260670"/>
                      </a:cubicBezTo>
                      <a:cubicBezTo>
                        <a:pt x="12274" y="260735"/>
                        <a:pt x="11828" y="260853"/>
                        <a:pt x="11462" y="260918"/>
                      </a:cubicBezTo>
                      <a:cubicBezTo>
                        <a:pt x="19835" y="193625"/>
                        <a:pt x="16462" y="125388"/>
                        <a:pt x="1492" y="59248"/>
                      </a:cubicBezTo>
                      <a:lnTo>
                        <a:pt x="0" y="58307"/>
                      </a:lnTo>
                      <a:cubicBezTo>
                        <a:pt x="9497" y="43189"/>
                        <a:pt x="20842" y="29314"/>
                        <a:pt x="33771" y="17003"/>
                      </a:cubicBezTo>
                      <a:cubicBezTo>
                        <a:pt x="43496" y="7697"/>
                        <a:pt x="55661" y="-1174"/>
                        <a:pt x="69098" y="128"/>
                      </a:cubicBezTo>
                      <a:cubicBezTo>
                        <a:pt x="81425" y="2256"/>
                        <a:pt x="91754" y="10649"/>
                        <a:pt x="96358" y="22280"/>
                      </a:cubicBezTo>
                      <a:cubicBezTo>
                        <a:pt x="100767" y="33741"/>
                        <a:pt x="103134" y="45886"/>
                        <a:pt x="103348" y="5816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7" name="Google Shape;607;p9"/>
                <p:cNvSpPr/>
                <p:nvPr/>
              </p:nvSpPr>
              <p:spPr>
                <a:xfrm>
                  <a:off x="292414" y="3893575"/>
                  <a:ext cx="188849" cy="255925"/>
                </a:xfrm>
                <a:custGeom>
                  <a:avLst/>
                  <a:gdLst/>
                  <a:ahLst/>
                  <a:cxnLst/>
                  <a:rect l="l" t="t" r="r" b="b"/>
                  <a:pathLst>
                    <a:path w="109956" h="149010" extrusionOk="0">
                      <a:moveTo>
                        <a:pt x="109520" y="14"/>
                      </a:moveTo>
                      <a:cubicBezTo>
                        <a:pt x="111717" y="23350"/>
                        <a:pt x="105569" y="46709"/>
                        <a:pt x="92167" y="65938"/>
                      </a:cubicBezTo>
                      <a:cubicBezTo>
                        <a:pt x="92680" y="65834"/>
                        <a:pt x="93261" y="65743"/>
                        <a:pt x="93775" y="65638"/>
                      </a:cubicBezTo>
                      <a:cubicBezTo>
                        <a:pt x="62022" y="91288"/>
                        <a:pt x="31866" y="118854"/>
                        <a:pt x="3475" y="148182"/>
                      </a:cubicBezTo>
                      <a:cubicBezTo>
                        <a:pt x="2285" y="148498"/>
                        <a:pt x="1176" y="148761"/>
                        <a:pt x="0" y="149010"/>
                      </a:cubicBezTo>
                      <a:cubicBezTo>
                        <a:pt x="13279" y="113329"/>
                        <a:pt x="21098" y="75849"/>
                        <a:pt x="23193" y="37835"/>
                      </a:cubicBezTo>
                      <a:lnTo>
                        <a:pt x="21978" y="35896"/>
                      </a:lnTo>
                      <a:cubicBezTo>
                        <a:pt x="45356" y="20407"/>
                        <a:pt x="71216" y="9041"/>
                        <a:pt x="98436" y="2291"/>
                      </a:cubicBezTo>
                      <a:cubicBezTo>
                        <a:pt x="101992" y="1410"/>
                        <a:pt x="105736" y="638"/>
                        <a:pt x="109452"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8" name="Google Shape;608;p9"/>
                <p:cNvSpPr/>
                <p:nvPr/>
              </p:nvSpPr>
              <p:spPr>
                <a:xfrm>
                  <a:off x="450701" y="3890690"/>
                  <a:ext cx="125742" cy="116132"/>
                </a:xfrm>
                <a:custGeom>
                  <a:avLst/>
                  <a:gdLst/>
                  <a:ahLst/>
                  <a:cxnLst/>
                  <a:rect l="l" t="t" r="r" b="b"/>
                  <a:pathLst>
                    <a:path w="73212" h="67617" extrusionOk="0">
                      <a:moveTo>
                        <a:pt x="73213" y="11976"/>
                      </a:moveTo>
                      <a:lnTo>
                        <a:pt x="71312" y="15730"/>
                      </a:lnTo>
                      <a:cubicBezTo>
                        <a:pt x="47315" y="31855"/>
                        <a:pt x="23999" y="49104"/>
                        <a:pt x="1608" y="67318"/>
                      </a:cubicBezTo>
                      <a:cubicBezTo>
                        <a:pt x="1095" y="67422"/>
                        <a:pt x="514" y="67513"/>
                        <a:pt x="0" y="67618"/>
                      </a:cubicBezTo>
                      <a:cubicBezTo>
                        <a:pt x="13402" y="48388"/>
                        <a:pt x="19551" y="25029"/>
                        <a:pt x="17353" y="1693"/>
                      </a:cubicBezTo>
                      <a:cubicBezTo>
                        <a:pt x="37178" y="-1728"/>
                        <a:pt x="58270" y="-742"/>
                        <a:pt x="73213" y="1197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9" name="Google Shape;609;p9"/>
                <p:cNvSpPr/>
                <p:nvPr/>
              </p:nvSpPr>
              <p:spPr>
                <a:xfrm>
                  <a:off x="453463" y="3911257"/>
                  <a:ext cx="151252" cy="101442"/>
                </a:xfrm>
                <a:custGeom>
                  <a:avLst/>
                  <a:gdLst/>
                  <a:ahLst/>
                  <a:cxnLst/>
                  <a:rect l="l" t="t" r="r" b="b"/>
                  <a:pathLst>
                    <a:path w="88065" h="59064" extrusionOk="0">
                      <a:moveTo>
                        <a:pt x="69704" y="3754"/>
                      </a:moveTo>
                      <a:lnTo>
                        <a:pt x="71605" y="0"/>
                      </a:lnTo>
                      <a:cubicBezTo>
                        <a:pt x="87902" y="13982"/>
                        <a:pt x="91270" y="38153"/>
                        <a:pt x="85330" y="59065"/>
                      </a:cubicBezTo>
                      <a:lnTo>
                        <a:pt x="78701" y="57132"/>
                      </a:lnTo>
                      <a:cubicBezTo>
                        <a:pt x="52916" y="50773"/>
                        <a:pt x="26048" y="50162"/>
                        <a:pt x="0" y="55342"/>
                      </a:cubicBezTo>
                      <a:cubicBezTo>
                        <a:pt x="22391" y="37128"/>
                        <a:pt x="45707" y="19879"/>
                        <a:pt x="69704" y="375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0" name="Google Shape;610;p9"/>
                <p:cNvSpPr/>
                <p:nvPr/>
              </p:nvSpPr>
              <p:spPr>
                <a:xfrm>
                  <a:off x="154510" y="4122614"/>
                  <a:ext cx="487293" cy="246654"/>
                </a:xfrm>
                <a:custGeom>
                  <a:avLst/>
                  <a:gdLst/>
                  <a:ahLst/>
                  <a:cxnLst/>
                  <a:rect l="l" t="t" r="r" b="b"/>
                  <a:pathLst>
                    <a:path w="283722" h="143612" extrusionOk="0">
                      <a:moveTo>
                        <a:pt x="83774" y="14817"/>
                      </a:moveTo>
                      <a:cubicBezTo>
                        <a:pt x="123100" y="5798"/>
                        <a:pt x="163288" y="-2974"/>
                        <a:pt x="203450" y="971"/>
                      </a:cubicBezTo>
                      <a:lnTo>
                        <a:pt x="206685" y="1640"/>
                      </a:lnTo>
                      <a:cubicBezTo>
                        <a:pt x="206250" y="2041"/>
                        <a:pt x="205830" y="2377"/>
                        <a:pt x="205395" y="2778"/>
                      </a:cubicBezTo>
                      <a:cubicBezTo>
                        <a:pt x="207178" y="2655"/>
                        <a:pt x="208961" y="2532"/>
                        <a:pt x="210783" y="2556"/>
                      </a:cubicBezTo>
                      <a:cubicBezTo>
                        <a:pt x="233077" y="2515"/>
                        <a:pt x="254347" y="11917"/>
                        <a:pt x="269322" y="28434"/>
                      </a:cubicBezTo>
                      <a:cubicBezTo>
                        <a:pt x="279656" y="39110"/>
                        <a:pt x="284838" y="53750"/>
                        <a:pt x="283521" y="68550"/>
                      </a:cubicBezTo>
                      <a:cubicBezTo>
                        <a:pt x="281248" y="83964"/>
                        <a:pt x="269709" y="96268"/>
                        <a:pt x="257899" y="106478"/>
                      </a:cubicBezTo>
                      <a:cubicBezTo>
                        <a:pt x="241187" y="120928"/>
                        <a:pt x="222855" y="133389"/>
                        <a:pt x="203271" y="143612"/>
                      </a:cubicBezTo>
                      <a:lnTo>
                        <a:pt x="201818" y="140782"/>
                      </a:lnTo>
                      <a:cubicBezTo>
                        <a:pt x="140209" y="107142"/>
                        <a:pt x="68399" y="97274"/>
                        <a:pt x="0" y="113049"/>
                      </a:cubicBezTo>
                      <a:cubicBezTo>
                        <a:pt x="25834" y="78578"/>
                        <a:pt x="53814" y="45769"/>
                        <a:pt x="83774" y="148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1" name="Google Shape;611;p9"/>
                <p:cNvSpPr/>
                <p:nvPr/>
              </p:nvSpPr>
              <p:spPr>
                <a:xfrm>
                  <a:off x="298382" y="4000327"/>
                  <a:ext cx="301643" cy="147743"/>
                </a:xfrm>
                <a:custGeom>
                  <a:avLst/>
                  <a:gdLst/>
                  <a:ahLst/>
                  <a:cxnLst/>
                  <a:rect l="l" t="t" r="r" b="b"/>
                  <a:pathLst>
                    <a:path w="175629" h="86022" extrusionOk="0">
                      <a:moveTo>
                        <a:pt x="169001" y="5269"/>
                      </a:moveTo>
                      <a:lnTo>
                        <a:pt x="175630" y="7202"/>
                      </a:lnTo>
                      <a:cubicBezTo>
                        <a:pt x="174600" y="10873"/>
                        <a:pt x="173272" y="14454"/>
                        <a:pt x="171659" y="17908"/>
                      </a:cubicBezTo>
                      <a:cubicBezTo>
                        <a:pt x="161202" y="40276"/>
                        <a:pt x="141940" y="56958"/>
                        <a:pt x="122911" y="72845"/>
                      </a:cubicBezTo>
                      <a:lnTo>
                        <a:pt x="119676" y="72176"/>
                      </a:lnTo>
                      <a:cubicBezTo>
                        <a:pt x="79515" y="68231"/>
                        <a:pt x="39327" y="77003"/>
                        <a:pt x="0" y="86022"/>
                      </a:cubicBezTo>
                      <a:cubicBezTo>
                        <a:pt x="28391" y="56694"/>
                        <a:pt x="58547" y="29128"/>
                        <a:pt x="90300" y="3479"/>
                      </a:cubicBezTo>
                      <a:cubicBezTo>
                        <a:pt x="116348" y="-1701"/>
                        <a:pt x="143216" y="-1090"/>
                        <a:pt x="169001" y="527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2" name="Google Shape;612;p9"/>
                <p:cNvSpPr/>
                <p:nvPr/>
              </p:nvSpPr>
              <p:spPr>
                <a:xfrm>
                  <a:off x="6700" y="4304169"/>
                  <a:ext cx="496935" cy="312578"/>
                </a:xfrm>
                <a:custGeom>
                  <a:avLst/>
                  <a:gdLst/>
                  <a:ahLst/>
                  <a:cxnLst/>
                  <a:rect l="l" t="t" r="r" b="b"/>
                  <a:pathLst>
                    <a:path w="289336" h="181996" extrusionOk="0">
                      <a:moveTo>
                        <a:pt x="86066" y="7333"/>
                      </a:moveTo>
                      <a:cubicBezTo>
                        <a:pt x="154465" y="-8441"/>
                        <a:pt x="226275" y="1427"/>
                        <a:pt x="287884" y="35066"/>
                      </a:cubicBezTo>
                      <a:lnTo>
                        <a:pt x="289337" y="37897"/>
                      </a:lnTo>
                      <a:cubicBezTo>
                        <a:pt x="256979" y="54910"/>
                        <a:pt x="221683" y="65621"/>
                        <a:pt x="185327" y="69461"/>
                      </a:cubicBezTo>
                      <a:cubicBezTo>
                        <a:pt x="208714" y="77760"/>
                        <a:pt x="231251" y="88280"/>
                        <a:pt x="252633" y="100875"/>
                      </a:cubicBezTo>
                      <a:cubicBezTo>
                        <a:pt x="265663" y="108559"/>
                        <a:pt x="279355" y="118488"/>
                        <a:pt x="282620" y="133291"/>
                      </a:cubicBezTo>
                      <a:cubicBezTo>
                        <a:pt x="286923" y="152595"/>
                        <a:pt x="272073" y="169696"/>
                        <a:pt x="255754" y="181997"/>
                      </a:cubicBezTo>
                      <a:lnTo>
                        <a:pt x="254536" y="180409"/>
                      </a:lnTo>
                      <a:cubicBezTo>
                        <a:pt x="175302" y="142893"/>
                        <a:pt x="86694" y="129812"/>
                        <a:pt x="0" y="142833"/>
                      </a:cubicBezTo>
                      <a:cubicBezTo>
                        <a:pt x="25077" y="95471"/>
                        <a:pt x="53855" y="50164"/>
                        <a:pt x="86066" y="733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3" name="Google Shape;613;p9"/>
                <p:cNvSpPr/>
                <p:nvPr/>
              </p:nvSpPr>
              <p:spPr>
                <a:xfrm>
                  <a:off x="-104998" y="4541060"/>
                  <a:ext cx="550960" cy="270924"/>
                </a:xfrm>
                <a:custGeom>
                  <a:avLst/>
                  <a:gdLst/>
                  <a:ahLst/>
                  <a:cxnLst/>
                  <a:rect l="l" t="t" r="r" b="b"/>
                  <a:pathLst>
                    <a:path w="320792" h="157743" extrusionOk="0">
                      <a:moveTo>
                        <a:pt x="314446" y="48583"/>
                      </a:moveTo>
                      <a:cubicBezTo>
                        <a:pt x="263821" y="82376"/>
                        <a:pt x="206337" y="104530"/>
                        <a:pt x="146128" y="113453"/>
                      </a:cubicBezTo>
                      <a:cubicBezTo>
                        <a:pt x="162975" y="123753"/>
                        <a:pt x="182272" y="139549"/>
                        <a:pt x="181884" y="157743"/>
                      </a:cubicBezTo>
                      <a:lnTo>
                        <a:pt x="180696" y="157709"/>
                      </a:lnTo>
                      <a:cubicBezTo>
                        <a:pt x="121887" y="139844"/>
                        <a:pt x="59203" y="139125"/>
                        <a:pt x="0" y="155639"/>
                      </a:cubicBezTo>
                      <a:cubicBezTo>
                        <a:pt x="17515" y="103696"/>
                        <a:pt x="39268" y="53279"/>
                        <a:pt x="65039" y="4898"/>
                      </a:cubicBezTo>
                      <a:cubicBezTo>
                        <a:pt x="151733" y="-8123"/>
                        <a:pt x="240341" y="4958"/>
                        <a:pt x="319574" y="42474"/>
                      </a:cubicBezTo>
                      <a:lnTo>
                        <a:pt x="320793" y="44061"/>
                      </a:lnTo>
                      <a:cubicBezTo>
                        <a:pt x="318703" y="45668"/>
                        <a:pt x="316561" y="47193"/>
                        <a:pt x="314446" y="4858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614" name="Google Shape;614;p9"/>
              <p:cNvSpPr/>
              <p:nvPr/>
            </p:nvSpPr>
            <p:spPr>
              <a:xfrm>
                <a:off x="-294374" y="3862138"/>
                <a:ext cx="944503" cy="1068886"/>
              </a:xfrm>
              <a:custGeom>
                <a:avLst/>
                <a:gdLst/>
                <a:ahLst/>
                <a:cxnLst/>
                <a:rect l="l" t="t" r="r" b="b"/>
                <a:pathLst>
                  <a:path w="549929" h="622350" extrusionOk="0">
                    <a:moveTo>
                      <a:pt x="538841" y="182607"/>
                    </a:moveTo>
                    <a:cubicBezTo>
                      <a:pt x="524670" y="163792"/>
                      <a:pt x="503181" y="151875"/>
                      <a:pt x="479717" y="149819"/>
                    </a:cubicBezTo>
                    <a:cubicBezTo>
                      <a:pt x="498340" y="133741"/>
                      <a:pt x="516540" y="115771"/>
                      <a:pt x="524408" y="92080"/>
                    </a:cubicBezTo>
                    <a:cubicBezTo>
                      <a:pt x="531856" y="69654"/>
                      <a:pt x="529066" y="41554"/>
                      <a:pt x="510187" y="25476"/>
                    </a:cubicBezTo>
                    <a:cubicBezTo>
                      <a:pt x="489717" y="8045"/>
                      <a:pt x="459931" y="11029"/>
                      <a:pt x="435752" y="17375"/>
                    </a:cubicBezTo>
                    <a:cubicBezTo>
                      <a:pt x="407023" y="25034"/>
                      <a:pt x="379869" y="37699"/>
                      <a:pt x="355539" y="54790"/>
                    </a:cubicBezTo>
                    <a:cubicBezTo>
                      <a:pt x="353468" y="34386"/>
                      <a:pt x="348404" y="11853"/>
                      <a:pt x="327966" y="2766"/>
                    </a:cubicBezTo>
                    <a:cubicBezTo>
                      <a:pt x="305085" y="-7407"/>
                      <a:pt x="284122" y="12617"/>
                      <a:pt x="269835" y="28153"/>
                    </a:cubicBezTo>
                    <a:cubicBezTo>
                      <a:pt x="238775" y="62262"/>
                      <a:pt x="218800" y="104994"/>
                      <a:pt x="212549" y="150700"/>
                    </a:cubicBezTo>
                    <a:cubicBezTo>
                      <a:pt x="207031" y="141053"/>
                      <a:pt x="200454" y="132051"/>
                      <a:pt x="192941" y="123863"/>
                    </a:cubicBezTo>
                    <a:cubicBezTo>
                      <a:pt x="184502" y="114757"/>
                      <a:pt x="173603" y="103496"/>
                      <a:pt x="160192" y="103400"/>
                    </a:cubicBezTo>
                    <a:cubicBezTo>
                      <a:pt x="134256" y="103213"/>
                      <a:pt x="122917" y="137915"/>
                      <a:pt x="115512" y="157139"/>
                    </a:cubicBezTo>
                    <a:cubicBezTo>
                      <a:pt x="92297" y="218250"/>
                      <a:pt x="83468" y="283887"/>
                      <a:pt x="89709" y="348962"/>
                    </a:cubicBezTo>
                    <a:cubicBezTo>
                      <a:pt x="79176" y="339964"/>
                      <a:pt x="65072" y="336346"/>
                      <a:pt x="51508" y="339163"/>
                    </a:cubicBezTo>
                    <a:cubicBezTo>
                      <a:pt x="31431" y="343329"/>
                      <a:pt x="14949" y="357604"/>
                      <a:pt x="7958" y="376880"/>
                    </a:cubicBezTo>
                    <a:cubicBezTo>
                      <a:pt x="-12502" y="425840"/>
                      <a:pt x="10226" y="481530"/>
                      <a:pt x="34005" y="524792"/>
                    </a:cubicBezTo>
                    <a:cubicBezTo>
                      <a:pt x="50959" y="555636"/>
                      <a:pt x="69894" y="585456"/>
                      <a:pt x="88464" y="615343"/>
                    </a:cubicBezTo>
                    <a:lnTo>
                      <a:pt x="88553" y="615436"/>
                    </a:lnTo>
                    <a:cubicBezTo>
                      <a:pt x="87415" y="616117"/>
                      <a:pt x="86731" y="617358"/>
                      <a:pt x="86763" y="618684"/>
                    </a:cubicBezTo>
                    <a:cubicBezTo>
                      <a:pt x="86831" y="620644"/>
                      <a:pt x="88404" y="622217"/>
                      <a:pt x="90364" y="622285"/>
                    </a:cubicBezTo>
                    <a:cubicBezTo>
                      <a:pt x="147757" y="623288"/>
                      <a:pt x="204779" y="612893"/>
                      <a:pt x="258126" y="591701"/>
                    </a:cubicBezTo>
                    <a:cubicBezTo>
                      <a:pt x="275361" y="584789"/>
                      <a:pt x="296522" y="574437"/>
                      <a:pt x="296652" y="552854"/>
                    </a:cubicBezTo>
                    <a:cubicBezTo>
                      <a:pt x="296758" y="535010"/>
                      <a:pt x="282637" y="521266"/>
                      <a:pt x="268359" y="511190"/>
                    </a:cubicBezTo>
                    <a:cubicBezTo>
                      <a:pt x="299063" y="505810"/>
                      <a:pt x="329070" y="497021"/>
                      <a:pt x="357824" y="484986"/>
                    </a:cubicBezTo>
                    <a:cubicBezTo>
                      <a:pt x="386974" y="472690"/>
                      <a:pt x="418416" y="457480"/>
                      <a:pt x="442110" y="436093"/>
                    </a:cubicBezTo>
                    <a:cubicBezTo>
                      <a:pt x="462661" y="417544"/>
                      <a:pt x="471841" y="390170"/>
                      <a:pt x="449831" y="368583"/>
                    </a:cubicBezTo>
                    <a:cubicBezTo>
                      <a:pt x="438375" y="358561"/>
                      <a:pt x="425518" y="350263"/>
                      <a:pt x="411668" y="343950"/>
                    </a:cubicBezTo>
                    <a:cubicBezTo>
                      <a:pt x="401076" y="338457"/>
                      <a:pt x="390173" y="333624"/>
                      <a:pt x="379141" y="329095"/>
                    </a:cubicBezTo>
                    <a:cubicBezTo>
                      <a:pt x="435301" y="319841"/>
                      <a:pt x="487493" y="294258"/>
                      <a:pt x="529207" y="255535"/>
                    </a:cubicBezTo>
                    <a:cubicBezTo>
                      <a:pt x="539447" y="246652"/>
                      <a:pt x="546572" y="234722"/>
                      <a:pt x="549537" y="221494"/>
                    </a:cubicBezTo>
                    <a:cubicBezTo>
                      <a:pt x="551233" y="207628"/>
                      <a:pt x="547389" y="193654"/>
                      <a:pt x="538841" y="182607"/>
                    </a:cubicBezTo>
                    <a:close/>
                    <a:moveTo>
                      <a:pt x="465249" y="149385"/>
                    </a:moveTo>
                    <a:cubicBezTo>
                      <a:pt x="465117" y="149336"/>
                      <a:pt x="464983" y="149295"/>
                      <a:pt x="464846" y="149264"/>
                    </a:cubicBezTo>
                    <a:cubicBezTo>
                      <a:pt x="428856" y="145844"/>
                      <a:pt x="393064" y="152122"/>
                      <a:pt x="357942" y="159843"/>
                    </a:cubicBezTo>
                    <a:cubicBezTo>
                      <a:pt x="366010" y="151748"/>
                      <a:pt x="374165" y="143734"/>
                      <a:pt x="382510" y="135898"/>
                    </a:cubicBezTo>
                    <a:cubicBezTo>
                      <a:pt x="400915" y="118672"/>
                      <a:pt x="419959" y="102184"/>
                      <a:pt x="439641" y="86436"/>
                    </a:cubicBezTo>
                    <a:cubicBezTo>
                      <a:pt x="464106" y="82169"/>
                      <a:pt x="489185" y="82943"/>
                      <a:pt x="513340" y="88711"/>
                    </a:cubicBezTo>
                    <a:cubicBezTo>
                      <a:pt x="514053" y="88891"/>
                      <a:pt x="514808" y="88792"/>
                      <a:pt x="515450" y="88434"/>
                    </a:cubicBezTo>
                    <a:cubicBezTo>
                      <a:pt x="515060" y="89661"/>
                      <a:pt x="514758" y="90939"/>
                      <a:pt x="514304" y="92123"/>
                    </a:cubicBezTo>
                    <a:cubicBezTo>
                      <a:pt x="505145" y="115980"/>
                      <a:pt x="484380" y="133374"/>
                      <a:pt x="465249" y="149385"/>
                    </a:cubicBezTo>
                    <a:close/>
                    <a:moveTo>
                      <a:pt x="516785" y="84140"/>
                    </a:moveTo>
                    <a:cubicBezTo>
                      <a:pt x="516402" y="83452"/>
                      <a:pt x="515740" y="82964"/>
                      <a:pt x="514969" y="82800"/>
                    </a:cubicBezTo>
                    <a:cubicBezTo>
                      <a:pt x="493576" y="77564"/>
                      <a:pt x="471426" y="76159"/>
                      <a:pt x="449543" y="78648"/>
                    </a:cubicBezTo>
                    <a:cubicBezTo>
                      <a:pt x="468372" y="63904"/>
                      <a:pt x="487652" y="49729"/>
                      <a:pt x="507504" y="36360"/>
                    </a:cubicBezTo>
                    <a:cubicBezTo>
                      <a:pt x="507671" y="36248"/>
                      <a:pt x="507743" y="36094"/>
                      <a:pt x="507887" y="35972"/>
                    </a:cubicBezTo>
                    <a:cubicBezTo>
                      <a:pt x="518308" y="49716"/>
                      <a:pt x="521607" y="67581"/>
                      <a:pt x="516785" y="84141"/>
                    </a:cubicBezTo>
                    <a:close/>
                    <a:moveTo>
                      <a:pt x="500184" y="29001"/>
                    </a:moveTo>
                    <a:cubicBezTo>
                      <a:pt x="500465" y="29188"/>
                      <a:pt x="500659" y="29442"/>
                      <a:pt x="500933" y="29634"/>
                    </a:cubicBezTo>
                    <a:cubicBezTo>
                      <a:pt x="481916" y="42612"/>
                      <a:pt x="463385" y="56184"/>
                      <a:pt x="445341" y="70351"/>
                    </a:cubicBezTo>
                    <a:cubicBezTo>
                      <a:pt x="447935" y="64652"/>
                      <a:pt x="449981" y="58721"/>
                      <a:pt x="451451" y="52635"/>
                    </a:cubicBezTo>
                    <a:cubicBezTo>
                      <a:pt x="454219" y="42683"/>
                      <a:pt x="454843" y="32258"/>
                      <a:pt x="453284" y="22047"/>
                    </a:cubicBezTo>
                    <a:cubicBezTo>
                      <a:pt x="469233" y="18311"/>
                      <a:pt x="486006" y="20798"/>
                      <a:pt x="500184" y="29001"/>
                    </a:cubicBezTo>
                    <a:close/>
                    <a:moveTo>
                      <a:pt x="449376" y="22735"/>
                    </a:moveTo>
                    <a:cubicBezTo>
                      <a:pt x="449231" y="26665"/>
                      <a:pt x="449164" y="30599"/>
                      <a:pt x="448796" y="34527"/>
                    </a:cubicBezTo>
                    <a:cubicBezTo>
                      <a:pt x="448231" y="40340"/>
                      <a:pt x="447146" y="46090"/>
                      <a:pt x="445555" y="51710"/>
                    </a:cubicBezTo>
                    <a:cubicBezTo>
                      <a:pt x="442666" y="62188"/>
                      <a:pt x="438106" y="72133"/>
                      <a:pt x="432051" y="81160"/>
                    </a:cubicBezTo>
                    <a:cubicBezTo>
                      <a:pt x="403135" y="104680"/>
                      <a:pt x="375526" y="129764"/>
                      <a:pt x="349347" y="156298"/>
                    </a:cubicBezTo>
                    <a:cubicBezTo>
                      <a:pt x="354161" y="141508"/>
                      <a:pt x="358045" y="126431"/>
                      <a:pt x="360976" y="111155"/>
                    </a:cubicBezTo>
                    <a:cubicBezTo>
                      <a:pt x="362702" y="102133"/>
                      <a:pt x="364100" y="93057"/>
                      <a:pt x="365170" y="83926"/>
                    </a:cubicBezTo>
                    <a:cubicBezTo>
                      <a:pt x="366770" y="75170"/>
                      <a:pt x="367224" y="66244"/>
                      <a:pt x="366521" y="57371"/>
                    </a:cubicBezTo>
                    <a:cubicBezTo>
                      <a:pt x="385158" y="45139"/>
                      <a:pt x="405369" y="35495"/>
                      <a:pt x="426601" y="28702"/>
                    </a:cubicBezTo>
                    <a:cubicBezTo>
                      <a:pt x="434077" y="26294"/>
                      <a:pt x="441680" y="24301"/>
                      <a:pt x="449376" y="22735"/>
                    </a:cubicBezTo>
                    <a:close/>
                    <a:moveTo>
                      <a:pt x="312307" y="8421"/>
                    </a:moveTo>
                    <a:cubicBezTo>
                      <a:pt x="341079" y="5509"/>
                      <a:pt x="346397" y="41496"/>
                      <a:pt x="347987" y="62231"/>
                    </a:cubicBezTo>
                    <a:cubicBezTo>
                      <a:pt x="348199" y="65000"/>
                      <a:pt x="351438" y="67787"/>
                      <a:pt x="354167" y="65777"/>
                    </a:cubicBezTo>
                    <a:cubicBezTo>
                      <a:pt x="356900" y="63747"/>
                      <a:pt x="359787" y="61953"/>
                      <a:pt x="362598" y="60040"/>
                    </a:cubicBezTo>
                    <a:cubicBezTo>
                      <a:pt x="361134" y="67684"/>
                      <a:pt x="360125" y="75407"/>
                      <a:pt x="359576" y="83170"/>
                    </a:cubicBezTo>
                    <a:cubicBezTo>
                      <a:pt x="358217" y="92758"/>
                      <a:pt x="356496" y="102286"/>
                      <a:pt x="354415" y="111755"/>
                    </a:cubicBezTo>
                    <a:cubicBezTo>
                      <a:pt x="350275" y="130310"/>
                      <a:pt x="344813" y="148546"/>
                      <a:pt x="338072" y="166323"/>
                    </a:cubicBezTo>
                    <a:cubicBezTo>
                      <a:pt x="337927" y="166794"/>
                      <a:pt x="337906" y="167293"/>
                      <a:pt x="338009" y="167775"/>
                    </a:cubicBezTo>
                    <a:cubicBezTo>
                      <a:pt x="312166" y="194843"/>
                      <a:pt x="287828" y="223308"/>
                      <a:pt x="265104" y="253041"/>
                    </a:cubicBezTo>
                    <a:cubicBezTo>
                      <a:pt x="268212" y="222757"/>
                      <a:pt x="268955" y="192276"/>
                      <a:pt x="267325" y="161876"/>
                    </a:cubicBezTo>
                    <a:cubicBezTo>
                      <a:pt x="266421" y="145614"/>
                      <a:pt x="264823" y="129414"/>
                      <a:pt x="262532" y="113277"/>
                    </a:cubicBezTo>
                    <a:cubicBezTo>
                      <a:pt x="260938" y="96830"/>
                      <a:pt x="257391" y="80631"/>
                      <a:pt x="251965" y="65023"/>
                    </a:cubicBezTo>
                    <a:cubicBezTo>
                      <a:pt x="255408" y="59540"/>
                      <a:pt x="259012" y="54147"/>
                      <a:pt x="262948" y="48962"/>
                    </a:cubicBezTo>
                    <a:cubicBezTo>
                      <a:pt x="274410" y="33913"/>
                      <a:pt x="292068" y="10469"/>
                      <a:pt x="312307" y="8421"/>
                    </a:cubicBezTo>
                    <a:close/>
                    <a:moveTo>
                      <a:pt x="150716" y="113960"/>
                    </a:moveTo>
                    <a:cubicBezTo>
                      <a:pt x="165005" y="105738"/>
                      <a:pt x="178259" y="119659"/>
                      <a:pt x="187339" y="129466"/>
                    </a:cubicBezTo>
                    <a:cubicBezTo>
                      <a:pt x="197218" y="140274"/>
                      <a:pt x="205368" y="152545"/>
                      <a:pt x="211498" y="165843"/>
                    </a:cubicBezTo>
                    <a:cubicBezTo>
                      <a:pt x="213329" y="169739"/>
                      <a:pt x="218615" y="167371"/>
                      <a:pt x="218908" y="163836"/>
                    </a:cubicBezTo>
                    <a:cubicBezTo>
                      <a:pt x="221742" y="130269"/>
                      <a:pt x="232244" y="97801"/>
                      <a:pt x="249606" y="68933"/>
                    </a:cubicBezTo>
                    <a:cubicBezTo>
                      <a:pt x="250922" y="84068"/>
                      <a:pt x="254237" y="99093"/>
                      <a:pt x="256199" y="114134"/>
                    </a:cubicBezTo>
                    <a:cubicBezTo>
                      <a:pt x="258344" y="130588"/>
                      <a:pt x="259798" y="147116"/>
                      <a:pt x="260562" y="163719"/>
                    </a:cubicBezTo>
                    <a:cubicBezTo>
                      <a:pt x="262046" y="197375"/>
                      <a:pt x="260696" y="231096"/>
                      <a:pt x="256526" y="264526"/>
                    </a:cubicBezTo>
                    <a:cubicBezTo>
                      <a:pt x="226954" y="304296"/>
                      <a:pt x="200311" y="346162"/>
                      <a:pt x="176806" y="389794"/>
                    </a:cubicBezTo>
                    <a:cubicBezTo>
                      <a:pt x="174470" y="349754"/>
                      <a:pt x="170076" y="309861"/>
                      <a:pt x="163640" y="270272"/>
                    </a:cubicBezTo>
                    <a:cubicBezTo>
                      <a:pt x="156609" y="230323"/>
                      <a:pt x="146572" y="187947"/>
                      <a:pt x="125945" y="152472"/>
                    </a:cubicBezTo>
                    <a:cubicBezTo>
                      <a:pt x="127321" y="149100"/>
                      <a:pt x="128587" y="145685"/>
                      <a:pt x="130056" y="142352"/>
                    </a:cubicBezTo>
                    <a:cubicBezTo>
                      <a:pt x="133855" y="130986"/>
                      <a:pt x="141070" y="121071"/>
                      <a:pt x="150716" y="113961"/>
                    </a:cubicBezTo>
                    <a:close/>
                    <a:moveTo>
                      <a:pt x="91189" y="361591"/>
                    </a:moveTo>
                    <a:cubicBezTo>
                      <a:pt x="93026" y="364444"/>
                      <a:pt x="98745" y="363686"/>
                      <a:pt x="98251" y="359678"/>
                    </a:cubicBezTo>
                    <a:cubicBezTo>
                      <a:pt x="91146" y="301235"/>
                      <a:pt x="96478" y="241950"/>
                      <a:pt x="113899" y="185714"/>
                    </a:cubicBezTo>
                    <a:cubicBezTo>
                      <a:pt x="116904" y="175939"/>
                      <a:pt x="120425" y="166339"/>
                      <a:pt x="124175" y="156829"/>
                    </a:cubicBezTo>
                    <a:cubicBezTo>
                      <a:pt x="138878" y="193466"/>
                      <a:pt x="149936" y="231463"/>
                      <a:pt x="157188" y="270269"/>
                    </a:cubicBezTo>
                    <a:cubicBezTo>
                      <a:pt x="164455" y="313309"/>
                      <a:pt x="167107" y="356972"/>
                      <a:pt x="170397" y="400447"/>
                    </a:cubicBezTo>
                    <a:cubicBezTo>
                      <a:pt x="170426" y="400748"/>
                      <a:pt x="170493" y="401043"/>
                      <a:pt x="170598" y="401326"/>
                    </a:cubicBezTo>
                    <a:cubicBezTo>
                      <a:pt x="159940" y="421742"/>
                      <a:pt x="149946" y="442536"/>
                      <a:pt x="140617" y="463710"/>
                    </a:cubicBezTo>
                    <a:cubicBezTo>
                      <a:pt x="129618" y="488875"/>
                      <a:pt x="118973" y="514902"/>
                      <a:pt x="109903" y="541401"/>
                    </a:cubicBezTo>
                    <a:cubicBezTo>
                      <a:pt x="103908" y="508673"/>
                      <a:pt x="95632" y="476403"/>
                      <a:pt x="85137" y="444829"/>
                    </a:cubicBezTo>
                    <a:cubicBezTo>
                      <a:pt x="74934" y="411760"/>
                      <a:pt x="61171" y="379896"/>
                      <a:pt x="44089" y="349798"/>
                    </a:cubicBezTo>
                    <a:cubicBezTo>
                      <a:pt x="60637" y="343128"/>
                      <a:pt x="80670" y="345261"/>
                      <a:pt x="91189" y="361591"/>
                    </a:cubicBezTo>
                    <a:close/>
                    <a:moveTo>
                      <a:pt x="44791" y="526369"/>
                    </a:moveTo>
                    <a:cubicBezTo>
                      <a:pt x="29268" y="500779"/>
                      <a:pt x="18001" y="472840"/>
                      <a:pt x="11429" y="443640"/>
                    </a:cubicBezTo>
                    <a:cubicBezTo>
                      <a:pt x="6343" y="416689"/>
                      <a:pt x="7264" y="383892"/>
                      <a:pt x="26300" y="362148"/>
                    </a:cubicBezTo>
                    <a:cubicBezTo>
                      <a:pt x="30469" y="357466"/>
                      <a:pt x="35542" y="353678"/>
                      <a:pt x="41215" y="351010"/>
                    </a:cubicBezTo>
                    <a:cubicBezTo>
                      <a:pt x="54627" y="383274"/>
                      <a:pt x="69260" y="414732"/>
                      <a:pt x="80212" y="448010"/>
                    </a:cubicBezTo>
                    <a:cubicBezTo>
                      <a:pt x="91369" y="482035"/>
                      <a:pt x="99954" y="516851"/>
                      <a:pt x="105893" y="552163"/>
                    </a:cubicBezTo>
                    <a:cubicBezTo>
                      <a:pt x="105963" y="552342"/>
                      <a:pt x="106052" y="552514"/>
                      <a:pt x="106157" y="552676"/>
                    </a:cubicBezTo>
                    <a:cubicBezTo>
                      <a:pt x="100357" y="570513"/>
                      <a:pt x="95538" y="588654"/>
                      <a:pt x="91721" y="607017"/>
                    </a:cubicBezTo>
                    <a:cubicBezTo>
                      <a:pt x="76164" y="580088"/>
                      <a:pt x="60007" y="553487"/>
                      <a:pt x="44791" y="526369"/>
                    </a:cubicBezTo>
                    <a:close/>
                    <a:moveTo>
                      <a:pt x="285514" y="561441"/>
                    </a:moveTo>
                    <a:cubicBezTo>
                      <a:pt x="280436" y="570067"/>
                      <a:pt x="272460" y="576609"/>
                      <a:pt x="263007" y="579901"/>
                    </a:cubicBezTo>
                    <a:cubicBezTo>
                      <a:pt x="251925" y="584799"/>
                      <a:pt x="240576" y="589071"/>
                      <a:pt x="229014" y="592696"/>
                    </a:cubicBezTo>
                    <a:cubicBezTo>
                      <a:pt x="185612" y="606852"/>
                      <a:pt x="140300" y="614284"/>
                      <a:pt x="94650" y="614735"/>
                    </a:cubicBezTo>
                    <a:cubicBezTo>
                      <a:pt x="95047" y="613787"/>
                      <a:pt x="95000" y="612711"/>
                      <a:pt x="94523" y="611800"/>
                    </a:cubicBezTo>
                    <a:lnTo>
                      <a:pt x="94522" y="611802"/>
                    </a:lnTo>
                    <a:cubicBezTo>
                      <a:pt x="94247" y="611321"/>
                      <a:pt x="93958" y="610847"/>
                      <a:pt x="93682" y="610366"/>
                    </a:cubicBezTo>
                    <a:cubicBezTo>
                      <a:pt x="100229" y="591356"/>
                      <a:pt x="106526" y="572339"/>
                      <a:pt x="113030" y="553409"/>
                    </a:cubicBezTo>
                    <a:cubicBezTo>
                      <a:pt x="170208" y="538086"/>
                      <a:pt x="230467" y="538514"/>
                      <a:pt x="287422" y="554650"/>
                    </a:cubicBezTo>
                    <a:cubicBezTo>
                      <a:pt x="287150" y="557001"/>
                      <a:pt x="286506" y="559293"/>
                      <a:pt x="285514" y="561442"/>
                    </a:cubicBezTo>
                    <a:close/>
                    <a:moveTo>
                      <a:pt x="255172" y="504371"/>
                    </a:moveTo>
                    <a:cubicBezTo>
                      <a:pt x="251067" y="504990"/>
                      <a:pt x="251061" y="510823"/>
                      <a:pt x="254084" y="512696"/>
                    </a:cubicBezTo>
                    <a:cubicBezTo>
                      <a:pt x="266233" y="520222"/>
                      <a:pt x="285586" y="533651"/>
                      <a:pt x="287471" y="549616"/>
                    </a:cubicBezTo>
                    <a:cubicBezTo>
                      <a:pt x="231388" y="533230"/>
                      <a:pt x="171932" y="532226"/>
                      <a:pt x="115328" y="546709"/>
                    </a:cubicBezTo>
                    <a:cubicBezTo>
                      <a:pt x="123165" y="524147"/>
                      <a:pt x="131422" y="501735"/>
                      <a:pt x="140972" y="479649"/>
                    </a:cubicBezTo>
                    <a:cubicBezTo>
                      <a:pt x="152181" y="453725"/>
                      <a:pt x="164430" y="428343"/>
                      <a:pt x="177718" y="403503"/>
                    </a:cubicBezTo>
                    <a:cubicBezTo>
                      <a:pt x="241339" y="393931"/>
                      <a:pt x="306290" y="398569"/>
                      <a:pt x="367905" y="417084"/>
                    </a:cubicBezTo>
                    <a:cubicBezTo>
                      <a:pt x="387356" y="422955"/>
                      <a:pt x="405771" y="430874"/>
                      <a:pt x="424507" y="438510"/>
                    </a:cubicBezTo>
                    <a:cubicBezTo>
                      <a:pt x="422875" y="439696"/>
                      <a:pt x="421241" y="440839"/>
                      <a:pt x="419620" y="441904"/>
                    </a:cubicBezTo>
                    <a:cubicBezTo>
                      <a:pt x="369960" y="474360"/>
                      <a:pt x="313857" y="495671"/>
                      <a:pt x="255172" y="504371"/>
                    </a:cubicBezTo>
                    <a:close/>
                    <a:moveTo>
                      <a:pt x="441265" y="373101"/>
                    </a:moveTo>
                    <a:cubicBezTo>
                      <a:pt x="465657" y="394529"/>
                      <a:pt x="449391" y="418568"/>
                      <a:pt x="429485" y="434676"/>
                    </a:cubicBezTo>
                    <a:cubicBezTo>
                      <a:pt x="390069" y="414943"/>
                      <a:pt x="347566" y="402105"/>
                      <a:pt x="303817" y="396718"/>
                    </a:cubicBezTo>
                    <a:cubicBezTo>
                      <a:pt x="263384" y="390983"/>
                      <a:pt x="222364" y="390703"/>
                      <a:pt x="181857" y="395885"/>
                    </a:cubicBezTo>
                    <a:cubicBezTo>
                      <a:pt x="206110" y="351291"/>
                      <a:pt x="233611" y="308542"/>
                      <a:pt x="264138" y="267983"/>
                    </a:cubicBezTo>
                    <a:cubicBezTo>
                      <a:pt x="313638" y="256949"/>
                      <a:pt x="365187" y="259331"/>
                      <a:pt x="413458" y="274884"/>
                    </a:cubicBezTo>
                    <a:cubicBezTo>
                      <a:pt x="428639" y="280247"/>
                      <a:pt x="443538" y="286377"/>
                      <a:pt x="458098" y="293249"/>
                    </a:cubicBezTo>
                    <a:cubicBezTo>
                      <a:pt x="427584" y="308607"/>
                      <a:pt x="394564" y="318373"/>
                      <a:pt x="360605" y="322086"/>
                    </a:cubicBezTo>
                    <a:cubicBezTo>
                      <a:pt x="357965" y="322174"/>
                      <a:pt x="355896" y="324386"/>
                      <a:pt x="355984" y="327027"/>
                    </a:cubicBezTo>
                    <a:cubicBezTo>
                      <a:pt x="356052" y="329060"/>
                      <a:pt x="357398" y="330828"/>
                      <a:pt x="359340" y="331434"/>
                    </a:cubicBezTo>
                    <a:cubicBezTo>
                      <a:pt x="374534" y="336844"/>
                      <a:pt x="389386" y="343169"/>
                      <a:pt x="403816" y="350374"/>
                    </a:cubicBezTo>
                    <a:cubicBezTo>
                      <a:pt x="417200" y="356353"/>
                      <a:pt x="429781" y="363989"/>
                      <a:pt x="441264" y="373101"/>
                    </a:cubicBezTo>
                    <a:close/>
                    <a:moveTo>
                      <a:pt x="508414" y="260993"/>
                    </a:moveTo>
                    <a:cubicBezTo>
                      <a:pt x="494652" y="271943"/>
                      <a:pt x="479908" y="281599"/>
                      <a:pt x="464371" y="289839"/>
                    </a:cubicBezTo>
                    <a:cubicBezTo>
                      <a:pt x="435353" y="270494"/>
                      <a:pt x="397730" y="260749"/>
                      <a:pt x="363562" y="256192"/>
                    </a:cubicBezTo>
                    <a:cubicBezTo>
                      <a:pt x="332782" y="252136"/>
                      <a:pt x="301551" y="253048"/>
                      <a:pt x="271060" y="258893"/>
                    </a:cubicBezTo>
                    <a:cubicBezTo>
                      <a:pt x="295092" y="227683"/>
                      <a:pt x="320887" y="197871"/>
                      <a:pt x="348317" y="169602"/>
                    </a:cubicBezTo>
                    <a:cubicBezTo>
                      <a:pt x="385786" y="160920"/>
                      <a:pt x="423611" y="152904"/>
                      <a:pt x="462268" y="155864"/>
                    </a:cubicBezTo>
                    <a:cubicBezTo>
                      <a:pt x="462491" y="156651"/>
                      <a:pt x="462910" y="157368"/>
                      <a:pt x="463487" y="157947"/>
                    </a:cubicBezTo>
                    <a:cubicBezTo>
                      <a:pt x="464378" y="158801"/>
                      <a:pt x="465557" y="159289"/>
                      <a:pt x="466790" y="159315"/>
                    </a:cubicBezTo>
                    <a:cubicBezTo>
                      <a:pt x="493656" y="157158"/>
                      <a:pt x="519512" y="170036"/>
                      <a:pt x="533977" y="192777"/>
                    </a:cubicBezTo>
                    <a:cubicBezTo>
                      <a:pt x="550558" y="221233"/>
                      <a:pt x="529891" y="243638"/>
                      <a:pt x="508414" y="26099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615" name="Google Shape;615;p9"/>
            <p:cNvGrpSpPr/>
            <p:nvPr/>
          </p:nvGrpSpPr>
          <p:grpSpPr>
            <a:xfrm rot="-6333158">
              <a:off x="8084595" y="4679257"/>
              <a:ext cx="1142455" cy="402624"/>
              <a:chOff x="-396587" y="4771415"/>
              <a:chExt cx="1142555" cy="402659"/>
            </a:xfrm>
          </p:grpSpPr>
          <p:grpSp>
            <p:nvGrpSpPr>
              <p:cNvPr id="616" name="Google Shape;616;p9"/>
              <p:cNvGrpSpPr/>
              <p:nvPr/>
            </p:nvGrpSpPr>
            <p:grpSpPr>
              <a:xfrm>
                <a:off x="-388799" y="4779440"/>
                <a:ext cx="1127010" cy="386620"/>
                <a:chOff x="-373874" y="4605765"/>
                <a:chExt cx="1127010" cy="386620"/>
              </a:xfrm>
            </p:grpSpPr>
            <p:sp>
              <p:nvSpPr>
                <p:cNvPr id="617" name="Google Shape;617;p9"/>
                <p:cNvSpPr/>
                <p:nvPr/>
              </p:nvSpPr>
              <p:spPr>
                <a:xfrm>
                  <a:off x="473828" y="4615252"/>
                  <a:ext cx="277342" cy="208687"/>
                </a:xfrm>
                <a:custGeom>
                  <a:avLst/>
                  <a:gdLst/>
                  <a:ahLst/>
                  <a:cxnLst/>
                  <a:rect l="l" t="t" r="r" b="b"/>
                  <a:pathLst>
                    <a:path w="161480" h="121506" extrusionOk="0">
                      <a:moveTo>
                        <a:pt x="0" y="121506"/>
                      </a:moveTo>
                      <a:cubicBezTo>
                        <a:pt x="31131" y="85682"/>
                        <a:pt x="63128" y="46904"/>
                        <a:pt x="69401" y="0"/>
                      </a:cubicBezTo>
                      <a:cubicBezTo>
                        <a:pt x="87497" y="4113"/>
                        <a:pt x="104842" y="11018"/>
                        <a:pt x="120813" y="20468"/>
                      </a:cubicBezTo>
                      <a:cubicBezTo>
                        <a:pt x="139485" y="31603"/>
                        <a:pt x="156795" y="48060"/>
                        <a:pt x="161480" y="69121"/>
                      </a:cubicBezTo>
                      <a:lnTo>
                        <a:pt x="161388" y="69151"/>
                      </a:lnTo>
                      <a:cubicBezTo>
                        <a:pt x="108513" y="89323"/>
                        <a:pt x="54648" y="106797"/>
                        <a:pt x="0" y="12150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8" name="Google Shape;618;p9"/>
                <p:cNvSpPr/>
                <p:nvPr/>
              </p:nvSpPr>
              <p:spPr>
                <a:xfrm>
                  <a:off x="183635" y="4605765"/>
                  <a:ext cx="409404" cy="280535"/>
                </a:xfrm>
                <a:custGeom>
                  <a:avLst/>
                  <a:gdLst/>
                  <a:ahLst/>
                  <a:cxnLst/>
                  <a:rect l="l" t="t" r="r" b="b"/>
                  <a:pathLst>
                    <a:path w="238372" h="163339" extrusionOk="0">
                      <a:moveTo>
                        <a:pt x="168972" y="127030"/>
                      </a:moveTo>
                      <a:cubicBezTo>
                        <a:pt x="113320" y="142073"/>
                        <a:pt x="56919" y="154192"/>
                        <a:pt x="0" y="163339"/>
                      </a:cubicBezTo>
                      <a:cubicBezTo>
                        <a:pt x="45153" y="128306"/>
                        <a:pt x="74997" y="77157"/>
                        <a:pt x="83278" y="20610"/>
                      </a:cubicBezTo>
                      <a:lnTo>
                        <a:pt x="83063" y="19963"/>
                      </a:lnTo>
                      <a:cubicBezTo>
                        <a:pt x="94380" y="15786"/>
                        <a:pt x="105901" y="12183"/>
                        <a:pt x="117582" y="9169"/>
                      </a:cubicBezTo>
                      <a:cubicBezTo>
                        <a:pt x="156978" y="-1669"/>
                        <a:pt x="198395" y="-2918"/>
                        <a:pt x="238373" y="5525"/>
                      </a:cubicBezTo>
                      <a:cubicBezTo>
                        <a:pt x="232101" y="52428"/>
                        <a:pt x="200103" y="91207"/>
                        <a:pt x="168972" y="12703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9" name="Google Shape;619;p9"/>
                <p:cNvSpPr/>
                <p:nvPr/>
              </p:nvSpPr>
              <p:spPr>
                <a:xfrm>
                  <a:off x="-19974" y="4640050"/>
                  <a:ext cx="346652" cy="271755"/>
                </a:xfrm>
                <a:custGeom>
                  <a:avLst/>
                  <a:gdLst/>
                  <a:ahLst/>
                  <a:cxnLst/>
                  <a:rect l="l" t="t" r="r" b="b"/>
                  <a:pathLst>
                    <a:path w="201835" h="158227" extrusionOk="0">
                      <a:moveTo>
                        <a:pt x="0" y="158227"/>
                      </a:moveTo>
                      <a:cubicBezTo>
                        <a:pt x="28420" y="140633"/>
                        <a:pt x="46948" y="110734"/>
                        <a:pt x="50054" y="77453"/>
                      </a:cubicBezTo>
                      <a:lnTo>
                        <a:pt x="49132" y="75759"/>
                      </a:lnTo>
                      <a:cubicBezTo>
                        <a:pt x="57664" y="71183"/>
                        <a:pt x="66135" y="66575"/>
                        <a:pt x="74543" y="61938"/>
                      </a:cubicBezTo>
                      <a:cubicBezTo>
                        <a:pt x="115879" y="39238"/>
                        <a:pt x="157491" y="15985"/>
                        <a:pt x="201621" y="0"/>
                      </a:cubicBezTo>
                      <a:lnTo>
                        <a:pt x="201836" y="647"/>
                      </a:lnTo>
                      <a:cubicBezTo>
                        <a:pt x="193554" y="57194"/>
                        <a:pt x="163711" y="108342"/>
                        <a:pt x="118558" y="143376"/>
                      </a:cubicBezTo>
                      <a:lnTo>
                        <a:pt x="118527" y="143437"/>
                      </a:lnTo>
                      <a:cubicBezTo>
                        <a:pt x="79211" y="149824"/>
                        <a:pt x="39702" y="154754"/>
                        <a:pt x="0" y="15822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0" name="Google Shape;620;p9"/>
                <p:cNvSpPr/>
                <p:nvPr/>
              </p:nvSpPr>
              <p:spPr>
                <a:xfrm>
                  <a:off x="-169591" y="4770158"/>
                  <a:ext cx="235591" cy="152250"/>
                </a:xfrm>
                <a:custGeom>
                  <a:avLst/>
                  <a:gdLst/>
                  <a:ahLst/>
                  <a:cxnLst/>
                  <a:rect l="l" t="t" r="r" b="b"/>
                  <a:pathLst>
                    <a:path w="137171" h="88646" extrusionOk="0">
                      <a:moveTo>
                        <a:pt x="1323" y="88647"/>
                      </a:moveTo>
                      <a:cubicBezTo>
                        <a:pt x="903" y="88271"/>
                        <a:pt x="462" y="87921"/>
                        <a:pt x="0" y="87599"/>
                      </a:cubicBezTo>
                      <a:cubicBezTo>
                        <a:pt x="12710" y="80336"/>
                        <a:pt x="22252" y="68591"/>
                        <a:pt x="26757" y="54663"/>
                      </a:cubicBezTo>
                      <a:lnTo>
                        <a:pt x="26419" y="53954"/>
                      </a:lnTo>
                      <a:cubicBezTo>
                        <a:pt x="63837" y="38146"/>
                        <a:pt x="100397" y="19443"/>
                        <a:pt x="136250" y="0"/>
                      </a:cubicBezTo>
                      <a:lnTo>
                        <a:pt x="137171" y="1694"/>
                      </a:lnTo>
                      <a:cubicBezTo>
                        <a:pt x="134065" y="34975"/>
                        <a:pt x="115537" y="64874"/>
                        <a:pt x="87118" y="82468"/>
                      </a:cubicBezTo>
                      <a:cubicBezTo>
                        <a:pt x="84593" y="82742"/>
                        <a:pt x="82007" y="82985"/>
                        <a:pt x="79452" y="83167"/>
                      </a:cubicBezTo>
                      <a:cubicBezTo>
                        <a:pt x="56918" y="85111"/>
                        <a:pt x="34414" y="86531"/>
                        <a:pt x="11912" y="87951"/>
                      </a:cubicBezTo>
                      <a:cubicBezTo>
                        <a:pt x="8403" y="88193"/>
                        <a:pt x="4832" y="88404"/>
                        <a:pt x="1323" y="8864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1" name="Google Shape;621;p9"/>
                <p:cNvSpPr/>
                <p:nvPr/>
              </p:nvSpPr>
              <p:spPr>
                <a:xfrm>
                  <a:off x="-362666" y="4862819"/>
                  <a:ext cx="239040" cy="72095"/>
                </a:xfrm>
                <a:custGeom>
                  <a:avLst/>
                  <a:gdLst/>
                  <a:ahLst/>
                  <a:cxnLst/>
                  <a:rect l="l" t="t" r="r" b="b"/>
                  <a:pathLst>
                    <a:path w="139179" h="41977" extrusionOk="0">
                      <a:moveTo>
                        <a:pt x="113745" y="34693"/>
                      </a:moveTo>
                      <a:cubicBezTo>
                        <a:pt x="75880" y="37111"/>
                        <a:pt x="38036" y="39539"/>
                        <a:pt x="213" y="41977"/>
                      </a:cubicBezTo>
                      <a:lnTo>
                        <a:pt x="0" y="40408"/>
                      </a:lnTo>
                      <a:cubicBezTo>
                        <a:pt x="47852" y="33084"/>
                        <a:pt x="94533" y="19498"/>
                        <a:pt x="138842" y="0"/>
                      </a:cubicBezTo>
                      <a:lnTo>
                        <a:pt x="139179" y="709"/>
                      </a:lnTo>
                      <a:cubicBezTo>
                        <a:pt x="134674" y="14637"/>
                        <a:pt x="125132" y="26382"/>
                        <a:pt x="112422" y="33644"/>
                      </a:cubicBezTo>
                      <a:cubicBezTo>
                        <a:pt x="112884" y="33967"/>
                        <a:pt x="113326" y="34317"/>
                        <a:pt x="113745" y="3469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2" name="Google Shape;622;p9"/>
                <p:cNvSpPr/>
                <p:nvPr/>
              </p:nvSpPr>
              <p:spPr>
                <a:xfrm>
                  <a:off x="-373874" y="4922400"/>
                  <a:ext cx="240756" cy="59197"/>
                </a:xfrm>
                <a:custGeom>
                  <a:avLst/>
                  <a:gdLst/>
                  <a:ahLst/>
                  <a:cxnLst/>
                  <a:rect l="l" t="t" r="r" b="b"/>
                  <a:pathLst>
                    <a:path w="140178" h="34467" extrusionOk="0">
                      <a:moveTo>
                        <a:pt x="6740" y="7285"/>
                      </a:moveTo>
                      <a:cubicBezTo>
                        <a:pt x="44605" y="4867"/>
                        <a:pt x="82449" y="2438"/>
                        <a:pt x="120272" y="0"/>
                      </a:cubicBezTo>
                      <a:cubicBezTo>
                        <a:pt x="131054" y="8535"/>
                        <a:pt x="138173" y="20863"/>
                        <a:pt x="140178" y="34468"/>
                      </a:cubicBezTo>
                      <a:cubicBezTo>
                        <a:pt x="119710" y="32597"/>
                        <a:pt x="99273" y="30203"/>
                        <a:pt x="78869" y="27439"/>
                      </a:cubicBezTo>
                      <a:cubicBezTo>
                        <a:pt x="51941" y="24747"/>
                        <a:pt x="25496" y="18452"/>
                        <a:pt x="244" y="8724"/>
                      </a:cubicBezTo>
                      <a:lnTo>
                        <a:pt x="0" y="6599"/>
                      </a:lnTo>
                      <a:cubicBezTo>
                        <a:pt x="2124" y="6356"/>
                        <a:pt x="4341" y="6081"/>
                        <a:pt x="6527" y="571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3" name="Google Shape;623;p9"/>
                <p:cNvSpPr/>
                <p:nvPr/>
              </p:nvSpPr>
              <p:spPr>
                <a:xfrm>
                  <a:off x="-167320" y="4911789"/>
                  <a:ext cx="199333" cy="79625"/>
                </a:xfrm>
                <a:custGeom>
                  <a:avLst/>
                  <a:gdLst/>
                  <a:ahLst/>
                  <a:cxnLst/>
                  <a:rect l="l" t="t" r="r" b="b"/>
                  <a:pathLst>
                    <a:path w="116060" h="46361" extrusionOk="0">
                      <a:moveTo>
                        <a:pt x="19906" y="40646"/>
                      </a:moveTo>
                      <a:cubicBezTo>
                        <a:pt x="17901" y="27041"/>
                        <a:pt x="10782" y="14714"/>
                        <a:pt x="0" y="6178"/>
                      </a:cubicBezTo>
                      <a:cubicBezTo>
                        <a:pt x="3509" y="5936"/>
                        <a:pt x="7080" y="5724"/>
                        <a:pt x="10590" y="5482"/>
                      </a:cubicBezTo>
                      <a:cubicBezTo>
                        <a:pt x="33092" y="4063"/>
                        <a:pt x="55595" y="2642"/>
                        <a:pt x="78130" y="698"/>
                      </a:cubicBezTo>
                      <a:cubicBezTo>
                        <a:pt x="80685" y="517"/>
                        <a:pt x="83271" y="274"/>
                        <a:pt x="85795" y="0"/>
                      </a:cubicBezTo>
                      <a:cubicBezTo>
                        <a:pt x="101543" y="10917"/>
                        <a:pt x="112403" y="27553"/>
                        <a:pt x="116061" y="46361"/>
                      </a:cubicBezTo>
                      <a:cubicBezTo>
                        <a:pt x="83956" y="45585"/>
                        <a:pt x="51905" y="43679"/>
                        <a:pt x="19906" y="4064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4" name="Google Shape;624;p9"/>
                <p:cNvSpPr/>
                <p:nvPr/>
              </p:nvSpPr>
              <p:spPr>
                <a:xfrm>
                  <a:off x="-19974" y="4886388"/>
                  <a:ext cx="312465" cy="105997"/>
                </a:xfrm>
                <a:custGeom>
                  <a:avLst/>
                  <a:gdLst/>
                  <a:ahLst/>
                  <a:cxnLst/>
                  <a:rect l="l" t="t" r="r" b="b"/>
                  <a:pathLst>
                    <a:path w="181930" h="61716" extrusionOk="0">
                      <a:moveTo>
                        <a:pt x="181930" y="57513"/>
                      </a:moveTo>
                      <a:cubicBezTo>
                        <a:pt x="131472" y="61342"/>
                        <a:pt x="80849" y="62557"/>
                        <a:pt x="30265" y="61152"/>
                      </a:cubicBezTo>
                      <a:cubicBezTo>
                        <a:pt x="26607" y="42343"/>
                        <a:pt x="15747" y="25707"/>
                        <a:pt x="0" y="14790"/>
                      </a:cubicBezTo>
                      <a:cubicBezTo>
                        <a:pt x="39651" y="11266"/>
                        <a:pt x="79160" y="6336"/>
                        <a:pt x="118526" y="0"/>
                      </a:cubicBezTo>
                      <a:cubicBezTo>
                        <a:pt x="146833" y="8484"/>
                        <a:pt x="169976" y="28988"/>
                        <a:pt x="181809" y="5606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5" name="Google Shape;625;p9"/>
                <p:cNvSpPr/>
                <p:nvPr/>
              </p:nvSpPr>
              <p:spPr>
                <a:xfrm>
                  <a:off x="183582" y="4823926"/>
                  <a:ext cx="442249" cy="161244"/>
                </a:xfrm>
                <a:custGeom>
                  <a:avLst/>
                  <a:gdLst/>
                  <a:ahLst/>
                  <a:cxnLst/>
                  <a:rect l="l" t="t" r="r" b="b"/>
                  <a:pathLst>
                    <a:path w="257496" h="93883" extrusionOk="0">
                      <a:moveTo>
                        <a:pt x="244807" y="61652"/>
                      </a:moveTo>
                      <a:cubicBezTo>
                        <a:pt x="212960" y="73949"/>
                        <a:pt x="179602" y="81903"/>
                        <a:pt x="145632" y="85299"/>
                      </a:cubicBezTo>
                      <a:cubicBezTo>
                        <a:pt x="118325" y="88930"/>
                        <a:pt x="90915" y="91791"/>
                        <a:pt x="63404" y="93883"/>
                      </a:cubicBezTo>
                      <a:lnTo>
                        <a:pt x="63283" y="92437"/>
                      </a:lnTo>
                      <a:cubicBezTo>
                        <a:pt x="51450" y="65358"/>
                        <a:pt x="28307" y="44854"/>
                        <a:pt x="0" y="36370"/>
                      </a:cubicBezTo>
                      <a:lnTo>
                        <a:pt x="31" y="36309"/>
                      </a:lnTo>
                      <a:cubicBezTo>
                        <a:pt x="56950" y="27161"/>
                        <a:pt x="113351" y="15042"/>
                        <a:pt x="169003" y="0"/>
                      </a:cubicBezTo>
                      <a:cubicBezTo>
                        <a:pt x="168448" y="646"/>
                        <a:pt x="167863" y="1353"/>
                        <a:pt x="167308" y="1999"/>
                      </a:cubicBezTo>
                      <a:cubicBezTo>
                        <a:pt x="202013" y="8170"/>
                        <a:pt x="233459" y="26309"/>
                        <a:pt x="256176" y="53262"/>
                      </a:cubicBezTo>
                      <a:lnTo>
                        <a:pt x="257496" y="55696"/>
                      </a:lnTo>
                      <a:cubicBezTo>
                        <a:pt x="253338" y="57846"/>
                        <a:pt x="249119" y="59811"/>
                        <a:pt x="244807" y="6165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6" name="Google Shape;626;p9"/>
                <p:cNvSpPr/>
                <p:nvPr/>
              </p:nvSpPr>
              <p:spPr>
                <a:xfrm>
                  <a:off x="470917" y="4733960"/>
                  <a:ext cx="282220" cy="185629"/>
                </a:xfrm>
                <a:custGeom>
                  <a:avLst/>
                  <a:gdLst/>
                  <a:ahLst/>
                  <a:cxnLst/>
                  <a:rect l="l" t="t" r="r" b="b"/>
                  <a:pathLst>
                    <a:path w="164320" h="108081" extrusionOk="0">
                      <a:moveTo>
                        <a:pt x="163635" y="2002"/>
                      </a:moveTo>
                      <a:cubicBezTo>
                        <a:pt x="165901" y="18332"/>
                        <a:pt x="162514" y="34945"/>
                        <a:pt x="154038" y="49086"/>
                      </a:cubicBezTo>
                      <a:cubicBezTo>
                        <a:pt x="139139" y="74698"/>
                        <a:pt x="116896" y="95249"/>
                        <a:pt x="90189" y="108081"/>
                      </a:cubicBezTo>
                      <a:lnTo>
                        <a:pt x="88869" y="105647"/>
                      </a:lnTo>
                      <a:cubicBezTo>
                        <a:pt x="66151" y="78694"/>
                        <a:pt x="34706" y="60555"/>
                        <a:pt x="0" y="54384"/>
                      </a:cubicBezTo>
                      <a:cubicBezTo>
                        <a:pt x="555" y="53738"/>
                        <a:pt x="1141" y="53031"/>
                        <a:pt x="1696" y="52385"/>
                      </a:cubicBezTo>
                      <a:cubicBezTo>
                        <a:pt x="56343" y="37676"/>
                        <a:pt x="110208" y="20202"/>
                        <a:pt x="163084" y="30"/>
                      </a:cubicBezTo>
                      <a:lnTo>
                        <a:pt x="163176" y="0"/>
                      </a:lnTo>
                      <a:cubicBezTo>
                        <a:pt x="163376" y="656"/>
                        <a:pt x="163529" y="1324"/>
                        <a:pt x="163635" y="200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627" name="Google Shape;627;p9"/>
              <p:cNvSpPr/>
              <p:nvPr/>
            </p:nvSpPr>
            <p:spPr>
              <a:xfrm>
                <a:off x="-396587" y="4771415"/>
                <a:ext cx="1142555" cy="402659"/>
              </a:xfrm>
              <a:custGeom>
                <a:avLst/>
                <a:gdLst/>
                <a:ahLst/>
                <a:cxnLst/>
                <a:rect l="l" t="t" r="r" b="b"/>
                <a:pathLst>
                  <a:path w="665243" h="234445" extrusionOk="0">
                    <a:moveTo>
                      <a:pt x="664664" y="83685"/>
                    </a:moveTo>
                    <a:cubicBezTo>
                      <a:pt x="659198" y="42807"/>
                      <a:pt x="614423" y="19205"/>
                      <a:pt x="578928" y="8752"/>
                    </a:cubicBezTo>
                    <a:cubicBezTo>
                      <a:pt x="485501" y="-18760"/>
                      <a:pt x="391463" y="23497"/>
                      <a:pt x="310716" y="67494"/>
                    </a:cubicBezTo>
                    <a:cubicBezTo>
                      <a:pt x="262172" y="93944"/>
                      <a:pt x="214056" y="121236"/>
                      <a:pt x="163646" y="144057"/>
                    </a:cubicBezTo>
                    <a:cubicBezTo>
                      <a:pt x="112011" y="167586"/>
                      <a:pt x="57559" y="184362"/>
                      <a:pt x="1635" y="193970"/>
                    </a:cubicBezTo>
                    <a:cubicBezTo>
                      <a:pt x="-400" y="194317"/>
                      <a:pt x="-417" y="197022"/>
                      <a:pt x="932" y="198083"/>
                    </a:cubicBezTo>
                    <a:cubicBezTo>
                      <a:pt x="954" y="199771"/>
                      <a:pt x="1985" y="201282"/>
                      <a:pt x="3550" y="201916"/>
                    </a:cubicBezTo>
                    <a:cubicBezTo>
                      <a:pt x="27137" y="211000"/>
                      <a:pt x="51783" y="217047"/>
                      <a:pt x="76896" y="219912"/>
                    </a:cubicBezTo>
                    <a:cubicBezTo>
                      <a:pt x="99016" y="223054"/>
                      <a:pt x="121214" y="225576"/>
                      <a:pt x="143462" y="227690"/>
                    </a:cubicBezTo>
                    <a:cubicBezTo>
                      <a:pt x="144044" y="228582"/>
                      <a:pt x="145238" y="228834"/>
                      <a:pt x="146131" y="228253"/>
                    </a:cubicBezTo>
                    <a:cubicBezTo>
                      <a:pt x="146246" y="228177"/>
                      <a:pt x="146353" y="228090"/>
                      <a:pt x="146450" y="227992"/>
                    </a:cubicBezTo>
                    <a:cubicBezTo>
                      <a:pt x="149123" y="228240"/>
                      <a:pt x="151787" y="228567"/>
                      <a:pt x="154462" y="228801"/>
                    </a:cubicBezTo>
                    <a:cubicBezTo>
                      <a:pt x="207122" y="233418"/>
                      <a:pt x="259992" y="235205"/>
                      <a:pt x="312843" y="234153"/>
                    </a:cubicBezTo>
                    <a:cubicBezTo>
                      <a:pt x="365697" y="233029"/>
                      <a:pt x="418447" y="228967"/>
                      <a:pt x="470849" y="221983"/>
                    </a:cubicBezTo>
                    <a:cubicBezTo>
                      <a:pt x="516740" y="215927"/>
                      <a:pt x="564203" y="207866"/>
                      <a:pt x="603863" y="182462"/>
                    </a:cubicBezTo>
                    <a:cubicBezTo>
                      <a:pt x="635719" y="162056"/>
                      <a:pt x="670147" y="124689"/>
                      <a:pt x="664664" y="83685"/>
                    </a:cubicBezTo>
                    <a:close/>
                    <a:moveTo>
                      <a:pt x="638866" y="52287"/>
                    </a:moveTo>
                    <a:cubicBezTo>
                      <a:pt x="646398" y="59834"/>
                      <a:pt x="651677" y="69331"/>
                      <a:pt x="654109" y="79712"/>
                    </a:cubicBezTo>
                    <a:cubicBezTo>
                      <a:pt x="615135" y="91732"/>
                      <a:pt x="576996" y="106256"/>
                      <a:pt x="537740" y="117531"/>
                    </a:cubicBezTo>
                    <a:cubicBezTo>
                      <a:pt x="527853" y="120371"/>
                      <a:pt x="517945" y="123134"/>
                      <a:pt x="508015" y="125821"/>
                    </a:cubicBezTo>
                    <a:cubicBezTo>
                      <a:pt x="521372" y="110291"/>
                      <a:pt x="533660" y="93873"/>
                      <a:pt x="544794" y="76680"/>
                    </a:cubicBezTo>
                    <a:cubicBezTo>
                      <a:pt x="557192" y="58269"/>
                      <a:pt x="565348" y="37335"/>
                      <a:pt x="568673" y="15389"/>
                    </a:cubicBezTo>
                    <a:cubicBezTo>
                      <a:pt x="595117" y="20726"/>
                      <a:pt x="619477" y="33531"/>
                      <a:pt x="638866" y="52287"/>
                    </a:cubicBezTo>
                    <a:close/>
                    <a:moveTo>
                      <a:pt x="517290" y="9549"/>
                    </a:moveTo>
                    <a:cubicBezTo>
                      <a:pt x="533106" y="9570"/>
                      <a:pt x="548879" y="11203"/>
                      <a:pt x="564363" y="14423"/>
                    </a:cubicBezTo>
                    <a:cubicBezTo>
                      <a:pt x="558988" y="35756"/>
                      <a:pt x="550318" y="56120"/>
                      <a:pt x="538665" y="74780"/>
                    </a:cubicBezTo>
                    <a:cubicBezTo>
                      <a:pt x="525614" y="93739"/>
                      <a:pt x="511362" y="111843"/>
                      <a:pt x="495997" y="128981"/>
                    </a:cubicBezTo>
                    <a:cubicBezTo>
                      <a:pt x="468861" y="136148"/>
                      <a:pt x="441586" y="142783"/>
                      <a:pt x="414142" y="148668"/>
                    </a:cubicBezTo>
                    <a:cubicBezTo>
                      <a:pt x="389699" y="153816"/>
                      <a:pt x="365159" y="158426"/>
                      <a:pt x="340522" y="162496"/>
                    </a:cubicBezTo>
                    <a:cubicBezTo>
                      <a:pt x="359296" y="146154"/>
                      <a:pt x="375187" y="126770"/>
                      <a:pt x="387529" y="105155"/>
                    </a:cubicBezTo>
                    <a:cubicBezTo>
                      <a:pt x="401628" y="82112"/>
                      <a:pt x="410412" y="56215"/>
                      <a:pt x="413244" y="29350"/>
                    </a:cubicBezTo>
                    <a:cubicBezTo>
                      <a:pt x="446483" y="16653"/>
                      <a:pt x="481711" y="9949"/>
                      <a:pt x="517290" y="9549"/>
                    </a:cubicBezTo>
                    <a:close/>
                    <a:moveTo>
                      <a:pt x="409429" y="30797"/>
                    </a:moveTo>
                    <a:cubicBezTo>
                      <a:pt x="403580" y="56206"/>
                      <a:pt x="394359" y="80719"/>
                      <a:pt x="382012" y="103684"/>
                    </a:cubicBezTo>
                    <a:cubicBezTo>
                      <a:pt x="368220" y="126937"/>
                      <a:pt x="350321" y="147494"/>
                      <a:pt x="329187" y="164355"/>
                    </a:cubicBezTo>
                    <a:cubicBezTo>
                      <a:pt x="293470" y="170082"/>
                      <a:pt x="257604" y="174731"/>
                      <a:pt x="221589" y="178300"/>
                    </a:cubicBezTo>
                    <a:cubicBezTo>
                      <a:pt x="244843" y="160567"/>
                      <a:pt x="259495" y="133812"/>
                      <a:pt x="261912" y="104667"/>
                    </a:cubicBezTo>
                    <a:cubicBezTo>
                      <a:pt x="309562" y="78965"/>
                      <a:pt x="358092" y="49966"/>
                      <a:pt x="409429" y="30797"/>
                    </a:cubicBezTo>
                    <a:close/>
                    <a:moveTo>
                      <a:pt x="257946" y="106807"/>
                    </a:moveTo>
                    <a:cubicBezTo>
                      <a:pt x="255380" y="120817"/>
                      <a:pt x="250473" y="134295"/>
                      <a:pt x="243433" y="146677"/>
                    </a:cubicBezTo>
                    <a:cubicBezTo>
                      <a:pt x="235380" y="159716"/>
                      <a:pt x="224550" y="170818"/>
                      <a:pt x="211716" y="179193"/>
                    </a:cubicBezTo>
                    <a:cubicBezTo>
                      <a:pt x="194365" y="180800"/>
                      <a:pt x="176994" y="182221"/>
                      <a:pt x="159596" y="183318"/>
                    </a:cubicBezTo>
                    <a:cubicBezTo>
                      <a:pt x="150027" y="183957"/>
                      <a:pt x="140458" y="184589"/>
                      <a:pt x="130889" y="185215"/>
                    </a:cubicBezTo>
                    <a:cubicBezTo>
                      <a:pt x="134643" y="182199"/>
                      <a:pt x="138142" y="178879"/>
                      <a:pt x="141350" y="175289"/>
                    </a:cubicBezTo>
                    <a:cubicBezTo>
                      <a:pt x="145090" y="170544"/>
                      <a:pt x="148054" y="165236"/>
                      <a:pt x="150134" y="159564"/>
                    </a:cubicBezTo>
                    <a:cubicBezTo>
                      <a:pt x="187276" y="143976"/>
                      <a:pt x="223267" y="125415"/>
                      <a:pt x="257946" y="106806"/>
                    </a:cubicBezTo>
                    <a:close/>
                    <a:moveTo>
                      <a:pt x="56293" y="190275"/>
                    </a:moveTo>
                    <a:cubicBezTo>
                      <a:pt x="86874" y="183210"/>
                      <a:pt x="116794" y="173537"/>
                      <a:pt x="145725" y="161363"/>
                    </a:cubicBezTo>
                    <a:cubicBezTo>
                      <a:pt x="143740" y="165516"/>
                      <a:pt x="141292" y="169431"/>
                      <a:pt x="138427" y="173033"/>
                    </a:cubicBezTo>
                    <a:cubicBezTo>
                      <a:pt x="134394" y="178348"/>
                      <a:pt x="129213" y="182684"/>
                      <a:pt x="123271" y="185719"/>
                    </a:cubicBezTo>
                    <a:cubicBezTo>
                      <a:pt x="100941" y="187186"/>
                      <a:pt x="78615" y="188705"/>
                      <a:pt x="56293" y="190275"/>
                    </a:cubicBezTo>
                    <a:close/>
                    <a:moveTo>
                      <a:pt x="2257" y="198564"/>
                    </a:moveTo>
                    <a:lnTo>
                      <a:pt x="2257" y="198564"/>
                    </a:lnTo>
                    <a:close/>
                    <a:moveTo>
                      <a:pt x="20532" y="199347"/>
                    </a:moveTo>
                    <a:cubicBezTo>
                      <a:pt x="55633" y="197519"/>
                      <a:pt x="90796" y="195715"/>
                      <a:pt x="125935" y="193501"/>
                    </a:cubicBezTo>
                    <a:cubicBezTo>
                      <a:pt x="133437" y="200493"/>
                      <a:pt x="138818" y="209457"/>
                      <a:pt x="141462" y="219365"/>
                    </a:cubicBezTo>
                    <a:cubicBezTo>
                      <a:pt x="123256" y="217662"/>
                      <a:pt x="105070" y="215744"/>
                      <a:pt x="86928" y="213356"/>
                    </a:cubicBezTo>
                    <a:cubicBezTo>
                      <a:pt x="64358" y="211077"/>
                      <a:pt x="42098" y="206381"/>
                      <a:pt x="20532" y="199346"/>
                    </a:cubicBezTo>
                    <a:close/>
                    <a:moveTo>
                      <a:pt x="145794" y="219749"/>
                    </a:moveTo>
                    <a:cubicBezTo>
                      <a:pt x="143703" y="209776"/>
                      <a:pt x="138920" y="200566"/>
                      <a:pt x="131964" y="193120"/>
                    </a:cubicBezTo>
                    <a:cubicBezTo>
                      <a:pt x="158439" y="191412"/>
                      <a:pt x="184895" y="189452"/>
                      <a:pt x="211291" y="186994"/>
                    </a:cubicBezTo>
                    <a:cubicBezTo>
                      <a:pt x="223955" y="196527"/>
                      <a:pt x="233181" y="209913"/>
                      <a:pt x="237583" y="225140"/>
                    </a:cubicBezTo>
                    <a:cubicBezTo>
                      <a:pt x="214875" y="224517"/>
                      <a:pt x="192176" y="223508"/>
                      <a:pt x="169512" y="221847"/>
                    </a:cubicBezTo>
                    <a:cubicBezTo>
                      <a:pt x="161596" y="221260"/>
                      <a:pt x="153698" y="220465"/>
                      <a:pt x="145794" y="219749"/>
                    </a:cubicBezTo>
                    <a:close/>
                    <a:moveTo>
                      <a:pt x="241572" y="225264"/>
                    </a:moveTo>
                    <a:cubicBezTo>
                      <a:pt x="237979" y="210200"/>
                      <a:pt x="229857" y="196599"/>
                      <a:pt x="218299" y="186290"/>
                    </a:cubicBezTo>
                    <a:cubicBezTo>
                      <a:pt x="237284" y="184459"/>
                      <a:pt x="256242" y="182420"/>
                      <a:pt x="275146" y="179988"/>
                    </a:cubicBezTo>
                    <a:cubicBezTo>
                      <a:pt x="293595" y="177652"/>
                      <a:pt x="311987" y="174935"/>
                      <a:pt x="330334" y="171961"/>
                    </a:cubicBezTo>
                    <a:cubicBezTo>
                      <a:pt x="355739" y="180079"/>
                      <a:pt x="376845" y="198015"/>
                      <a:pt x="388956" y="221778"/>
                    </a:cubicBezTo>
                    <a:cubicBezTo>
                      <a:pt x="371150" y="223059"/>
                      <a:pt x="353328" y="224128"/>
                      <a:pt x="335481" y="224738"/>
                    </a:cubicBezTo>
                    <a:cubicBezTo>
                      <a:pt x="304186" y="225938"/>
                      <a:pt x="272869" y="226038"/>
                      <a:pt x="241572" y="225264"/>
                    </a:cubicBezTo>
                    <a:close/>
                    <a:moveTo>
                      <a:pt x="392494" y="221514"/>
                    </a:moveTo>
                    <a:cubicBezTo>
                      <a:pt x="382176" y="198793"/>
                      <a:pt x="363998" y="180563"/>
                      <a:pt x="341307" y="170178"/>
                    </a:cubicBezTo>
                    <a:cubicBezTo>
                      <a:pt x="392714" y="161479"/>
                      <a:pt x="443615" y="150301"/>
                      <a:pt x="494009" y="136641"/>
                    </a:cubicBezTo>
                    <a:cubicBezTo>
                      <a:pt x="494375" y="136975"/>
                      <a:pt x="494808" y="137227"/>
                      <a:pt x="495280" y="137381"/>
                    </a:cubicBezTo>
                    <a:cubicBezTo>
                      <a:pt x="528443" y="143862"/>
                      <a:pt x="558706" y="160668"/>
                      <a:pt x="581738" y="185394"/>
                    </a:cubicBezTo>
                    <a:cubicBezTo>
                      <a:pt x="551835" y="198831"/>
                      <a:pt x="520042" y="207589"/>
                      <a:pt x="487476" y="211359"/>
                    </a:cubicBezTo>
                    <a:cubicBezTo>
                      <a:pt x="455937" y="215848"/>
                      <a:pt x="424252" y="219149"/>
                      <a:pt x="392494" y="221514"/>
                    </a:cubicBezTo>
                    <a:close/>
                    <a:moveTo>
                      <a:pt x="614763" y="164526"/>
                    </a:moveTo>
                    <a:cubicBezTo>
                      <a:pt x="606002" y="171695"/>
                      <a:pt x="596520" y="177935"/>
                      <a:pt x="586470" y="183145"/>
                    </a:cubicBezTo>
                    <a:cubicBezTo>
                      <a:pt x="566228" y="158242"/>
                      <a:pt x="538428" y="140607"/>
                      <a:pt x="507273" y="132908"/>
                    </a:cubicBezTo>
                    <a:cubicBezTo>
                      <a:pt x="513336" y="131206"/>
                      <a:pt x="519408" y="129544"/>
                      <a:pt x="525452" y="127771"/>
                    </a:cubicBezTo>
                    <a:cubicBezTo>
                      <a:pt x="569539" y="115909"/>
                      <a:pt x="612749" y="101002"/>
                      <a:pt x="654771" y="83157"/>
                    </a:cubicBezTo>
                    <a:cubicBezTo>
                      <a:pt x="659503" y="112925"/>
                      <a:pt x="639030" y="144519"/>
                      <a:pt x="614763" y="16452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628" name="Google Shape;628;p9"/>
          <p:cNvSpPr txBox="1">
            <a:spLocks noGrp="1"/>
          </p:cNvSpPr>
          <p:nvPr>
            <p:ph type="title"/>
          </p:nvPr>
        </p:nvSpPr>
        <p:spPr>
          <a:xfrm>
            <a:off x="2135550" y="1189100"/>
            <a:ext cx="4872900" cy="19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29" name="Google Shape;629;p9"/>
          <p:cNvSpPr txBox="1">
            <a:spLocks noGrp="1"/>
          </p:cNvSpPr>
          <p:nvPr>
            <p:ph type="subTitle" idx="1"/>
          </p:nvPr>
        </p:nvSpPr>
        <p:spPr>
          <a:xfrm>
            <a:off x="2135550" y="3153500"/>
            <a:ext cx="4872900" cy="801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30"/>
        <p:cNvGrpSpPr/>
        <p:nvPr/>
      </p:nvGrpSpPr>
      <p:grpSpPr>
        <a:xfrm>
          <a:off x="0" y="0"/>
          <a:ext cx="0" cy="0"/>
          <a:chOff x="0" y="0"/>
          <a:chExt cx="0" cy="0"/>
        </a:xfrm>
      </p:grpSpPr>
      <p:sp>
        <p:nvSpPr>
          <p:cNvPr id="631" name="Google Shape;631;p10"/>
          <p:cNvSpPr>
            <a:spLocks noGrp="1"/>
          </p:cNvSpPr>
          <p:nvPr>
            <p:ph type="pic" idx="2"/>
          </p:nvPr>
        </p:nvSpPr>
        <p:spPr>
          <a:xfrm>
            <a:off x="-75" y="-50"/>
            <a:ext cx="9144000" cy="5143500"/>
          </a:xfrm>
          <a:prstGeom prst="rect">
            <a:avLst/>
          </a:prstGeom>
          <a:noFill/>
          <a:ln>
            <a:noFill/>
          </a:ln>
        </p:spPr>
      </p:sp>
      <p:sp>
        <p:nvSpPr>
          <p:cNvPr id="632" name="Google Shape;632;p10"/>
          <p:cNvSpPr txBox="1">
            <a:spLocks noGrp="1"/>
          </p:cNvSpPr>
          <p:nvPr>
            <p:ph type="title"/>
          </p:nvPr>
        </p:nvSpPr>
        <p:spPr>
          <a:xfrm>
            <a:off x="713225" y="1958550"/>
            <a:ext cx="3998700" cy="1226400"/>
          </a:xfrm>
          <a:prstGeom prst="rect">
            <a:avLst/>
          </a:prstGeom>
          <a:solidFill>
            <a:schemeClr val="lt1"/>
          </a:solidFill>
        </p:spPr>
        <p:txBody>
          <a:bodyPr spcFirstLastPara="1" wrap="square" lIns="91425" tIns="91425" rIns="91425" bIns="91425" anchor="t" anchorCtr="0">
            <a:noAutofit/>
          </a:bodyPr>
          <a:lstStyle>
            <a:lvl1pPr lvl="0" algn="ctr" rtl="0">
              <a:spcBef>
                <a:spcPts val="0"/>
              </a:spcBef>
              <a:spcAft>
                <a:spcPts val="0"/>
              </a:spcAft>
              <a:buSzPts val="3400"/>
              <a:buNone/>
              <a:defRPr/>
            </a:lvl1pPr>
            <a:lvl2pPr lvl="1" algn="ctr" rtl="0">
              <a:spcBef>
                <a:spcPts val="0"/>
              </a:spcBef>
              <a:spcAft>
                <a:spcPts val="0"/>
              </a:spcAft>
              <a:buSzPts val="3400"/>
              <a:buNone/>
              <a:defRPr/>
            </a:lvl2pPr>
            <a:lvl3pPr lvl="2" algn="ctr" rtl="0">
              <a:spcBef>
                <a:spcPts val="0"/>
              </a:spcBef>
              <a:spcAft>
                <a:spcPts val="0"/>
              </a:spcAft>
              <a:buSzPts val="3400"/>
              <a:buNone/>
              <a:defRPr/>
            </a:lvl3pPr>
            <a:lvl4pPr lvl="3" algn="ctr" rtl="0">
              <a:spcBef>
                <a:spcPts val="0"/>
              </a:spcBef>
              <a:spcAft>
                <a:spcPts val="0"/>
              </a:spcAft>
              <a:buSzPts val="3400"/>
              <a:buNone/>
              <a:defRPr/>
            </a:lvl4pPr>
            <a:lvl5pPr lvl="4" algn="ctr" rtl="0">
              <a:spcBef>
                <a:spcPts val="0"/>
              </a:spcBef>
              <a:spcAft>
                <a:spcPts val="0"/>
              </a:spcAft>
              <a:buSzPts val="3400"/>
              <a:buNone/>
              <a:defRPr/>
            </a:lvl5pPr>
            <a:lvl6pPr lvl="5" algn="ctr" rtl="0">
              <a:spcBef>
                <a:spcPts val="0"/>
              </a:spcBef>
              <a:spcAft>
                <a:spcPts val="0"/>
              </a:spcAft>
              <a:buSzPts val="3400"/>
              <a:buNone/>
              <a:defRPr/>
            </a:lvl6pPr>
            <a:lvl7pPr lvl="6" algn="ctr" rtl="0">
              <a:spcBef>
                <a:spcPts val="0"/>
              </a:spcBef>
              <a:spcAft>
                <a:spcPts val="0"/>
              </a:spcAft>
              <a:buSzPts val="3400"/>
              <a:buNone/>
              <a:defRPr/>
            </a:lvl7pPr>
            <a:lvl8pPr lvl="7" algn="ctr" rtl="0">
              <a:spcBef>
                <a:spcPts val="0"/>
              </a:spcBef>
              <a:spcAft>
                <a:spcPts val="0"/>
              </a:spcAft>
              <a:buSzPts val="3400"/>
              <a:buNone/>
              <a:defRPr/>
            </a:lvl8pPr>
            <a:lvl9pPr lvl="8" algn="ctr" rtl="0">
              <a:spcBef>
                <a:spcPts val="0"/>
              </a:spcBef>
              <a:spcAft>
                <a:spcPts val="0"/>
              </a:spcAft>
              <a:buSzPts val="3400"/>
              <a:buNone/>
              <a:defRPr/>
            </a:lvl9pPr>
          </a:lstStyle>
          <a:p>
            <a:endParaRPr/>
          </a:p>
        </p:txBody>
      </p:sp>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33"/>
        <p:cNvGrpSpPr/>
        <p:nvPr/>
      </p:nvGrpSpPr>
      <p:grpSpPr>
        <a:xfrm>
          <a:off x="0" y="0"/>
          <a:ext cx="0" cy="0"/>
          <a:chOff x="0" y="0"/>
          <a:chExt cx="0" cy="0"/>
        </a:xfrm>
      </p:grpSpPr>
      <p:grpSp>
        <p:nvGrpSpPr>
          <p:cNvPr id="634" name="Google Shape;634;p11"/>
          <p:cNvGrpSpPr/>
          <p:nvPr/>
        </p:nvGrpSpPr>
        <p:grpSpPr>
          <a:xfrm>
            <a:off x="-396191" y="-1211244"/>
            <a:ext cx="9609944" cy="6765008"/>
            <a:chOff x="-396191" y="-1211244"/>
            <a:chExt cx="9609944" cy="6765008"/>
          </a:xfrm>
        </p:grpSpPr>
        <p:sp>
          <p:nvSpPr>
            <p:cNvPr id="635" name="Google Shape;635;p11"/>
            <p:cNvSpPr/>
            <p:nvPr/>
          </p:nvSpPr>
          <p:spPr>
            <a:xfrm rot="10800000">
              <a:off x="-396191" y="-1211244"/>
              <a:ext cx="3047683" cy="2313454"/>
            </a:xfrm>
            <a:custGeom>
              <a:avLst/>
              <a:gdLst/>
              <a:ahLst/>
              <a:cxnLst/>
              <a:rect l="l" t="t" r="r" b="b"/>
              <a:pathLst>
                <a:path w="3047683" h="2313454" extrusionOk="0">
                  <a:moveTo>
                    <a:pt x="2643224" y="18843"/>
                  </a:moveTo>
                  <a:cubicBezTo>
                    <a:pt x="2552762" y="42901"/>
                    <a:pt x="2468544" y="86138"/>
                    <a:pt x="2396299" y="145614"/>
                  </a:cubicBezTo>
                  <a:cubicBezTo>
                    <a:pt x="2309891" y="215639"/>
                    <a:pt x="2243347" y="302693"/>
                    <a:pt x="2184049" y="396040"/>
                  </a:cubicBezTo>
                  <a:cubicBezTo>
                    <a:pt x="2127546" y="484987"/>
                    <a:pt x="2074763" y="576262"/>
                    <a:pt x="2003589" y="654675"/>
                  </a:cubicBezTo>
                  <a:cubicBezTo>
                    <a:pt x="1962247" y="700221"/>
                    <a:pt x="1913465" y="744078"/>
                    <a:pt x="1850065" y="752175"/>
                  </a:cubicBezTo>
                  <a:cubicBezTo>
                    <a:pt x="1783252" y="760710"/>
                    <a:pt x="1713314" y="737810"/>
                    <a:pt x="1649126" y="722531"/>
                  </a:cubicBezTo>
                  <a:cubicBezTo>
                    <a:pt x="1562516" y="701915"/>
                    <a:pt x="1470528" y="688707"/>
                    <a:pt x="1381689" y="701839"/>
                  </a:cubicBezTo>
                  <a:cubicBezTo>
                    <a:pt x="1317499" y="710990"/>
                    <a:pt x="1257043" y="737529"/>
                    <a:pt x="1206880" y="778575"/>
                  </a:cubicBezTo>
                  <a:cubicBezTo>
                    <a:pt x="1155326" y="821002"/>
                    <a:pt x="1114976" y="875297"/>
                    <a:pt x="1078281" y="930571"/>
                  </a:cubicBezTo>
                  <a:cubicBezTo>
                    <a:pt x="1033397" y="998183"/>
                    <a:pt x="992308" y="1068361"/>
                    <a:pt x="949757" y="1137441"/>
                  </a:cubicBezTo>
                  <a:cubicBezTo>
                    <a:pt x="906751" y="1209357"/>
                    <a:pt x="841212" y="1265102"/>
                    <a:pt x="763290" y="1296043"/>
                  </a:cubicBezTo>
                  <a:cubicBezTo>
                    <a:pt x="690062" y="1324778"/>
                    <a:pt x="611144" y="1333692"/>
                    <a:pt x="534801" y="1350646"/>
                  </a:cubicBezTo>
                  <a:cubicBezTo>
                    <a:pt x="448602" y="1369789"/>
                    <a:pt x="362086" y="1401228"/>
                    <a:pt x="295524" y="1461290"/>
                  </a:cubicBezTo>
                  <a:cubicBezTo>
                    <a:pt x="168004" y="1576355"/>
                    <a:pt x="96013" y="1749801"/>
                    <a:pt x="51839" y="1912049"/>
                  </a:cubicBezTo>
                  <a:cubicBezTo>
                    <a:pt x="16758" y="2040897"/>
                    <a:pt x="-4345" y="2178402"/>
                    <a:pt x="794" y="2313471"/>
                  </a:cubicBezTo>
                  <a:lnTo>
                    <a:pt x="3047711" y="2313471"/>
                  </a:lnTo>
                  <a:lnTo>
                    <a:pt x="3047711" y="44890"/>
                  </a:lnTo>
                  <a:cubicBezTo>
                    <a:pt x="2917836" y="-68"/>
                    <a:pt x="2778005" y="-15777"/>
                    <a:pt x="2643224" y="18843"/>
                  </a:cubicBezTo>
                  <a:close/>
                </a:path>
              </a:pathLst>
            </a:custGeom>
            <a:solidFill>
              <a:srgbClr val="FFFFFF">
                <a:alpha val="59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6" name="Google Shape;636;p11"/>
            <p:cNvSpPr/>
            <p:nvPr/>
          </p:nvSpPr>
          <p:spPr>
            <a:xfrm rot="10800000">
              <a:off x="7415512" y="4017374"/>
              <a:ext cx="1798241" cy="1536390"/>
            </a:xfrm>
            <a:custGeom>
              <a:avLst/>
              <a:gdLst/>
              <a:ahLst/>
              <a:cxnLst/>
              <a:rect l="l" t="t" r="r" b="b"/>
              <a:pathLst>
                <a:path w="1798241" h="1536390" extrusionOk="0">
                  <a:moveTo>
                    <a:pt x="1608" y="1474223"/>
                  </a:moveTo>
                  <a:cubicBezTo>
                    <a:pt x="54416" y="1511072"/>
                    <a:pt x="116499" y="1532405"/>
                    <a:pt x="180822" y="1535805"/>
                  </a:cubicBezTo>
                  <a:cubicBezTo>
                    <a:pt x="229694" y="1538652"/>
                    <a:pt x="278627" y="1531364"/>
                    <a:pt x="324543" y="1514400"/>
                  </a:cubicBezTo>
                  <a:cubicBezTo>
                    <a:pt x="394477" y="1486854"/>
                    <a:pt x="438033" y="1427945"/>
                    <a:pt x="468525" y="1361746"/>
                  </a:cubicBezTo>
                  <a:cubicBezTo>
                    <a:pt x="499757" y="1293938"/>
                    <a:pt x="520588" y="1221496"/>
                    <a:pt x="558298" y="1156684"/>
                  </a:cubicBezTo>
                  <a:cubicBezTo>
                    <a:pt x="577205" y="1123341"/>
                    <a:pt x="601393" y="1093278"/>
                    <a:pt x="629922" y="1067663"/>
                  </a:cubicBezTo>
                  <a:cubicBezTo>
                    <a:pt x="675520" y="1028895"/>
                    <a:pt x="731454" y="1004269"/>
                    <a:pt x="790861" y="996806"/>
                  </a:cubicBezTo>
                  <a:cubicBezTo>
                    <a:pt x="853772" y="987956"/>
                    <a:pt x="917234" y="994498"/>
                    <a:pt x="980224" y="998780"/>
                  </a:cubicBezTo>
                  <a:cubicBezTo>
                    <a:pt x="1043608" y="1003088"/>
                    <a:pt x="1105471" y="1002525"/>
                    <a:pt x="1167474" y="987172"/>
                  </a:cubicBezTo>
                  <a:cubicBezTo>
                    <a:pt x="1284483" y="958197"/>
                    <a:pt x="1389169" y="891037"/>
                    <a:pt x="1474645" y="807336"/>
                  </a:cubicBezTo>
                  <a:cubicBezTo>
                    <a:pt x="1558829" y="725388"/>
                    <a:pt x="1625789" y="627472"/>
                    <a:pt x="1671598" y="519330"/>
                  </a:cubicBezTo>
                  <a:cubicBezTo>
                    <a:pt x="1711616" y="420433"/>
                    <a:pt x="1742463" y="318075"/>
                    <a:pt x="1763751" y="213544"/>
                  </a:cubicBezTo>
                  <a:cubicBezTo>
                    <a:pt x="1778949" y="143013"/>
                    <a:pt x="1790471" y="71741"/>
                    <a:pt x="1798269" y="16"/>
                  </a:cubicBezTo>
                  <a:lnTo>
                    <a:pt x="27" y="16"/>
                  </a:lnTo>
                  <a:lnTo>
                    <a:pt x="27" y="1473057"/>
                  </a:lnTo>
                  <a:cubicBezTo>
                    <a:pt x="565" y="1473431"/>
                    <a:pt x="1069" y="1473852"/>
                    <a:pt x="1608" y="1474223"/>
                  </a:cubicBezTo>
                  <a:close/>
                </a:path>
              </a:pathLst>
            </a:custGeom>
            <a:solidFill>
              <a:srgbClr val="FFFFFF">
                <a:alpha val="59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637" name="Google Shape;637;p11"/>
          <p:cNvGrpSpPr/>
          <p:nvPr/>
        </p:nvGrpSpPr>
        <p:grpSpPr>
          <a:xfrm>
            <a:off x="-514505" y="685048"/>
            <a:ext cx="10104960" cy="2212276"/>
            <a:chOff x="-514505" y="685048"/>
            <a:chExt cx="10104960" cy="2212276"/>
          </a:xfrm>
        </p:grpSpPr>
        <p:grpSp>
          <p:nvGrpSpPr>
            <p:cNvPr id="638" name="Google Shape;638;p11"/>
            <p:cNvGrpSpPr/>
            <p:nvPr/>
          </p:nvGrpSpPr>
          <p:grpSpPr>
            <a:xfrm>
              <a:off x="-514505" y="2453746"/>
              <a:ext cx="1145683" cy="443578"/>
              <a:chOff x="-269530" y="2387071"/>
              <a:chExt cx="1145683" cy="443578"/>
            </a:xfrm>
          </p:grpSpPr>
          <p:sp>
            <p:nvSpPr>
              <p:cNvPr id="639" name="Google Shape;639;p11"/>
              <p:cNvSpPr/>
              <p:nvPr/>
            </p:nvSpPr>
            <p:spPr>
              <a:xfrm>
                <a:off x="-260954" y="2393198"/>
                <a:ext cx="1130586" cy="431009"/>
              </a:xfrm>
              <a:custGeom>
                <a:avLst/>
                <a:gdLst/>
                <a:ahLst/>
                <a:cxnLst/>
                <a:rect l="l" t="t" r="r" b="b"/>
                <a:pathLst>
                  <a:path w="1130586" h="431009" extrusionOk="0">
                    <a:moveTo>
                      <a:pt x="1130776" y="423438"/>
                    </a:moveTo>
                    <a:lnTo>
                      <a:pt x="1129363" y="430585"/>
                    </a:lnTo>
                    <a:cubicBezTo>
                      <a:pt x="753002" y="425820"/>
                      <a:pt x="376611" y="425967"/>
                      <a:pt x="190" y="431026"/>
                    </a:cubicBezTo>
                    <a:lnTo>
                      <a:pt x="190" y="427849"/>
                    </a:lnTo>
                    <a:cubicBezTo>
                      <a:pt x="49839" y="363156"/>
                      <a:pt x="135596" y="337882"/>
                      <a:pt x="212429" y="365298"/>
                    </a:cubicBezTo>
                    <a:cubicBezTo>
                      <a:pt x="204659" y="335919"/>
                      <a:pt x="187002" y="309893"/>
                      <a:pt x="179057" y="280514"/>
                    </a:cubicBezTo>
                    <a:cubicBezTo>
                      <a:pt x="171199" y="251135"/>
                      <a:pt x="177026" y="213728"/>
                      <a:pt x="204218" y="200141"/>
                    </a:cubicBezTo>
                    <a:cubicBezTo>
                      <a:pt x="233264" y="185584"/>
                      <a:pt x="268049" y="206317"/>
                      <a:pt x="288619" y="231373"/>
                    </a:cubicBezTo>
                    <a:cubicBezTo>
                      <a:pt x="309101" y="256517"/>
                      <a:pt x="324198" y="287572"/>
                      <a:pt x="351920" y="304423"/>
                    </a:cubicBezTo>
                    <a:cubicBezTo>
                      <a:pt x="331349" y="251312"/>
                      <a:pt x="312015" y="195818"/>
                      <a:pt x="315723" y="139001"/>
                    </a:cubicBezTo>
                    <a:cubicBezTo>
                      <a:pt x="319343" y="82273"/>
                      <a:pt x="351567" y="23603"/>
                      <a:pt x="405598" y="5605"/>
                    </a:cubicBezTo>
                    <a:cubicBezTo>
                      <a:pt x="451241" y="-9481"/>
                      <a:pt x="502977" y="7458"/>
                      <a:pt x="539615" y="38601"/>
                    </a:cubicBezTo>
                    <a:cubicBezTo>
                      <a:pt x="576254" y="69745"/>
                      <a:pt x="600179" y="113063"/>
                      <a:pt x="620043" y="156823"/>
                    </a:cubicBezTo>
                    <a:cubicBezTo>
                      <a:pt x="648153" y="218727"/>
                      <a:pt x="669723" y="283393"/>
                      <a:pt x="684404" y="349771"/>
                    </a:cubicBezTo>
                    <a:cubicBezTo>
                      <a:pt x="698529" y="299747"/>
                      <a:pt x="724839" y="239578"/>
                      <a:pt x="776751" y="237725"/>
                    </a:cubicBezTo>
                    <a:cubicBezTo>
                      <a:pt x="820099" y="236225"/>
                      <a:pt x="854000" y="290660"/>
                      <a:pt x="833518" y="328773"/>
                    </a:cubicBezTo>
                    <a:cubicBezTo>
                      <a:pt x="909090" y="262480"/>
                      <a:pt x="1024131" y="269960"/>
                      <a:pt x="1090469" y="345479"/>
                    </a:cubicBezTo>
                    <a:cubicBezTo>
                      <a:pt x="1110068" y="367790"/>
                      <a:pt x="1123906" y="394555"/>
                      <a:pt x="1130776" y="42343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0" name="Google Shape;640;p11"/>
              <p:cNvSpPr/>
              <p:nvPr/>
            </p:nvSpPr>
            <p:spPr>
              <a:xfrm>
                <a:off x="-269530" y="2387071"/>
                <a:ext cx="1145683" cy="443578"/>
              </a:xfrm>
              <a:custGeom>
                <a:avLst/>
                <a:gdLst/>
                <a:ahLst/>
                <a:cxnLst/>
                <a:rect l="l" t="t" r="r" b="b"/>
                <a:pathLst>
                  <a:path w="1145683" h="443578" extrusionOk="0">
                    <a:moveTo>
                      <a:pt x="1145642" y="427875"/>
                    </a:moveTo>
                    <a:cubicBezTo>
                      <a:pt x="1121548" y="326817"/>
                      <a:pt x="1020036" y="264411"/>
                      <a:pt x="918908" y="288488"/>
                    </a:cubicBezTo>
                    <a:cubicBezTo>
                      <a:pt x="895467" y="294069"/>
                      <a:pt x="873317" y="304095"/>
                      <a:pt x="853659" y="318023"/>
                    </a:cubicBezTo>
                    <a:cubicBezTo>
                      <a:pt x="858804" y="276909"/>
                      <a:pt x="823891" y="232928"/>
                      <a:pt x="779796" y="237809"/>
                    </a:cubicBezTo>
                    <a:cubicBezTo>
                      <a:pt x="732932" y="242998"/>
                      <a:pt x="708345" y="289308"/>
                      <a:pt x="693859" y="331404"/>
                    </a:cubicBezTo>
                    <a:cubicBezTo>
                      <a:pt x="680270" y="276510"/>
                      <a:pt x="662023" y="222874"/>
                      <a:pt x="639316" y="171077"/>
                    </a:cubicBezTo>
                    <a:cubicBezTo>
                      <a:pt x="617256" y="120793"/>
                      <a:pt x="590392" y="69194"/>
                      <a:pt x="546013" y="34960"/>
                    </a:cubicBezTo>
                    <a:cubicBezTo>
                      <a:pt x="506006" y="4099"/>
                      <a:pt x="450409" y="-11342"/>
                      <a:pt x="402391" y="9697"/>
                    </a:cubicBezTo>
                    <a:cubicBezTo>
                      <a:pt x="359747" y="28381"/>
                      <a:pt x="332419" y="71499"/>
                      <a:pt x="322360" y="115673"/>
                    </a:cubicBezTo>
                    <a:cubicBezTo>
                      <a:pt x="308850" y="175002"/>
                      <a:pt x="325950" y="235316"/>
                      <a:pt x="346682" y="291306"/>
                    </a:cubicBezTo>
                    <a:cubicBezTo>
                      <a:pt x="327073" y="271739"/>
                      <a:pt x="314359" y="245857"/>
                      <a:pt x="294927" y="225836"/>
                    </a:cubicBezTo>
                    <a:cubicBezTo>
                      <a:pt x="274510" y="204801"/>
                      <a:pt x="242124" y="186802"/>
                      <a:pt x="212667" y="199635"/>
                    </a:cubicBezTo>
                    <a:cubicBezTo>
                      <a:pt x="185923" y="211286"/>
                      <a:pt x="176512" y="242359"/>
                      <a:pt x="178691" y="269441"/>
                    </a:cubicBezTo>
                    <a:cubicBezTo>
                      <a:pt x="181374" y="302813"/>
                      <a:pt x="200767" y="331465"/>
                      <a:pt x="211883" y="362481"/>
                    </a:cubicBezTo>
                    <a:cubicBezTo>
                      <a:pt x="135193" y="340385"/>
                      <a:pt x="52814" y="367899"/>
                      <a:pt x="4832" y="431636"/>
                    </a:cubicBezTo>
                    <a:cubicBezTo>
                      <a:pt x="4408" y="432203"/>
                      <a:pt x="4130" y="432866"/>
                      <a:pt x="4024" y="433567"/>
                    </a:cubicBezTo>
                    <a:lnTo>
                      <a:pt x="3687" y="433580"/>
                    </a:lnTo>
                    <a:cubicBezTo>
                      <a:pt x="1687" y="433649"/>
                      <a:pt x="122" y="435326"/>
                      <a:pt x="192" y="437325"/>
                    </a:cubicBezTo>
                    <a:cubicBezTo>
                      <a:pt x="259" y="439225"/>
                      <a:pt x="1785" y="440750"/>
                      <a:pt x="3687" y="440817"/>
                    </a:cubicBezTo>
                    <a:cubicBezTo>
                      <a:pt x="77642" y="442524"/>
                      <a:pt x="151732" y="440915"/>
                      <a:pt x="225701" y="440577"/>
                    </a:cubicBezTo>
                    <a:cubicBezTo>
                      <a:pt x="298975" y="440241"/>
                      <a:pt x="372250" y="439991"/>
                      <a:pt x="445526" y="439825"/>
                    </a:cubicBezTo>
                    <a:cubicBezTo>
                      <a:pt x="592812" y="439615"/>
                      <a:pt x="740096" y="439947"/>
                      <a:pt x="887379" y="440821"/>
                    </a:cubicBezTo>
                    <a:cubicBezTo>
                      <a:pt x="929146" y="441102"/>
                      <a:pt x="970912" y="441444"/>
                      <a:pt x="1012678" y="441845"/>
                    </a:cubicBezTo>
                    <a:cubicBezTo>
                      <a:pt x="1054167" y="442243"/>
                      <a:pt x="1096596" y="445312"/>
                      <a:pt x="1137972" y="442248"/>
                    </a:cubicBezTo>
                    <a:cubicBezTo>
                      <a:pt x="1140952" y="442207"/>
                      <a:pt x="1143334" y="439760"/>
                      <a:pt x="1143293" y="436783"/>
                    </a:cubicBezTo>
                    <a:cubicBezTo>
                      <a:pt x="1143284" y="436092"/>
                      <a:pt x="1143142" y="435409"/>
                      <a:pt x="1142874" y="434772"/>
                    </a:cubicBezTo>
                    <a:cubicBezTo>
                      <a:pt x="1145260" y="433370"/>
                      <a:pt x="1146398" y="430536"/>
                      <a:pt x="1145642" y="427875"/>
                    </a:cubicBezTo>
                    <a:close/>
                    <a:moveTo>
                      <a:pt x="1028065" y="428995"/>
                    </a:moveTo>
                    <a:cubicBezTo>
                      <a:pt x="990695" y="428612"/>
                      <a:pt x="953326" y="428278"/>
                      <a:pt x="915956" y="427993"/>
                    </a:cubicBezTo>
                    <a:cubicBezTo>
                      <a:pt x="842682" y="427432"/>
                      <a:pt x="769407" y="427066"/>
                      <a:pt x="696130" y="426893"/>
                    </a:cubicBezTo>
                    <a:cubicBezTo>
                      <a:pt x="548846" y="426631"/>
                      <a:pt x="401562" y="427219"/>
                      <a:pt x="254277" y="428658"/>
                    </a:cubicBezTo>
                    <a:cubicBezTo>
                      <a:pt x="174713" y="429565"/>
                      <a:pt x="94937" y="429547"/>
                      <a:pt x="15426" y="433132"/>
                    </a:cubicBezTo>
                    <a:cubicBezTo>
                      <a:pt x="64847" y="373412"/>
                      <a:pt x="146395" y="351002"/>
                      <a:pt x="219423" y="377074"/>
                    </a:cubicBezTo>
                    <a:cubicBezTo>
                      <a:pt x="223706" y="378687"/>
                      <a:pt x="227660" y="373891"/>
                      <a:pt x="226583" y="369919"/>
                    </a:cubicBezTo>
                    <a:cubicBezTo>
                      <a:pt x="217882" y="337845"/>
                      <a:pt x="197043" y="309513"/>
                      <a:pt x="191580" y="276559"/>
                    </a:cubicBezTo>
                    <a:cubicBezTo>
                      <a:pt x="187349" y="251037"/>
                      <a:pt x="194250" y="216070"/>
                      <a:pt x="223308" y="208794"/>
                    </a:cubicBezTo>
                    <a:cubicBezTo>
                      <a:pt x="254742" y="200921"/>
                      <a:pt x="283192" y="228412"/>
                      <a:pt x="300115" y="251294"/>
                    </a:cubicBezTo>
                    <a:cubicBezTo>
                      <a:pt x="317386" y="274649"/>
                      <a:pt x="332316" y="299906"/>
                      <a:pt x="357416" y="315839"/>
                    </a:cubicBezTo>
                    <a:cubicBezTo>
                      <a:pt x="361682" y="318547"/>
                      <a:pt x="368411" y="313970"/>
                      <a:pt x="366450" y="308898"/>
                    </a:cubicBezTo>
                    <a:cubicBezTo>
                      <a:pt x="345961" y="255891"/>
                      <a:pt x="325966" y="199809"/>
                      <a:pt x="330695" y="142060"/>
                    </a:cubicBezTo>
                    <a:cubicBezTo>
                      <a:pt x="334322" y="97772"/>
                      <a:pt x="356192" y="51095"/>
                      <a:pt x="395151" y="27438"/>
                    </a:cubicBezTo>
                    <a:cubicBezTo>
                      <a:pt x="439118" y="741"/>
                      <a:pt x="494411" y="12794"/>
                      <a:pt x="534146" y="41655"/>
                    </a:cubicBezTo>
                    <a:cubicBezTo>
                      <a:pt x="577371" y="73051"/>
                      <a:pt x="603349" y="122404"/>
                      <a:pt x="624730" y="170026"/>
                    </a:cubicBezTo>
                    <a:cubicBezTo>
                      <a:pt x="651666" y="230310"/>
                      <a:pt x="672432" y="293162"/>
                      <a:pt x="686710" y="357623"/>
                    </a:cubicBezTo>
                    <a:cubicBezTo>
                      <a:pt x="687765" y="361078"/>
                      <a:pt x="691423" y="363024"/>
                      <a:pt x="694880" y="361970"/>
                    </a:cubicBezTo>
                    <a:cubicBezTo>
                      <a:pt x="696964" y="361335"/>
                      <a:pt x="698595" y="359705"/>
                      <a:pt x="699230" y="357623"/>
                    </a:cubicBezTo>
                    <a:cubicBezTo>
                      <a:pt x="710125" y="319503"/>
                      <a:pt x="728231" y="265346"/>
                      <a:pt x="770980" y="252720"/>
                    </a:cubicBezTo>
                    <a:cubicBezTo>
                      <a:pt x="814686" y="239811"/>
                      <a:pt x="857019" y="290851"/>
                      <a:pt x="836461" y="331670"/>
                    </a:cubicBezTo>
                    <a:cubicBezTo>
                      <a:pt x="834742" y="334833"/>
                      <a:pt x="835915" y="338790"/>
                      <a:pt x="839081" y="340508"/>
                    </a:cubicBezTo>
                    <a:cubicBezTo>
                      <a:pt x="841553" y="341850"/>
                      <a:pt x="844607" y="341456"/>
                      <a:pt x="846658" y="339532"/>
                    </a:cubicBezTo>
                    <a:cubicBezTo>
                      <a:pt x="919722" y="275772"/>
                      <a:pt x="1030676" y="283273"/>
                      <a:pt x="1094480" y="356288"/>
                    </a:cubicBezTo>
                    <a:cubicBezTo>
                      <a:pt x="1113174" y="377680"/>
                      <a:pt x="1126394" y="403287"/>
                      <a:pt x="1133005" y="430909"/>
                    </a:cubicBezTo>
                    <a:cubicBezTo>
                      <a:pt x="1098321" y="427924"/>
                      <a:pt x="1062827" y="429350"/>
                      <a:pt x="1028065" y="4289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641" name="Google Shape;641;p11"/>
            <p:cNvGrpSpPr/>
            <p:nvPr/>
          </p:nvGrpSpPr>
          <p:grpSpPr>
            <a:xfrm>
              <a:off x="8424008" y="685047"/>
              <a:ext cx="1166447" cy="549813"/>
              <a:chOff x="4496533" y="-114840"/>
              <a:chExt cx="1166447" cy="549813"/>
            </a:xfrm>
          </p:grpSpPr>
          <p:sp>
            <p:nvSpPr>
              <p:cNvPr id="642" name="Google Shape;642;p11"/>
              <p:cNvSpPr/>
              <p:nvPr/>
            </p:nvSpPr>
            <p:spPr>
              <a:xfrm>
                <a:off x="4502226" y="-108161"/>
                <a:ext cx="1154246" cy="536688"/>
              </a:xfrm>
              <a:custGeom>
                <a:avLst/>
                <a:gdLst/>
                <a:ahLst/>
                <a:cxnLst/>
                <a:rect l="l" t="t" r="r" b="b"/>
                <a:pathLst>
                  <a:path w="1154246" h="536688" extrusionOk="0">
                    <a:moveTo>
                      <a:pt x="1154437" y="536704"/>
                    </a:moveTo>
                    <a:cubicBezTo>
                      <a:pt x="906796" y="533352"/>
                      <a:pt x="659095" y="530058"/>
                      <a:pt x="411336" y="526823"/>
                    </a:cubicBezTo>
                    <a:cubicBezTo>
                      <a:pt x="274052" y="524970"/>
                      <a:pt x="136679" y="523117"/>
                      <a:pt x="190" y="508560"/>
                    </a:cubicBezTo>
                    <a:lnTo>
                      <a:pt x="1426" y="496562"/>
                    </a:lnTo>
                    <a:cubicBezTo>
                      <a:pt x="1335" y="469434"/>
                      <a:pt x="23269" y="447369"/>
                      <a:pt x="50415" y="447278"/>
                    </a:cubicBezTo>
                    <a:cubicBezTo>
                      <a:pt x="65232" y="447229"/>
                      <a:pt x="79281" y="453861"/>
                      <a:pt x="88652" y="465330"/>
                    </a:cubicBezTo>
                    <a:cubicBezTo>
                      <a:pt x="82472" y="435422"/>
                      <a:pt x="115579" y="409219"/>
                      <a:pt x="146126" y="410101"/>
                    </a:cubicBezTo>
                    <a:cubicBezTo>
                      <a:pt x="176673" y="410984"/>
                      <a:pt x="203423" y="429687"/>
                      <a:pt x="228143" y="447685"/>
                    </a:cubicBezTo>
                    <a:cubicBezTo>
                      <a:pt x="209346" y="390469"/>
                      <a:pt x="207476" y="329047"/>
                      <a:pt x="222758" y="270794"/>
                    </a:cubicBezTo>
                    <a:cubicBezTo>
                      <a:pt x="224308" y="262164"/>
                      <a:pt x="228325" y="254167"/>
                      <a:pt x="234323" y="247768"/>
                    </a:cubicBezTo>
                    <a:cubicBezTo>
                      <a:pt x="244829" y="238239"/>
                      <a:pt x="260986" y="239563"/>
                      <a:pt x="274847" y="242474"/>
                    </a:cubicBezTo>
                    <a:cubicBezTo>
                      <a:pt x="331342" y="254455"/>
                      <a:pt x="382801" y="283462"/>
                      <a:pt x="422284" y="325582"/>
                    </a:cubicBezTo>
                    <a:cubicBezTo>
                      <a:pt x="407232" y="244817"/>
                      <a:pt x="412264" y="161594"/>
                      <a:pt x="436939" y="83228"/>
                    </a:cubicBezTo>
                    <a:cubicBezTo>
                      <a:pt x="445944" y="54996"/>
                      <a:pt x="459010" y="25529"/>
                      <a:pt x="484525" y="10443"/>
                    </a:cubicBezTo>
                    <a:cubicBezTo>
                      <a:pt x="519486" y="-10378"/>
                      <a:pt x="565130" y="2944"/>
                      <a:pt x="599649" y="24470"/>
                    </a:cubicBezTo>
                    <a:cubicBezTo>
                      <a:pt x="686718" y="80117"/>
                      <a:pt x="737000" y="178351"/>
                      <a:pt x="731195" y="281469"/>
                    </a:cubicBezTo>
                    <a:cubicBezTo>
                      <a:pt x="739505" y="259642"/>
                      <a:pt x="751878" y="239585"/>
                      <a:pt x="767657" y="222359"/>
                    </a:cubicBezTo>
                    <a:cubicBezTo>
                      <a:pt x="784520" y="206214"/>
                      <a:pt x="809946" y="196862"/>
                      <a:pt x="831664" y="205331"/>
                    </a:cubicBezTo>
                    <a:cubicBezTo>
                      <a:pt x="860799" y="216712"/>
                      <a:pt x="870510" y="253590"/>
                      <a:pt x="867685" y="284734"/>
                    </a:cubicBezTo>
                    <a:cubicBezTo>
                      <a:pt x="865261" y="311159"/>
                      <a:pt x="856771" y="336670"/>
                      <a:pt x="842876" y="359284"/>
                    </a:cubicBezTo>
                    <a:cubicBezTo>
                      <a:pt x="865743" y="330258"/>
                      <a:pt x="897702" y="297879"/>
                      <a:pt x="933369" y="307584"/>
                    </a:cubicBezTo>
                    <a:cubicBezTo>
                      <a:pt x="949593" y="313142"/>
                      <a:pt x="963364" y="324189"/>
                      <a:pt x="972303" y="338816"/>
                    </a:cubicBezTo>
                    <a:cubicBezTo>
                      <a:pt x="999818" y="379201"/>
                      <a:pt x="1007209" y="429991"/>
                      <a:pt x="992344" y="476535"/>
                    </a:cubicBezTo>
                    <a:cubicBezTo>
                      <a:pt x="1049200" y="443009"/>
                      <a:pt x="1133248" y="474241"/>
                      <a:pt x="1154437" y="53670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3" name="Google Shape;643;p11"/>
              <p:cNvSpPr/>
              <p:nvPr/>
            </p:nvSpPr>
            <p:spPr>
              <a:xfrm>
                <a:off x="4496533" y="-114840"/>
                <a:ext cx="1166447" cy="549813"/>
              </a:xfrm>
              <a:custGeom>
                <a:avLst/>
                <a:gdLst/>
                <a:ahLst/>
                <a:cxnLst/>
                <a:rect l="l" t="t" r="r" b="b"/>
                <a:pathLst>
                  <a:path w="1166447" h="549813" extrusionOk="0">
                    <a:moveTo>
                      <a:pt x="1166419" y="541617"/>
                    </a:moveTo>
                    <a:cubicBezTo>
                      <a:pt x="1144293" y="479482"/>
                      <a:pt x="1068085" y="447111"/>
                      <a:pt x="1007823" y="471357"/>
                    </a:cubicBezTo>
                    <a:cubicBezTo>
                      <a:pt x="1018733" y="422157"/>
                      <a:pt x="1007469" y="366381"/>
                      <a:pt x="972968" y="328847"/>
                    </a:cubicBezTo>
                    <a:cubicBezTo>
                      <a:pt x="956760" y="309290"/>
                      <a:pt x="930237" y="301621"/>
                      <a:pt x="906083" y="309507"/>
                    </a:cubicBezTo>
                    <a:cubicBezTo>
                      <a:pt x="893294" y="314278"/>
                      <a:pt x="881588" y="321554"/>
                      <a:pt x="871651" y="330908"/>
                    </a:cubicBezTo>
                    <a:cubicBezTo>
                      <a:pt x="885074" y="290957"/>
                      <a:pt x="887332" y="243066"/>
                      <a:pt x="855271" y="215403"/>
                    </a:cubicBezTo>
                    <a:cubicBezTo>
                      <a:pt x="834885" y="199433"/>
                      <a:pt x="806585" y="198210"/>
                      <a:pt x="784896" y="212362"/>
                    </a:cubicBezTo>
                    <a:cubicBezTo>
                      <a:pt x="766910" y="223907"/>
                      <a:pt x="752563" y="240306"/>
                      <a:pt x="743517" y="259662"/>
                    </a:cubicBezTo>
                    <a:cubicBezTo>
                      <a:pt x="739582" y="172444"/>
                      <a:pt x="697139" y="91463"/>
                      <a:pt x="627638" y="38561"/>
                    </a:cubicBezTo>
                    <a:cubicBezTo>
                      <a:pt x="590940" y="11047"/>
                      <a:pt x="538272" y="-13232"/>
                      <a:pt x="493039" y="8240"/>
                    </a:cubicBezTo>
                    <a:cubicBezTo>
                      <a:pt x="447305" y="29949"/>
                      <a:pt x="433376" y="90842"/>
                      <a:pt x="423963" y="135619"/>
                    </a:cubicBezTo>
                    <a:cubicBezTo>
                      <a:pt x="411748" y="194258"/>
                      <a:pt x="409916" y="254582"/>
                      <a:pt x="418547" y="313853"/>
                    </a:cubicBezTo>
                    <a:cubicBezTo>
                      <a:pt x="383031" y="280804"/>
                      <a:pt x="339760" y="257222"/>
                      <a:pt x="292723" y="245281"/>
                    </a:cubicBezTo>
                    <a:cubicBezTo>
                      <a:pt x="277936" y="241560"/>
                      <a:pt x="261187" y="237651"/>
                      <a:pt x="246362" y="243193"/>
                    </a:cubicBezTo>
                    <a:cubicBezTo>
                      <a:pt x="232005" y="248560"/>
                      <a:pt x="225960" y="261922"/>
                      <a:pt x="222201" y="275738"/>
                    </a:cubicBezTo>
                    <a:cubicBezTo>
                      <a:pt x="216912" y="295586"/>
                      <a:pt x="213624" y="315913"/>
                      <a:pt x="212385" y="336416"/>
                    </a:cubicBezTo>
                    <a:cubicBezTo>
                      <a:pt x="210244" y="370725"/>
                      <a:pt x="213643" y="405155"/>
                      <a:pt x="222453" y="438385"/>
                    </a:cubicBezTo>
                    <a:cubicBezTo>
                      <a:pt x="197081" y="420999"/>
                      <a:pt x="167757" y="405225"/>
                      <a:pt x="136742" y="411815"/>
                    </a:cubicBezTo>
                    <a:cubicBezTo>
                      <a:pt x="112740" y="416145"/>
                      <a:pt x="93618" y="434332"/>
                      <a:pt x="88105" y="458074"/>
                    </a:cubicBezTo>
                    <a:cubicBezTo>
                      <a:pt x="63708" y="440329"/>
                      <a:pt x="29536" y="445709"/>
                      <a:pt x="11779" y="470089"/>
                    </a:cubicBezTo>
                    <a:cubicBezTo>
                      <a:pt x="4780" y="479699"/>
                      <a:pt x="1110" y="491328"/>
                      <a:pt x="1326" y="503211"/>
                    </a:cubicBezTo>
                    <a:cubicBezTo>
                      <a:pt x="1076" y="510631"/>
                      <a:pt x="12612" y="510622"/>
                      <a:pt x="12862" y="503211"/>
                    </a:cubicBezTo>
                    <a:cubicBezTo>
                      <a:pt x="13871" y="479108"/>
                      <a:pt x="34241" y="460386"/>
                      <a:pt x="58361" y="461394"/>
                    </a:cubicBezTo>
                    <a:cubicBezTo>
                      <a:pt x="70468" y="461900"/>
                      <a:pt x="81823" y="467407"/>
                      <a:pt x="89712" y="476599"/>
                    </a:cubicBezTo>
                    <a:cubicBezTo>
                      <a:pt x="94430" y="481959"/>
                      <a:pt x="101501" y="476044"/>
                      <a:pt x="100563" y="470286"/>
                    </a:cubicBezTo>
                    <a:cubicBezTo>
                      <a:pt x="96145" y="443157"/>
                      <a:pt x="126125" y="423342"/>
                      <a:pt x="150321" y="423286"/>
                    </a:cubicBezTo>
                    <a:cubicBezTo>
                      <a:pt x="180595" y="423217"/>
                      <a:pt x="207178" y="443007"/>
                      <a:pt x="230568" y="459986"/>
                    </a:cubicBezTo>
                    <a:cubicBezTo>
                      <a:pt x="235174" y="463330"/>
                      <a:pt x="241764" y="457788"/>
                      <a:pt x="240105" y="452660"/>
                    </a:cubicBezTo>
                    <a:cubicBezTo>
                      <a:pt x="229129" y="419013"/>
                      <a:pt x="223961" y="383746"/>
                      <a:pt x="224823" y="348367"/>
                    </a:cubicBezTo>
                    <a:cubicBezTo>
                      <a:pt x="225281" y="330331"/>
                      <a:pt x="227364" y="312373"/>
                      <a:pt x="231048" y="294710"/>
                    </a:cubicBezTo>
                    <a:cubicBezTo>
                      <a:pt x="234309" y="279126"/>
                      <a:pt x="237102" y="257367"/>
                      <a:pt x="255912" y="253976"/>
                    </a:cubicBezTo>
                    <a:cubicBezTo>
                      <a:pt x="271150" y="251229"/>
                      <a:pt x="288640" y="257203"/>
                      <a:pt x="303069" y="261647"/>
                    </a:cubicBezTo>
                    <a:cubicBezTo>
                      <a:pt x="318518" y="266400"/>
                      <a:pt x="333517" y="272508"/>
                      <a:pt x="347889" y="279901"/>
                    </a:cubicBezTo>
                    <a:cubicBezTo>
                      <a:pt x="376095" y="294475"/>
                      <a:pt x="401630" y="313714"/>
                      <a:pt x="423412" y="336803"/>
                    </a:cubicBezTo>
                    <a:cubicBezTo>
                      <a:pt x="428195" y="341852"/>
                      <a:pt x="435359" y="336463"/>
                      <a:pt x="434263" y="330491"/>
                    </a:cubicBezTo>
                    <a:cubicBezTo>
                      <a:pt x="424307" y="276595"/>
                      <a:pt x="423341" y="221424"/>
                      <a:pt x="431404" y="167213"/>
                    </a:cubicBezTo>
                    <a:cubicBezTo>
                      <a:pt x="435371" y="140508"/>
                      <a:pt x="441572" y="114182"/>
                      <a:pt x="449942" y="88513"/>
                    </a:cubicBezTo>
                    <a:cubicBezTo>
                      <a:pt x="455745" y="66590"/>
                      <a:pt x="467159" y="46553"/>
                      <a:pt x="483061" y="30376"/>
                    </a:cubicBezTo>
                    <a:cubicBezTo>
                      <a:pt x="521578" y="-4159"/>
                      <a:pt x="578118" y="19386"/>
                      <a:pt x="614427" y="44930"/>
                    </a:cubicBezTo>
                    <a:cubicBezTo>
                      <a:pt x="650733" y="70902"/>
                      <a:pt x="680204" y="105275"/>
                      <a:pt x="700319" y="145110"/>
                    </a:cubicBezTo>
                    <a:cubicBezTo>
                      <a:pt x="722980" y="189228"/>
                      <a:pt x="733359" y="238621"/>
                      <a:pt x="730372" y="288121"/>
                    </a:cubicBezTo>
                    <a:cubicBezTo>
                      <a:pt x="730460" y="291729"/>
                      <a:pt x="733458" y="294581"/>
                      <a:pt x="737068" y="294493"/>
                    </a:cubicBezTo>
                    <a:cubicBezTo>
                      <a:pt x="739277" y="294439"/>
                      <a:pt x="741308" y="293274"/>
                      <a:pt x="742469" y="291396"/>
                    </a:cubicBezTo>
                    <a:cubicBezTo>
                      <a:pt x="752816" y="268715"/>
                      <a:pt x="763762" y="243509"/>
                      <a:pt x="784371" y="228167"/>
                    </a:cubicBezTo>
                    <a:cubicBezTo>
                      <a:pt x="803975" y="213573"/>
                      <a:pt x="831957" y="209292"/>
                      <a:pt x="850126" y="228411"/>
                    </a:cubicBezTo>
                    <a:cubicBezTo>
                      <a:pt x="883525" y="263555"/>
                      <a:pt x="864414" y="327001"/>
                      <a:pt x="842959" y="362694"/>
                    </a:cubicBezTo>
                    <a:cubicBezTo>
                      <a:pt x="839274" y="368826"/>
                      <a:pt x="848478" y="376451"/>
                      <a:pt x="853156" y="370556"/>
                    </a:cubicBezTo>
                    <a:cubicBezTo>
                      <a:pt x="867456" y="352536"/>
                      <a:pt x="883754" y="333466"/>
                      <a:pt x="905157" y="323783"/>
                    </a:cubicBezTo>
                    <a:cubicBezTo>
                      <a:pt x="929948" y="312568"/>
                      <a:pt x="952999" y="323733"/>
                      <a:pt x="968776" y="343943"/>
                    </a:cubicBezTo>
                    <a:cubicBezTo>
                      <a:pt x="998252" y="383374"/>
                      <a:pt x="1006812" y="434621"/>
                      <a:pt x="991749" y="481481"/>
                    </a:cubicBezTo>
                    <a:cubicBezTo>
                      <a:pt x="990872" y="484995"/>
                      <a:pt x="993013" y="488553"/>
                      <a:pt x="996529" y="489429"/>
                    </a:cubicBezTo>
                    <a:cubicBezTo>
                      <a:pt x="998137" y="489829"/>
                      <a:pt x="999836" y="489607"/>
                      <a:pt x="1001286" y="488807"/>
                    </a:cubicBezTo>
                    <a:cubicBezTo>
                      <a:pt x="1052764" y="459477"/>
                      <a:pt x="1125309" y="483641"/>
                      <a:pt x="1150323" y="536723"/>
                    </a:cubicBezTo>
                    <a:cubicBezTo>
                      <a:pt x="1002638" y="534768"/>
                      <a:pt x="854953" y="532812"/>
                      <a:pt x="707268" y="530856"/>
                    </a:cubicBezTo>
                    <a:cubicBezTo>
                      <a:pt x="556727" y="528863"/>
                      <a:pt x="406089" y="528259"/>
                      <a:pt x="255589" y="524100"/>
                    </a:cubicBezTo>
                    <a:cubicBezTo>
                      <a:pt x="171463" y="521775"/>
                      <a:pt x="86929" y="519630"/>
                      <a:pt x="3104" y="511894"/>
                    </a:cubicBezTo>
                    <a:cubicBezTo>
                      <a:pt x="-847" y="511530"/>
                      <a:pt x="-716" y="517526"/>
                      <a:pt x="3104" y="517994"/>
                    </a:cubicBezTo>
                    <a:cubicBezTo>
                      <a:pt x="77632" y="527116"/>
                      <a:pt x="152173" y="533730"/>
                      <a:pt x="227233" y="536215"/>
                    </a:cubicBezTo>
                    <a:cubicBezTo>
                      <a:pt x="302210" y="538699"/>
                      <a:pt x="377233" y="539461"/>
                      <a:pt x="452242" y="540455"/>
                    </a:cubicBezTo>
                    <a:cubicBezTo>
                      <a:pt x="603205" y="542454"/>
                      <a:pt x="754168" y="544453"/>
                      <a:pt x="905133" y="546452"/>
                    </a:cubicBezTo>
                    <a:cubicBezTo>
                      <a:pt x="990141" y="547577"/>
                      <a:pt x="1075150" y="548703"/>
                      <a:pt x="1160158" y="549829"/>
                    </a:cubicBezTo>
                    <a:cubicBezTo>
                      <a:pt x="1163770" y="549796"/>
                      <a:pt x="1166670" y="546844"/>
                      <a:pt x="1166638" y="543235"/>
                    </a:cubicBezTo>
                    <a:cubicBezTo>
                      <a:pt x="1166633" y="542688"/>
                      <a:pt x="1166559" y="542145"/>
                      <a:pt x="1166419" y="5416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644" name="Google Shape;644;p11"/>
          <p:cNvGrpSpPr/>
          <p:nvPr/>
        </p:nvGrpSpPr>
        <p:grpSpPr>
          <a:xfrm>
            <a:off x="1739106" y="167263"/>
            <a:ext cx="5783108" cy="4751793"/>
            <a:chOff x="1739106" y="167263"/>
            <a:chExt cx="5783108" cy="4751793"/>
          </a:xfrm>
        </p:grpSpPr>
        <p:grpSp>
          <p:nvGrpSpPr>
            <p:cNvPr id="645" name="Google Shape;645;p11"/>
            <p:cNvGrpSpPr/>
            <p:nvPr/>
          </p:nvGrpSpPr>
          <p:grpSpPr>
            <a:xfrm>
              <a:off x="1739106" y="4571297"/>
              <a:ext cx="714324" cy="347759"/>
              <a:chOff x="482844" y="1192072"/>
              <a:chExt cx="714324" cy="347759"/>
            </a:xfrm>
          </p:grpSpPr>
          <p:sp>
            <p:nvSpPr>
              <p:cNvPr id="646" name="Google Shape;646;p11"/>
              <p:cNvSpPr/>
              <p:nvPr/>
            </p:nvSpPr>
            <p:spPr>
              <a:xfrm>
                <a:off x="983912" y="1192072"/>
                <a:ext cx="213256" cy="229698"/>
              </a:xfrm>
              <a:custGeom>
                <a:avLst/>
                <a:gdLst/>
                <a:ahLst/>
                <a:cxnLst/>
                <a:rect l="l" t="t" r="r" b="b"/>
                <a:pathLst>
                  <a:path w="213256" h="229698" extrusionOk="0">
                    <a:moveTo>
                      <a:pt x="207124" y="107820"/>
                    </a:moveTo>
                    <a:cubicBezTo>
                      <a:pt x="152750" y="105421"/>
                      <a:pt x="110085" y="60360"/>
                      <a:pt x="110705" y="5986"/>
                    </a:cubicBezTo>
                    <a:cubicBezTo>
                      <a:pt x="110976" y="-1642"/>
                      <a:pt x="100932" y="-1699"/>
                      <a:pt x="98423" y="4326"/>
                    </a:cubicBezTo>
                    <a:cubicBezTo>
                      <a:pt x="87977" y="29401"/>
                      <a:pt x="92537" y="58264"/>
                      <a:pt x="81212" y="82870"/>
                    </a:cubicBezTo>
                    <a:cubicBezTo>
                      <a:pt x="67932" y="111726"/>
                      <a:pt x="33769" y="113474"/>
                      <a:pt x="6046" y="113906"/>
                    </a:cubicBezTo>
                    <a:cubicBezTo>
                      <a:pt x="2597" y="114033"/>
                      <a:pt x="-96" y="116930"/>
                      <a:pt x="32" y="120375"/>
                    </a:cubicBezTo>
                    <a:cubicBezTo>
                      <a:pt x="153" y="123642"/>
                      <a:pt x="2776" y="126263"/>
                      <a:pt x="6046" y="126383"/>
                    </a:cubicBezTo>
                    <a:cubicBezTo>
                      <a:pt x="34653" y="128308"/>
                      <a:pt x="62032" y="138730"/>
                      <a:pt x="84669" y="156312"/>
                    </a:cubicBezTo>
                    <a:cubicBezTo>
                      <a:pt x="95063" y="165217"/>
                      <a:pt x="102976" y="176656"/>
                      <a:pt x="107640" y="189519"/>
                    </a:cubicBezTo>
                    <a:cubicBezTo>
                      <a:pt x="111233" y="201673"/>
                      <a:pt x="112601" y="214376"/>
                      <a:pt x="111677" y="227016"/>
                    </a:cubicBezTo>
                    <a:cubicBezTo>
                      <a:pt x="111718" y="228546"/>
                      <a:pt x="112991" y="229753"/>
                      <a:pt x="114523" y="229713"/>
                    </a:cubicBezTo>
                    <a:cubicBezTo>
                      <a:pt x="115456" y="229689"/>
                      <a:pt x="116315" y="229197"/>
                      <a:pt x="116807" y="228404"/>
                    </a:cubicBezTo>
                    <a:cubicBezTo>
                      <a:pt x="116868" y="228288"/>
                      <a:pt x="116907" y="228167"/>
                      <a:pt x="116968" y="228051"/>
                    </a:cubicBezTo>
                    <a:cubicBezTo>
                      <a:pt x="119802" y="229901"/>
                      <a:pt x="123600" y="229106"/>
                      <a:pt x="125452" y="226275"/>
                    </a:cubicBezTo>
                    <a:cubicBezTo>
                      <a:pt x="125788" y="225761"/>
                      <a:pt x="126045" y="225199"/>
                      <a:pt x="126214" y="224609"/>
                    </a:cubicBezTo>
                    <a:cubicBezTo>
                      <a:pt x="138593" y="181172"/>
                      <a:pt x="157826" y="128398"/>
                      <a:pt x="208788" y="120106"/>
                    </a:cubicBezTo>
                    <a:cubicBezTo>
                      <a:pt x="215929" y="118943"/>
                      <a:pt x="213957" y="107935"/>
                      <a:pt x="207124" y="10782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7" name="Google Shape;647;p11"/>
              <p:cNvSpPr/>
              <p:nvPr/>
            </p:nvSpPr>
            <p:spPr>
              <a:xfrm>
                <a:off x="482844" y="1403918"/>
                <a:ext cx="126183" cy="135913"/>
              </a:xfrm>
              <a:custGeom>
                <a:avLst/>
                <a:gdLst/>
                <a:ahLst/>
                <a:cxnLst/>
                <a:rect l="l" t="t" r="r" b="b"/>
                <a:pathLst>
                  <a:path w="126183" h="135913" extrusionOk="0">
                    <a:moveTo>
                      <a:pt x="122566" y="63804"/>
                    </a:moveTo>
                    <a:cubicBezTo>
                      <a:pt x="90393" y="62385"/>
                      <a:pt x="65148" y="35722"/>
                      <a:pt x="65515" y="3549"/>
                    </a:cubicBezTo>
                    <a:cubicBezTo>
                      <a:pt x="65674" y="-966"/>
                      <a:pt x="59733" y="-999"/>
                      <a:pt x="58247" y="2566"/>
                    </a:cubicBezTo>
                    <a:cubicBezTo>
                      <a:pt x="52067" y="17404"/>
                      <a:pt x="54765" y="34481"/>
                      <a:pt x="48064" y="49041"/>
                    </a:cubicBezTo>
                    <a:cubicBezTo>
                      <a:pt x="40206" y="66115"/>
                      <a:pt x="19991" y="67149"/>
                      <a:pt x="3588" y="67404"/>
                    </a:cubicBezTo>
                    <a:cubicBezTo>
                      <a:pt x="1547" y="67480"/>
                      <a:pt x="-46" y="69195"/>
                      <a:pt x="30" y="71233"/>
                    </a:cubicBezTo>
                    <a:cubicBezTo>
                      <a:pt x="102" y="73166"/>
                      <a:pt x="1653" y="74716"/>
                      <a:pt x="3588" y="74788"/>
                    </a:cubicBezTo>
                    <a:cubicBezTo>
                      <a:pt x="20515" y="75926"/>
                      <a:pt x="36715" y="82093"/>
                      <a:pt x="50109" y="92496"/>
                    </a:cubicBezTo>
                    <a:cubicBezTo>
                      <a:pt x="56259" y="97766"/>
                      <a:pt x="60941" y="104534"/>
                      <a:pt x="63701" y="112145"/>
                    </a:cubicBezTo>
                    <a:cubicBezTo>
                      <a:pt x="65827" y="119337"/>
                      <a:pt x="66636" y="126853"/>
                      <a:pt x="66090" y="134333"/>
                    </a:cubicBezTo>
                    <a:cubicBezTo>
                      <a:pt x="66114" y="135238"/>
                      <a:pt x="66868" y="135952"/>
                      <a:pt x="67774" y="135928"/>
                    </a:cubicBezTo>
                    <a:cubicBezTo>
                      <a:pt x="68327" y="135914"/>
                      <a:pt x="68835" y="135623"/>
                      <a:pt x="69126" y="135154"/>
                    </a:cubicBezTo>
                    <a:lnTo>
                      <a:pt x="69220" y="134945"/>
                    </a:lnTo>
                    <a:cubicBezTo>
                      <a:pt x="70897" y="136040"/>
                      <a:pt x="73144" y="135569"/>
                      <a:pt x="74240" y="133894"/>
                    </a:cubicBezTo>
                    <a:cubicBezTo>
                      <a:pt x="74439" y="133590"/>
                      <a:pt x="74591" y="133257"/>
                      <a:pt x="74691" y="132908"/>
                    </a:cubicBezTo>
                    <a:cubicBezTo>
                      <a:pt x="82016" y="107206"/>
                      <a:pt x="93397" y="75980"/>
                      <a:pt x="123550" y="71073"/>
                    </a:cubicBezTo>
                    <a:cubicBezTo>
                      <a:pt x="127776" y="70386"/>
                      <a:pt x="126609" y="63871"/>
                      <a:pt x="122566" y="6380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648" name="Google Shape;648;p11"/>
            <p:cNvGrpSpPr/>
            <p:nvPr/>
          </p:nvGrpSpPr>
          <p:grpSpPr>
            <a:xfrm>
              <a:off x="6751382" y="167263"/>
              <a:ext cx="770832" cy="372229"/>
              <a:chOff x="749957" y="2992438"/>
              <a:chExt cx="770832" cy="372229"/>
            </a:xfrm>
          </p:grpSpPr>
          <p:sp>
            <p:nvSpPr>
              <p:cNvPr id="649" name="Google Shape;649;p11"/>
              <p:cNvSpPr/>
              <p:nvPr/>
            </p:nvSpPr>
            <p:spPr>
              <a:xfrm>
                <a:off x="1307533" y="2992438"/>
                <a:ext cx="213256" cy="229698"/>
              </a:xfrm>
              <a:custGeom>
                <a:avLst/>
                <a:gdLst/>
                <a:ahLst/>
                <a:cxnLst/>
                <a:rect l="l" t="t" r="r" b="b"/>
                <a:pathLst>
                  <a:path w="213256" h="229698" extrusionOk="0">
                    <a:moveTo>
                      <a:pt x="207123" y="107819"/>
                    </a:moveTo>
                    <a:cubicBezTo>
                      <a:pt x="152750" y="105420"/>
                      <a:pt x="110085" y="60359"/>
                      <a:pt x="110705" y="5986"/>
                    </a:cubicBezTo>
                    <a:cubicBezTo>
                      <a:pt x="110976" y="-1642"/>
                      <a:pt x="100933" y="-1699"/>
                      <a:pt x="98423" y="4325"/>
                    </a:cubicBezTo>
                    <a:cubicBezTo>
                      <a:pt x="87978" y="29401"/>
                      <a:pt x="92536" y="58263"/>
                      <a:pt x="81212" y="82870"/>
                    </a:cubicBezTo>
                    <a:cubicBezTo>
                      <a:pt x="67932" y="111725"/>
                      <a:pt x="33769" y="113474"/>
                      <a:pt x="6046" y="113906"/>
                    </a:cubicBezTo>
                    <a:cubicBezTo>
                      <a:pt x="2597" y="114033"/>
                      <a:pt x="-96" y="116929"/>
                      <a:pt x="32" y="120375"/>
                    </a:cubicBezTo>
                    <a:cubicBezTo>
                      <a:pt x="153" y="123643"/>
                      <a:pt x="2776" y="126263"/>
                      <a:pt x="6046" y="126384"/>
                    </a:cubicBezTo>
                    <a:cubicBezTo>
                      <a:pt x="34653" y="128307"/>
                      <a:pt x="62033" y="138729"/>
                      <a:pt x="84668" y="156312"/>
                    </a:cubicBezTo>
                    <a:cubicBezTo>
                      <a:pt x="95063" y="165217"/>
                      <a:pt x="102976" y="176657"/>
                      <a:pt x="107640" y="189519"/>
                    </a:cubicBezTo>
                    <a:cubicBezTo>
                      <a:pt x="111233" y="201673"/>
                      <a:pt x="112601" y="214376"/>
                      <a:pt x="111678" y="227016"/>
                    </a:cubicBezTo>
                    <a:cubicBezTo>
                      <a:pt x="111718" y="228546"/>
                      <a:pt x="112992" y="229753"/>
                      <a:pt x="114523" y="229713"/>
                    </a:cubicBezTo>
                    <a:cubicBezTo>
                      <a:pt x="115457" y="229689"/>
                      <a:pt x="116315" y="229197"/>
                      <a:pt x="116808" y="228404"/>
                    </a:cubicBezTo>
                    <a:cubicBezTo>
                      <a:pt x="116869" y="228289"/>
                      <a:pt x="116907" y="228167"/>
                      <a:pt x="116967" y="228051"/>
                    </a:cubicBezTo>
                    <a:cubicBezTo>
                      <a:pt x="119801" y="229902"/>
                      <a:pt x="123599" y="229107"/>
                      <a:pt x="125451" y="226276"/>
                    </a:cubicBezTo>
                    <a:cubicBezTo>
                      <a:pt x="125788" y="225762"/>
                      <a:pt x="126045" y="225199"/>
                      <a:pt x="126214" y="224608"/>
                    </a:cubicBezTo>
                    <a:cubicBezTo>
                      <a:pt x="138593" y="181172"/>
                      <a:pt x="157826" y="128398"/>
                      <a:pt x="208788" y="120106"/>
                    </a:cubicBezTo>
                    <a:cubicBezTo>
                      <a:pt x="215929" y="118944"/>
                      <a:pt x="213957" y="107934"/>
                      <a:pt x="207123" y="10781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0" name="Google Shape;650;p11"/>
              <p:cNvSpPr/>
              <p:nvPr/>
            </p:nvSpPr>
            <p:spPr>
              <a:xfrm>
                <a:off x="749957" y="3228754"/>
                <a:ext cx="126183" cy="135913"/>
              </a:xfrm>
              <a:custGeom>
                <a:avLst/>
                <a:gdLst/>
                <a:ahLst/>
                <a:cxnLst/>
                <a:rect l="l" t="t" r="r" b="b"/>
                <a:pathLst>
                  <a:path w="126183" h="135913" extrusionOk="0">
                    <a:moveTo>
                      <a:pt x="122566" y="63804"/>
                    </a:moveTo>
                    <a:cubicBezTo>
                      <a:pt x="90393" y="62384"/>
                      <a:pt x="65148" y="35721"/>
                      <a:pt x="65516" y="3549"/>
                    </a:cubicBezTo>
                    <a:cubicBezTo>
                      <a:pt x="65675" y="-965"/>
                      <a:pt x="59733" y="-999"/>
                      <a:pt x="58248" y="2566"/>
                    </a:cubicBezTo>
                    <a:cubicBezTo>
                      <a:pt x="52067" y="17403"/>
                      <a:pt x="54765" y="34481"/>
                      <a:pt x="48065" y="49040"/>
                    </a:cubicBezTo>
                    <a:cubicBezTo>
                      <a:pt x="40206" y="66115"/>
                      <a:pt x="19991" y="67149"/>
                      <a:pt x="3588" y="67405"/>
                    </a:cubicBezTo>
                    <a:cubicBezTo>
                      <a:pt x="1547" y="67481"/>
                      <a:pt x="-46" y="69195"/>
                      <a:pt x="30" y="71234"/>
                    </a:cubicBezTo>
                    <a:cubicBezTo>
                      <a:pt x="102" y="73167"/>
                      <a:pt x="1653" y="74716"/>
                      <a:pt x="3588" y="74788"/>
                    </a:cubicBezTo>
                    <a:cubicBezTo>
                      <a:pt x="20515" y="75926"/>
                      <a:pt x="36715" y="82093"/>
                      <a:pt x="50109" y="92497"/>
                    </a:cubicBezTo>
                    <a:cubicBezTo>
                      <a:pt x="56260" y="97766"/>
                      <a:pt x="60942" y="104535"/>
                      <a:pt x="63702" y="112146"/>
                    </a:cubicBezTo>
                    <a:cubicBezTo>
                      <a:pt x="65827" y="119337"/>
                      <a:pt x="66637" y="126853"/>
                      <a:pt x="66091" y="134332"/>
                    </a:cubicBezTo>
                    <a:cubicBezTo>
                      <a:pt x="66114" y="135238"/>
                      <a:pt x="66868" y="135952"/>
                      <a:pt x="67773" y="135929"/>
                    </a:cubicBezTo>
                    <a:cubicBezTo>
                      <a:pt x="68326" y="135914"/>
                      <a:pt x="68835" y="135623"/>
                      <a:pt x="69126" y="135153"/>
                    </a:cubicBezTo>
                    <a:lnTo>
                      <a:pt x="69220" y="134944"/>
                    </a:lnTo>
                    <a:cubicBezTo>
                      <a:pt x="70897" y="136039"/>
                      <a:pt x="73145" y="135569"/>
                      <a:pt x="74241" y="133894"/>
                    </a:cubicBezTo>
                    <a:cubicBezTo>
                      <a:pt x="74440" y="133590"/>
                      <a:pt x="74592" y="133257"/>
                      <a:pt x="74692" y="132908"/>
                    </a:cubicBezTo>
                    <a:cubicBezTo>
                      <a:pt x="82016" y="107207"/>
                      <a:pt x="93397" y="75979"/>
                      <a:pt x="123551" y="71073"/>
                    </a:cubicBezTo>
                    <a:cubicBezTo>
                      <a:pt x="127776" y="70386"/>
                      <a:pt x="126609" y="63872"/>
                      <a:pt x="122566" y="6380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651" name="Google Shape;651;p11"/>
          <p:cNvGrpSpPr/>
          <p:nvPr/>
        </p:nvGrpSpPr>
        <p:grpSpPr>
          <a:xfrm>
            <a:off x="-396191" y="3884117"/>
            <a:ext cx="1827234" cy="1488094"/>
            <a:chOff x="-396191" y="3884117"/>
            <a:chExt cx="1827234" cy="1488094"/>
          </a:xfrm>
        </p:grpSpPr>
        <p:grpSp>
          <p:nvGrpSpPr>
            <p:cNvPr id="652" name="Google Shape;652;p11"/>
            <p:cNvGrpSpPr/>
            <p:nvPr/>
          </p:nvGrpSpPr>
          <p:grpSpPr>
            <a:xfrm rot="168500" flipH="1">
              <a:off x="33849" y="3903025"/>
              <a:ext cx="806197" cy="1401960"/>
              <a:chOff x="3484347" y="4604001"/>
              <a:chExt cx="806115" cy="1401818"/>
            </a:xfrm>
          </p:grpSpPr>
          <p:sp>
            <p:nvSpPr>
              <p:cNvPr id="653" name="Google Shape;653;p11"/>
              <p:cNvSpPr/>
              <p:nvPr/>
            </p:nvSpPr>
            <p:spPr>
              <a:xfrm>
                <a:off x="4037609" y="4918083"/>
                <a:ext cx="114243" cy="196263"/>
              </a:xfrm>
              <a:custGeom>
                <a:avLst/>
                <a:gdLst/>
                <a:ahLst/>
                <a:cxnLst/>
                <a:rect l="l" t="t" r="r" b="b"/>
                <a:pathLst>
                  <a:path w="83086" h="142737" extrusionOk="0">
                    <a:moveTo>
                      <a:pt x="83277" y="54286"/>
                    </a:moveTo>
                    <a:cubicBezTo>
                      <a:pt x="83237" y="67076"/>
                      <a:pt x="82137" y="79839"/>
                      <a:pt x="79989" y="92447"/>
                    </a:cubicBezTo>
                    <a:lnTo>
                      <a:pt x="79550" y="92398"/>
                    </a:lnTo>
                    <a:cubicBezTo>
                      <a:pt x="49368" y="102433"/>
                      <a:pt x="22116" y="119725"/>
                      <a:pt x="190" y="142753"/>
                    </a:cubicBezTo>
                    <a:cubicBezTo>
                      <a:pt x="5717" y="109992"/>
                      <a:pt x="12374" y="77444"/>
                      <a:pt x="20163" y="45112"/>
                    </a:cubicBezTo>
                    <a:cubicBezTo>
                      <a:pt x="33894" y="25690"/>
                      <a:pt x="52613" y="10330"/>
                      <a:pt x="74347" y="647"/>
                    </a:cubicBezTo>
                    <a:lnTo>
                      <a:pt x="77438" y="16"/>
                    </a:lnTo>
                    <a:cubicBezTo>
                      <a:pt x="81188" y="17866"/>
                      <a:pt x="83144" y="36047"/>
                      <a:pt x="83277" y="5428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4" name="Google Shape;654;p11"/>
              <p:cNvSpPr/>
              <p:nvPr/>
            </p:nvSpPr>
            <p:spPr>
              <a:xfrm>
                <a:off x="4065082" y="4811150"/>
                <a:ext cx="78752" cy="168900"/>
              </a:xfrm>
              <a:custGeom>
                <a:avLst/>
                <a:gdLst/>
                <a:ahLst/>
                <a:cxnLst/>
                <a:rect l="l" t="t" r="r" b="b"/>
                <a:pathLst>
                  <a:path w="57274" h="122836" extrusionOk="0">
                    <a:moveTo>
                      <a:pt x="35416" y="16"/>
                    </a:moveTo>
                    <a:cubicBezTo>
                      <a:pt x="44227" y="25493"/>
                      <a:pt x="51588" y="51448"/>
                      <a:pt x="57465" y="77756"/>
                    </a:cubicBezTo>
                    <a:lnTo>
                      <a:pt x="54374" y="78388"/>
                    </a:lnTo>
                    <a:cubicBezTo>
                      <a:pt x="32640" y="88070"/>
                      <a:pt x="13921" y="103431"/>
                      <a:pt x="190" y="122852"/>
                    </a:cubicBezTo>
                    <a:cubicBezTo>
                      <a:pt x="10061" y="81432"/>
                      <a:pt x="21741" y="40509"/>
                      <a:pt x="35231" y="8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5" name="Google Shape;655;p11"/>
              <p:cNvSpPr/>
              <p:nvPr/>
            </p:nvSpPr>
            <p:spPr>
              <a:xfrm>
                <a:off x="4022785" y="5045158"/>
                <a:ext cx="124541" cy="172314"/>
              </a:xfrm>
              <a:custGeom>
                <a:avLst/>
                <a:gdLst/>
                <a:ahLst/>
                <a:cxnLst/>
                <a:rect l="l" t="t" r="r" b="b"/>
                <a:pathLst>
                  <a:path w="90575" h="125319" extrusionOk="0">
                    <a:moveTo>
                      <a:pt x="90326" y="16"/>
                    </a:moveTo>
                    <a:lnTo>
                      <a:pt x="90765" y="64"/>
                    </a:lnTo>
                    <a:cubicBezTo>
                      <a:pt x="84449" y="34139"/>
                      <a:pt x="73043" y="67070"/>
                      <a:pt x="56928" y="97756"/>
                    </a:cubicBezTo>
                    <a:lnTo>
                      <a:pt x="56344" y="97425"/>
                    </a:lnTo>
                    <a:cubicBezTo>
                      <a:pt x="35410" y="101379"/>
                      <a:pt x="15976" y="111038"/>
                      <a:pt x="190" y="125335"/>
                    </a:cubicBezTo>
                    <a:cubicBezTo>
                      <a:pt x="3168" y="100278"/>
                      <a:pt x="6760" y="75290"/>
                      <a:pt x="10966" y="50370"/>
                    </a:cubicBezTo>
                    <a:cubicBezTo>
                      <a:pt x="32892" y="27342"/>
                      <a:pt x="60145" y="10051"/>
                      <a:pt x="90326" y="1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6" name="Google Shape;656;p11"/>
              <p:cNvSpPr/>
              <p:nvPr/>
            </p:nvSpPr>
            <p:spPr>
              <a:xfrm>
                <a:off x="3700198" y="5172341"/>
                <a:ext cx="121648" cy="162162"/>
              </a:xfrm>
              <a:custGeom>
                <a:avLst/>
                <a:gdLst/>
                <a:ahLst/>
                <a:cxnLst/>
                <a:rect l="l" t="t" r="r" b="b"/>
                <a:pathLst>
                  <a:path w="88471" h="117936" extrusionOk="0">
                    <a:moveTo>
                      <a:pt x="76752" y="58388"/>
                    </a:moveTo>
                    <a:cubicBezTo>
                      <a:pt x="75509" y="78937"/>
                      <a:pt x="79611" y="99458"/>
                      <a:pt x="88661" y="117952"/>
                    </a:cubicBezTo>
                    <a:cubicBezTo>
                      <a:pt x="66392" y="103393"/>
                      <a:pt x="43615" y="89400"/>
                      <a:pt x="20487" y="76165"/>
                    </a:cubicBezTo>
                    <a:cubicBezTo>
                      <a:pt x="22096" y="76079"/>
                      <a:pt x="23617" y="75983"/>
                      <a:pt x="25215" y="75983"/>
                    </a:cubicBezTo>
                    <a:cubicBezTo>
                      <a:pt x="13002" y="53873"/>
                      <a:pt x="4545" y="29890"/>
                      <a:pt x="190" y="5012"/>
                    </a:cubicBezTo>
                    <a:lnTo>
                      <a:pt x="2347" y="16"/>
                    </a:lnTo>
                    <a:cubicBezTo>
                      <a:pt x="20625" y="7886"/>
                      <a:pt x="37565" y="18552"/>
                      <a:pt x="52559" y="31630"/>
                    </a:cubicBezTo>
                    <a:cubicBezTo>
                      <a:pt x="61653" y="39580"/>
                      <a:pt x="70071" y="48269"/>
                      <a:pt x="77728" y="5760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7" name="Google Shape;657;p11"/>
              <p:cNvSpPr/>
              <p:nvPr/>
            </p:nvSpPr>
            <p:spPr>
              <a:xfrm>
                <a:off x="3498389" y="5152703"/>
                <a:ext cx="236141" cy="124336"/>
              </a:xfrm>
              <a:custGeom>
                <a:avLst/>
                <a:gdLst/>
                <a:ahLst/>
                <a:cxnLst/>
                <a:rect l="l" t="t" r="r" b="b"/>
                <a:pathLst>
                  <a:path w="171739" h="90426" extrusionOk="0">
                    <a:moveTo>
                      <a:pt x="37650" y="3279"/>
                    </a:moveTo>
                    <a:cubicBezTo>
                      <a:pt x="54100" y="947"/>
                      <a:pt x="70702" y="-138"/>
                      <a:pt x="87315" y="33"/>
                    </a:cubicBezTo>
                    <a:cubicBezTo>
                      <a:pt x="108607" y="901"/>
                      <a:pt x="129548" y="5737"/>
                      <a:pt x="149061" y="14293"/>
                    </a:cubicBezTo>
                    <a:lnTo>
                      <a:pt x="146904" y="19289"/>
                    </a:lnTo>
                    <a:cubicBezTo>
                      <a:pt x="151259" y="44167"/>
                      <a:pt x="159716" y="68150"/>
                      <a:pt x="171929" y="90261"/>
                    </a:cubicBezTo>
                    <a:cubicBezTo>
                      <a:pt x="170331" y="90260"/>
                      <a:pt x="168810" y="90356"/>
                      <a:pt x="167201" y="90443"/>
                    </a:cubicBezTo>
                    <a:cubicBezTo>
                      <a:pt x="113427" y="59397"/>
                      <a:pt x="57642" y="31967"/>
                      <a:pt x="219" y="8333"/>
                    </a:cubicBezTo>
                    <a:lnTo>
                      <a:pt x="190" y="7798"/>
                    </a:lnTo>
                    <a:cubicBezTo>
                      <a:pt x="12709" y="6265"/>
                      <a:pt x="25131" y="4812"/>
                      <a:pt x="37650" y="327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8" name="Google Shape;658;p11"/>
              <p:cNvSpPr/>
              <p:nvPr/>
            </p:nvSpPr>
            <p:spPr>
              <a:xfrm>
                <a:off x="3786508" y="5013744"/>
                <a:ext cx="52438" cy="141025"/>
              </a:xfrm>
              <a:custGeom>
                <a:avLst/>
                <a:gdLst/>
                <a:ahLst/>
                <a:cxnLst/>
                <a:rect l="l" t="t" r="r" b="b"/>
                <a:pathLst>
                  <a:path w="38137" h="102564" extrusionOk="0">
                    <a:moveTo>
                      <a:pt x="37590" y="16"/>
                    </a:moveTo>
                    <a:cubicBezTo>
                      <a:pt x="40126" y="34169"/>
                      <a:pt x="36109" y="68493"/>
                      <a:pt x="25755" y="101140"/>
                    </a:cubicBezTo>
                    <a:lnTo>
                      <a:pt x="22752" y="102580"/>
                    </a:lnTo>
                    <a:cubicBezTo>
                      <a:pt x="15166" y="86198"/>
                      <a:pt x="7669" y="69826"/>
                      <a:pt x="190" y="53278"/>
                    </a:cubicBezTo>
                    <a:cubicBezTo>
                      <a:pt x="2403" y="54147"/>
                      <a:pt x="4615" y="55015"/>
                      <a:pt x="6828" y="55883"/>
                    </a:cubicBezTo>
                    <a:cubicBezTo>
                      <a:pt x="12682" y="35515"/>
                      <a:pt x="22599" y="16541"/>
                      <a:pt x="35982" y="10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9" name="Google Shape;659;p11"/>
              <p:cNvSpPr/>
              <p:nvPr/>
            </p:nvSpPr>
            <p:spPr>
              <a:xfrm>
                <a:off x="3750306" y="4893183"/>
                <a:ext cx="87614" cy="197332"/>
              </a:xfrm>
              <a:custGeom>
                <a:avLst/>
                <a:gdLst/>
                <a:ahLst/>
                <a:cxnLst/>
                <a:rect l="l" t="t" r="r" b="b"/>
                <a:pathLst>
                  <a:path w="63719" h="143514" extrusionOk="0">
                    <a:moveTo>
                      <a:pt x="63909" y="87663"/>
                    </a:moveTo>
                    <a:lnTo>
                      <a:pt x="62301" y="87750"/>
                    </a:lnTo>
                    <a:cubicBezTo>
                      <a:pt x="48918" y="104189"/>
                      <a:pt x="39001" y="123162"/>
                      <a:pt x="33147" y="143530"/>
                    </a:cubicBezTo>
                    <a:cubicBezTo>
                      <a:pt x="30935" y="142662"/>
                      <a:pt x="28722" y="141794"/>
                      <a:pt x="26509" y="140925"/>
                    </a:cubicBezTo>
                    <a:cubicBezTo>
                      <a:pt x="17610" y="121201"/>
                      <a:pt x="8837" y="101402"/>
                      <a:pt x="190" y="81528"/>
                    </a:cubicBezTo>
                    <a:cubicBezTo>
                      <a:pt x="9791" y="51676"/>
                      <a:pt x="25137" y="23986"/>
                      <a:pt x="45367" y="16"/>
                    </a:cubicBezTo>
                    <a:cubicBezTo>
                      <a:pt x="55547" y="28242"/>
                      <a:pt x="61787" y="57735"/>
                      <a:pt x="63909" y="8766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0" name="Google Shape;660;p11"/>
              <p:cNvSpPr/>
              <p:nvPr/>
            </p:nvSpPr>
            <p:spPr>
              <a:xfrm>
                <a:off x="3594050" y="4615799"/>
                <a:ext cx="218314" cy="389359"/>
              </a:xfrm>
              <a:custGeom>
                <a:avLst/>
                <a:gdLst/>
                <a:ahLst/>
                <a:cxnLst/>
                <a:rect l="l" t="t" r="r" b="b"/>
                <a:pathLst>
                  <a:path w="158774" h="283170" extrusionOk="0">
                    <a:moveTo>
                      <a:pt x="144573" y="167489"/>
                    </a:moveTo>
                    <a:cubicBezTo>
                      <a:pt x="149987" y="178615"/>
                      <a:pt x="154791" y="190027"/>
                      <a:pt x="158964" y="201674"/>
                    </a:cubicBezTo>
                    <a:cubicBezTo>
                      <a:pt x="138735" y="225644"/>
                      <a:pt x="123388" y="253334"/>
                      <a:pt x="113787" y="283187"/>
                    </a:cubicBezTo>
                    <a:cubicBezTo>
                      <a:pt x="73038" y="189954"/>
                      <a:pt x="35172" y="95564"/>
                      <a:pt x="190" y="16"/>
                    </a:cubicBezTo>
                    <a:cubicBezTo>
                      <a:pt x="59597" y="44730"/>
                      <a:pt x="111989" y="100557"/>
                      <a:pt x="144573" y="1674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1" name="Google Shape;661;p11"/>
              <p:cNvSpPr/>
              <p:nvPr/>
            </p:nvSpPr>
            <p:spPr>
              <a:xfrm>
                <a:off x="3944369" y="5040972"/>
                <a:ext cx="93203" cy="181625"/>
              </a:xfrm>
              <a:custGeom>
                <a:avLst/>
                <a:gdLst/>
                <a:ahLst/>
                <a:cxnLst/>
                <a:rect l="l" t="t" r="r" b="b"/>
                <a:pathLst>
                  <a:path w="67784" h="132091" extrusionOk="0">
                    <a:moveTo>
                      <a:pt x="66667" y="54776"/>
                    </a:moveTo>
                    <a:cubicBezTo>
                      <a:pt x="67077" y="54289"/>
                      <a:pt x="67575" y="53813"/>
                      <a:pt x="67975" y="53413"/>
                    </a:cubicBezTo>
                    <a:cubicBezTo>
                      <a:pt x="63768" y="78333"/>
                      <a:pt x="60175" y="103321"/>
                      <a:pt x="57198" y="128378"/>
                    </a:cubicBezTo>
                    <a:cubicBezTo>
                      <a:pt x="55822" y="129556"/>
                      <a:pt x="54525" y="130831"/>
                      <a:pt x="53227" y="132107"/>
                    </a:cubicBezTo>
                    <a:cubicBezTo>
                      <a:pt x="42595" y="111279"/>
                      <a:pt x="25441" y="94495"/>
                      <a:pt x="4381" y="84310"/>
                    </a:cubicBezTo>
                    <a:cubicBezTo>
                      <a:pt x="2133" y="72621"/>
                      <a:pt x="784" y="60778"/>
                      <a:pt x="344" y="48884"/>
                    </a:cubicBezTo>
                    <a:cubicBezTo>
                      <a:pt x="-267" y="32512"/>
                      <a:pt x="939" y="16122"/>
                      <a:pt x="3940" y="16"/>
                    </a:cubicBezTo>
                    <a:cubicBezTo>
                      <a:pt x="27559" y="14915"/>
                      <a:pt x="48720" y="33388"/>
                      <a:pt x="66667" y="5477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2" name="Google Shape;662;p11"/>
              <p:cNvSpPr/>
              <p:nvPr/>
            </p:nvSpPr>
            <p:spPr>
              <a:xfrm>
                <a:off x="4000744" y="4804930"/>
                <a:ext cx="112750" cy="183392"/>
              </a:xfrm>
              <a:custGeom>
                <a:avLst/>
                <a:gdLst/>
                <a:ahLst/>
                <a:cxnLst/>
                <a:rect l="l" t="t" r="r" b="b"/>
                <a:pathLst>
                  <a:path w="82000" h="133376" extrusionOk="0">
                    <a:moveTo>
                      <a:pt x="12043" y="72610"/>
                    </a:moveTo>
                    <a:cubicBezTo>
                      <a:pt x="35183" y="48382"/>
                      <a:pt x="65836" y="30054"/>
                      <a:pt x="80652" y="16"/>
                    </a:cubicBezTo>
                    <a:cubicBezTo>
                      <a:pt x="81197" y="1497"/>
                      <a:pt x="81645" y="3056"/>
                      <a:pt x="82190" y="4537"/>
                    </a:cubicBezTo>
                    <a:lnTo>
                      <a:pt x="82005" y="4605"/>
                    </a:lnTo>
                    <a:cubicBezTo>
                      <a:pt x="68517" y="45001"/>
                      <a:pt x="56837" y="85924"/>
                      <a:pt x="46964" y="127373"/>
                    </a:cubicBezTo>
                    <a:cubicBezTo>
                      <a:pt x="45501" y="129341"/>
                      <a:pt x="44125" y="131318"/>
                      <a:pt x="42827" y="133392"/>
                    </a:cubicBezTo>
                    <a:cubicBezTo>
                      <a:pt x="30009" y="116539"/>
                      <a:pt x="15743" y="100838"/>
                      <a:pt x="190" y="86466"/>
                    </a:cubicBezTo>
                    <a:cubicBezTo>
                      <a:pt x="3868" y="81621"/>
                      <a:pt x="7825" y="76994"/>
                      <a:pt x="12043" y="726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3" name="Google Shape;663;p11"/>
              <p:cNvSpPr/>
              <p:nvPr/>
            </p:nvSpPr>
            <p:spPr>
              <a:xfrm>
                <a:off x="3949529" y="4923845"/>
                <a:ext cx="115510" cy="192378"/>
              </a:xfrm>
              <a:custGeom>
                <a:avLst/>
                <a:gdLst/>
                <a:ahLst/>
                <a:cxnLst/>
                <a:rect l="l" t="t" r="r" b="b"/>
                <a:pathLst>
                  <a:path w="84007" h="139911" extrusionOk="0">
                    <a:moveTo>
                      <a:pt x="80060" y="46942"/>
                    </a:moveTo>
                    <a:cubicBezTo>
                      <a:pt x="81358" y="44868"/>
                      <a:pt x="82734" y="42891"/>
                      <a:pt x="84197" y="40923"/>
                    </a:cubicBezTo>
                    <a:cubicBezTo>
                      <a:pt x="76408" y="73256"/>
                      <a:pt x="69751" y="105803"/>
                      <a:pt x="64224" y="138564"/>
                    </a:cubicBezTo>
                    <a:cubicBezTo>
                      <a:pt x="63824" y="138964"/>
                      <a:pt x="63326" y="139440"/>
                      <a:pt x="62917" y="139927"/>
                    </a:cubicBezTo>
                    <a:cubicBezTo>
                      <a:pt x="44970" y="118540"/>
                      <a:pt x="23809" y="100066"/>
                      <a:pt x="190" y="85167"/>
                    </a:cubicBezTo>
                    <a:cubicBezTo>
                      <a:pt x="5662" y="54232"/>
                      <a:pt x="18425" y="25044"/>
                      <a:pt x="37424" y="16"/>
                    </a:cubicBezTo>
                    <a:cubicBezTo>
                      <a:pt x="52976" y="14387"/>
                      <a:pt x="67243" y="30089"/>
                      <a:pt x="80060" y="4694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4" name="Google Shape;664;p11"/>
              <p:cNvSpPr/>
              <p:nvPr/>
            </p:nvSpPr>
            <p:spPr>
              <a:xfrm>
                <a:off x="3950134" y="5156920"/>
                <a:ext cx="72622" cy="152164"/>
              </a:xfrm>
              <a:custGeom>
                <a:avLst/>
                <a:gdLst/>
                <a:ahLst/>
                <a:cxnLst/>
                <a:rect l="l" t="t" r="r" b="b"/>
                <a:pathLst>
                  <a:path w="52816" h="110665" extrusionOk="0">
                    <a:moveTo>
                      <a:pt x="53007" y="44083"/>
                    </a:moveTo>
                    <a:cubicBezTo>
                      <a:pt x="50352" y="66247"/>
                      <a:pt x="48321" y="88392"/>
                      <a:pt x="46807" y="110682"/>
                    </a:cubicBezTo>
                    <a:cubicBezTo>
                      <a:pt x="23966" y="77308"/>
                      <a:pt x="8109" y="39666"/>
                      <a:pt x="190" y="16"/>
                    </a:cubicBezTo>
                    <a:cubicBezTo>
                      <a:pt x="21251" y="10201"/>
                      <a:pt x="38404" y="26985"/>
                      <a:pt x="49036" y="47812"/>
                    </a:cubicBezTo>
                    <a:cubicBezTo>
                      <a:pt x="50334" y="46537"/>
                      <a:pt x="51631" y="45262"/>
                      <a:pt x="53007" y="4408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5" name="Google Shape;665;p11"/>
              <p:cNvSpPr/>
              <p:nvPr/>
            </p:nvSpPr>
            <p:spPr>
              <a:xfrm>
                <a:off x="4022785" y="5152168"/>
                <a:ext cx="81213" cy="143773"/>
              </a:xfrm>
              <a:custGeom>
                <a:avLst/>
                <a:gdLst/>
                <a:ahLst/>
                <a:cxnLst/>
                <a:rect l="l" t="t" r="r" b="b"/>
                <a:pathLst>
                  <a:path w="59064" h="104562" extrusionOk="0">
                    <a:moveTo>
                      <a:pt x="1709" y="37709"/>
                    </a:moveTo>
                    <a:cubicBezTo>
                      <a:pt x="1791" y="60031"/>
                      <a:pt x="1256" y="82262"/>
                      <a:pt x="190" y="104578"/>
                    </a:cubicBezTo>
                    <a:cubicBezTo>
                      <a:pt x="26726" y="74056"/>
                      <a:pt x="46817" y="38490"/>
                      <a:pt x="59255" y="16"/>
                    </a:cubicBezTo>
                    <a:cubicBezTo>
                      <a:pt x="37159" y="7708"/>
                      <a:pt x="18186" y="22406"/>
                      <a:pt x="5223" y="41871"/>
                    </a:cubicBezTo>
                    <a:cubicBezTo>
                      <a:pt x="4081" y="40454"/>
                      <a:pt x="2940" y="39038"/>
                      <a:pt x="1709" y="3770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6" name="Google Shape;666;p11"/>
              <p:cNvSpPr/>
              <p:nvPr/>
            </p:nvSpPr>
            <p:spPr>
              <a:xfrm>
                <a:off x="3771445" y="5220073"/>
                <a:ext cx="90228" cy="139466"/>
              </a:xfrm>
              <a:custGeom>
                <a:avLst/>
                <a:gdLst/>
                <a:ahLst/>
                <a:cxnLst/>
                <a:rect l="l" t="t" r="r" b="b"/>
                <a:pathLst>
                  <a:path w="65620" h="101430" extrusionOk="0">
                    <a:moveTo>
                      <a:pt x="7557" y="68508"/>
                    </a:moveTo>
                    <a:cubicBezTo>
                      <a:pt x="27282" y="78985"/>
                      <a:pt x="46633" y="89962"/>
                      <a:pt x="65810" y="101447"/>
                    </a:cubicBezTo>
                    <a:cubicBezTo>
                      <a:pt x="51434" y="63652"/>
                      <a:pt x="29563" y="29152"/>
                      <a:pt x="1509" y="16"/>
                    </a:cubicBezTo>
                    <a:cubicBezTo>
                      <a:pt x="-2148" y="23110"/>
                      <a:pt x="1847" y="46765"/>
                      <a:pt x="12887" y="67380"/>
                    </a:cubicBezTo>
                    <a:cubicBezTo>
                      <a:pt x="11099" y="67716"/>
                      <a:pt x="9311" y="68052"/>
                      <a:pt x="7557" y="6850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7" name="Google Shape;667;p11"/>
              <p:cNvSpPr/>
              <p:nvPr/>
            </p:nvSpPr>
            <p:spPr>
              <a:xfrm>
                <a:off x="3709824" y="5334565"/>
                <a:ext cx="159611" cy="48720"/>
              </a:xfrm>
              <a:custGeom>
                <a:avLst/>
                <a:gdLst/>
                <a:ahLst/>
                <a:cxnLst/>
                <a:rect l="l" t="t" r="r" b="b"/>
                <a:pathLst>
                  <a:path w="116081" h="35433" extrusionOk="0">
                    <a:moveTo>
                      <a:pt x="81663" y="16"/>
                    </a:moveTo>
                    <a:cubicBezTo>
                      <a:pt x="93339" y="7622"/>
                      <a:pt x="104820" y="15384"/>
                      <a:pt x="116272" y="23409"/>
                    </a:cubicBezTo>
                    <a:lnTo>
                      <a:pt x="116066" y="23652"/>
                    </a:lnTo>
                    <a:cubicBezTo>
                      <a:pt x="102759" y="21900"/>
                      <a:pt x="89809" y="27291"/>
                      <a:pt x="76889" y="30820"/>
                    </a:cubicBezTo>
                    <a:cubicBezTo>
                      <a:pt x="51685" y="37401"/>
                      <a:pt x="25160" y="36958"/>
                      <a:pt x="190" y="29539"/>
                    </a:cubicBezTo>
                    <a:lnTo>
                      <a:pt x="717" y="28000"/>
                    </a:lnTo>
                    <a:cubicBezTo>
                      <a:pt x="26376" y="15090"/>
                      <a:pt x="53789" y="6007"/>
                      <a:pt x="82083" y="1039"/>
                    </a:cubicBezTo>
                    <a:cubicBezTo>
                      <a:pt x="81907" y="714"/>
                      <a:pt x="81767" y="371"/>
                      <a:pt x="81664" y="1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8" name="Google Shape;668;p11"/>
              <p:cNvSpPr/>
              <p:nvPr/>
            </p:nvSpPr>
            <p:spPr>
              <a:xfrm>
                <a:off x="3626302" y="5277086"/>
                <a:ext cx="196092" cy="98051"/>
              </a:xfrm>
              <a:custGeom>
                <a:avLst/>
                <a:gdLst/>
                <a:ahLst/>
                <a:cxnLst/>
                <a:rect l="l" t="t" r="r" b="b"/>
                <a:pathLst>
                  <a:path w="142612" h="71310" extrusionOk="0">
                    <a:moveTo>
                      <a:pt x="142383" y="41803"/>
                    </a:moveTo>
                    <a:cubicBezTo>
                      <a:pt x="142486" y="42158"/>
                      <a:pt x="142627" y="42501"/>
                      <a:pt x="142802" y="42826"/>
                    </a:cubicBezTo>
                    <a:cubicBezTo>
                      <a:pt x="114508" y="47794"/>
                      <a:pt x="87095" y="56877"/>
                      <a:pt x="61436" y="69787"/>
                    </a:cubicBezTo>
                    <a:lnTo>
                      <a:pt x="60909" y="71326"/>
                    </a:lnTo>
                    <a:cubicBezTo>
                      <a:pt x="47621" y="67432"/>
                      <a:pt x="34982" y="61594"/>
                      <a:pt x="23403" y="54002"/>
                    </a:cubicBezTo>
                    <a:cubicBezTo>
                      <a:pt x="15089" y="48467"/>
                      <a:pt x="7317" y="42161"/>
                      <a:pt x="190" y="35165"/>
                    </a:cubicBezTo>
                    <a:cubicBezTo>
                      <a:pt x="19357" y="14286"/>
                      <a:pt x="45903" y="1680"/>
                      <a:pt x="74208" y="16"/>
                    </a:cubicBezTo>
                    <a:cubicBezTo>
                      <a:pt x="97337" y="13251"/>
                      <a:pt x="120114" y="27244"/>
                      <a:pt x="142383" y="4180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9" name="Google Shape;669;p11"/>
              <p:cNvSpPr/>
              <p:nvPr/>
            </p:nvSpPr>
            <p:spPr>
              <a:xfrm>
                <a:off x="3491952" y="5163407"/>
                <a:ext cx="236074" cy="161967"/>
              </a:xfrm>
              <a:custGeom>
                <a:avLst/>
                <a:gdLst/>
                <a:ahLst/>
                <a:cxnLst/>
                <a:rect l="l" t="t" r="r" b="b"/>
                <a:pathLst>
                  <a:path w="171690" h="117794" extrusionOk="0">
                    <a:moveTo>
                      <a:pt x="4899" y="551"/>
                    </a:moveTo>
                    <a:cubicBezTo>
                      <a:pt x="62322" y="24185"/>
                      <a:pt x="118107" y="51615"/>
                      <a:pt x="171881" y="82660"/>
                    </a:cubicBezTo>
                    <a:cubicBezTo>
                      <a:pt x="143576" y="84324"/>
                      <a:pt x="117029" y="96930"/>
                      <a:pt x="97862" y="117810"/>
                    </a:cubicBezTo>
                    <a:cubicBezTo>
                      <a:pt x="61691" y="82969"/>
                      <a:pt x="38574" y="33871"/>
                      <a:pt x="190" y="558"/>
                    </a:cubicBezTo>
                    <a:cubicBezTo>
                      <a:pt x="1721" y="374"/>
                      <a:pt x="3339" y="200"/>
                      <a:pt x="4870" y="1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0" name="Google Shape;670;p11"/>
              <p:cNvSpPr/>
              <p:nvPr/>
            </p:nvSpPr>
            <p:spPr>
              <a:xfrm>
                <a:off x="3694750" y="5067242"/>
                <a:ext cx="127471" cy="97717"/>
              </a:xfrm>
              <a:custGeom>
                <a:avLst/>
                <a:gdLst/>
                <a:ahLst/>
                <a:cxnLst/>
                <a:rect l="l" t="t" r="r" b="b"/>
                <a:pathLst>
                  <a:path w="92706" h="71067" extrusionOk="0">
                    <a:moveTo>
                      <a:pt x="92897" y="71083"/>
                    </a:moveTo>
                    <a:cubicBezTo>
                      <a:pt x="58694" y="52035"/>
                      <a:pt x="27462" y="28093"/>
                      <a:pt x="190" y="16"/>
                    </a:cubicBezTo>
                    <a:cubicBezTo>
                      <a:pt x="23007" y="1536"/>
                      <a:pt x="45480" y="6377"/>
                      <a:pt x="66898" y="14385"/>
                    </a:cubicBezTo>
                    <a:cubicBezTo>
                      <a:pt x="74376" y="30933"/>
                      <a:pt x="81874" y="47305"/>
                      <a:pt x="89459" y="63687"/>
                    </a:cubicBezTo>
                    <a:cubicBezTo>
                      <a:pt x="90599" y="66211"/>
                      <a:pt x="91748" y="68647"/>
                      <a:pt x="92897" y="7108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1" name="Google Shape;671;p11"/>
              <p:cNvSpPr/>
              <p:nvPr/>
            </p:nvSpPr>
            <p:spPr>
              <a:xfrm>
                <a:off x="3636502" y="4981616"/>
                <a:ext cx="149948" cy="105351"/>
              </a:xfrm>
              <a:custGeom>
                <a:avLst/>
                <a:gdLst/>
                <a:ahLst/>
                <a:cxnLst/>
                <a:rect l="l" t="t" r="r" b="b"/>
                <a:pathLst>
                  <a:path w="109053" h="76619" extrusionOk="0">
                    <a:moveTo>
                      <a:pt x="82924" y="17239"/>
                    </a:moveTo>
                    <a:cubicBezTo>
                      <a:pt x="91541" y="37109"/>
                      <a:pt x="100314" y="56908"/>
                      <a:pt x="109243" y="76636"/>
                    </a:cubicBezTo>
                    <a:cubicBezTo>
                      <a:pt x="87826" y="68627"/>
                      <a:pt x="65353" y="63787"/>
                      <a:pt x="42536" y="62266"/>
                    </a:cubicBezTo>
                    <a:cubicBezTo>
                      <a:pt x="25065" y="44005"/>
                      <a:pt x="10755" y="22968"/>
                      <a:pt x="190" y="16"/>
                    </a:cubicBezTo>
                    <a:cubicBezTo>
                      <a:pt x="28514" y="1112"/>
                      <a:pt x="56410" y="7292"/>
                      <a:pt x="82544" y="1826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2" name="Google Shape;672;p11"/>
              <p:cNvSpPr/>
              <p:nvPr/>
            </p:nvSpPr>
            <p:spPr>
              <a:xfrm>
                <a:off x="3586958" y="4610367"/>
                <a:ext cx="163284" cy="396195"/>
              </a:xfrm>
              <a:custGeom>
                <a:avLst/>
                <a:gdLst/>
                <a:ahLst/>
                <a:cxnLst/>
                <a:rect l="l" t="t" r="r" b="b"/>
                <a:pathLst>
                  <a:path w="118752" h="288142" extrusionOk="0">
                    <a:moveTo>
                      <a:pt x="118943" y="287136"/>
                    </a:moveTo>
                    <a:lnTo>
                      <a:pt x="118562" y="288158"/>
                    </a:lnTo>
                    <a:cubicBezTo>
                      <a:pt x="92429" y="277189"/>
                      <a:pt x="64533" y="271008"/>
                      <a:pt x="36208" y="269912"/>
                    </a:cubicBezTo>
                    <a:cubicBezTo>
                      <a:pt x="33110" y="263134"/>
                      <a:pt x="30447" y="256165"/>
                      <a:pt x="28236" y="249048"/>
                    </a:cubicBezTo>
                    <a:cubicBezTo>
                      <a:pt x="21258" y="223625"/>
                      <a:pt x="17026" y="197529"/>
                      <a:pt x="15614" y="171205"/>
                    </a:cubicBezTo>
                    <a:cubicBezTo>
                      <a:pt x="10451" y="114081"/>
                      <a:pt x="5309" y="57018"/>
                      <a:pt x="190" y="16"/>
                    </a:cubicBezTo>
                    <a:cubicBezTo>
                      <a:pt x="1915" y="1274"/>
                      <a:pt x="3630" y="2619"/>
                      <a:pt x="5346" y="3965"/>
                    </a:cubicBezTo>
                    <a:cubicBezTo>
                      <a:pt x="40332" y="99483"/>
                      <a:pt x="78197" y="193873"/>
                      <a:pt x="118943" y="28713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3" name="Google Shape;673;p11"/>
              <p:cNvSpPr/>
              <p:nvPr/>
            </p:nvSpPr>
            <p:spPr>
              <a:xfrm>
                <a:off x="4124065" y="4882373"/>
                <a:ext cx="19790" cy="44505"/>
              </a:xfrm>
              <a:custGeom>
                <a:avLst/>
                <a:gdLst/>
                <a:ahLst/>
                <a:cxnLst/>
                <a:rect l="l" t="t" r="r" b="b"/>
                <a:pathLst>
                  <a:path w="14393" h="32367" extrusionOk="0">
                    <a:moveTo>
                      <a:pt x="8301" y="16"/>
                    </a:moveTo>
                    <a:cubicBezTo>
                      <a:pt x="6138" y="10945"/>
                      <a:pt x="3296" y="21831"/>
                      <a:pt x="190" y="32383"/>
                    </a:cubicBezTo>
                    <a:cubicBezTo>
                      <a:pt x="3876" y="30296"/>
                      <a:pt x="7624" y="28324"/>
                      <a:pt x="11494" y="26608"/>
                    </a:cubicBezTo>
                    <a:lnTo>
                      <a:pt x="14584" y="25977"/>
                    </a:lnTo>
                    <a:cubicBezTo>
                      <a:pt x="12798" y="17267"/>
                      <a:pt x="10617" y="8626"/>
                      <a:pt x="8301" y="1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4" name="Google Shape;674;p11"/>
              <p:cNvSpPr/>
              <p:nvPr/>
            </p:nvSpPr>
            <p:spPr>
              <a:xfrm>
                <a:off x="4022786" y="5045158"/>
                <a:ext cx="124539" cy="172314"/>
              </a:xfrm>
              <a:custGeom>
                <a:avLst/>
                <a:gdLst/>
                <a:ahLst/>
                <a:cxnLst/>
                <a:rect l="l" t="t" r="r" b="b"/>
                <a:pathLst>
                  <a:path w="90574" h="125319" extrusionOk="0">
                    <a:moveTo>
                      <a:pt x="90327" y="16"/>
                    </a:moveTo>
                    <a:cubicBezTo>
                      <a:pt x="69817" y="6849"/>
                      <a:pt x="50600" y="17075"/>
                      <a:pt x="33478" y="30267"/>
                    </a:cubicBezTo>
                    <a:cubicBezTo>
                      <a:pt x="24683" y="52065"/>
                      <a:pt x="15033" y="73546"/>
                      <a:pt x="4257" y="94353"/>
                    </a:cubicBezTo>
                    <a:cubicBezTo>
                      <a:pt x="2817" y="104671"/>
                      <a:pt x="1418" y="114994"/>
                      <a:pt x="190" y="125335"/>
                    </a:cubicBezTo>
                    <a:cubicBezTo>
                      <a:pt x="15976" y="111038"/>
                      <a:pt x="35409" y="101378"/>
                      <a:pt x="56343" y="97424"/>
                    </a:cubicBezTo>
                    <a:lnTo>
                      <a:pt x="56928" y="97756"/>
                    </a:lnTo>
                    <a:cubicBezTo>
                      <a:pt x="73042" y="67070"/>
                      <a:pt x="84448" y="34139"/>
                      <a:pt x="90765" y="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5" name="Google Shape;675;p11"/>
              <p:cNvSpPr/>
              <p:nvPr/>
            </p:nvSpPr>
            <p:spPr>
              <a:xfrm>
                <a:off x="3700198" y="5172340"/>
                <a:ext cx="116331" cy="149296"/>
              </a:xfrm>
              <a:custGeom>
                <a:avLst/>
                <a:gdLst/>
                <a:ahLst/>
                <a:cxnLst/>
                <a:rect l="l" t="t" r="r" b="b"/>
                <a:pathLst>
                  <a:path w="84604" h="108579" extrusionOk="0">
                    <a:moveTo>
                      <a:pt x="84794" y="108595"/>
                    </a:moveTo>
                    <a:cubicBezTo>
                      <a:pt x="78544" y="92629"/>
                      <a:pt x="75801" y="75506"/>
                      <a:pt x="76752" y="58388"/>
                    </a:cubicBezTo>
                    <a:lnTo>
                      <a:pt x="77728" y="57610"/>
                    </a:lnTo>
                    <a:cubicBezTo>
                      <a:pt x="70070" y="48270"/>
                      <a:pt x="61653" y="39580"/>
                      <a:pt x="52559" y="31630"/>
                    </a:cubicBezTo>
                    <a:cubicBezTo>
                      <a:pt x="37565" y="18552"/>
                      <a:pt x="20624" y="7886"/>
                      <a:pt x="2346" y="16"/>
                    </a:cubicBezTo>
                    <a:lnTo>
                      <a:pt x="190" y="5013"/>
                    </a:lnTo>
                    <a:cubicBezTo>
                      <a:pt x="2949" y="20401"/>
                      <a:pt x="7284" y="35466"/>
                      <a:pt x="13127" y="49968"/>
                    </a:cubicBezTo>
                    <a:cubicBezTo>
                      <a:pt x="41056" y="63980"/>
                      <a:pt x="65532" y="84002"/>
                      <a:pt x="84794" y="10859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6" name="Google Shape;676;p11"/>
              <p:cNvSpPr/>
              <p:nvPr/>
            </p:nvSpPr>
            <p:spPr>
              <a:xfrm>
                <a:off x="3498389" y="5152703"/>
                <a:ext cx="219520" cy="88314"/>
              </a:xfrm>
              <a:custGeom>
                <a:avLst/>
                <a:gdLst/>
                <a:ahLst/>
                <a:cxnLst/>
                <a:rect l="l" t="t" r="r" b="b"/>
                <a:pathLst>
                  <a:path w="159651" h="64228" extrusionOk="0">
                    <a:moveTo>
                      <a:pt x="59149" y="24209"/>
                    </a:moveTo>
                    <a:cubicBezTo>
                      <a:pt x="93851" y="34498"/>
                      <a:pt x="127552" y="47898"/>
                      <a:pt x="159841" y="64245"/>
                    </a:cubicBezTo>
                    <a:cubicBezTo>
                      <a:pt x="153998" y="49742"/>
                      <a:pt x="149663" y="34678"/>
                      <a:pt x="146904" y="19290"/>
                    </a:cubicBezTo>
                    <a:lnTo>
                      <a:pt x="149061" y="14292"/>
                    </a:lnTo>
                    <a:cubicBezTo>
                      <a:pt x="129548" y="5737"/>
                      <a:pt x="108607" y="901"/>
                      <a:pt x="87316" y="33"/>
                    </a:cubicBezTo>
                    <a:cubicBezTo>
                      <a:pt x="70703" y="-139"/>
                      <a:pt x="54100" y="946"/>
                      <a:pt x="37650" y="3279"/>
                    </a:cubicBezTo>
                    <a:cubicBezTo>
                      <a:pt x="25131" y="4811"/>
                      <a:pt x="12709" y="6266"/>
                      <a:pt x="190" y="7798"/>
                    </a:cubicBezTo>
                    <a:lnTo>
                      <a:pt x="219" y="8334"/>
                    </a:lnTo>
                    <a:cubicBezTo>
                      <a:pt x="11438" y="12952"/>
                      <a:pt x="22544" y="17836"/>
                      <a:pt x="33638" y="22744"/>
                    </a:cubicBezTo>
                    <a:cubicBezTo>
                      <a:pt x="42120" y="20944"/>
                      <a:pt x="50929" y="21450"/>
                      <a:pt x="59149" y="2420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7" name="Google Shape;677;p11"/>
              <p:cNvSpPr/>
              <p:nvPr/>
            </p:nvSpPr>
            <p:spPr>
              <a:xfrm>
                <a:off x="3786508" y="5013744"/>
                <a:ext cx="52438" cy="141025"/>
              </a:xfrm>
              <a:custGeom>
                <a:avLst/>
                <a:gdLst/>
                <a:ahLst/>
                <a:cxnLst/>
                <a:rect l="l" t="t" r="r" b="b"/>
                <a:pathLst>
                  <a:path w="38137" h="102564" extrusionOk="0">
                    <a:moveTo>
                      <a:pt x="37590" y="16"/>
                    </a:moveTo>
                    <a:cubicBezTo>
                      <a:pt x="40126" y="34169"/>
                      <a:pt x="36109" y="68493"/>
                      <a:pt x="25755" y="101140"/>
                    </a:cubicBezTo>
                    <a:lnTo>
                      <a:pt x="22752" y="102580"/>
                    </a:lnTo>
                    <a:cubicBezTo>
                      <a:pt x="15166" y="86198"/>
                      <a:pt x="7669" y="69826"/>
                      <a:pt x="190" y="53278"/>
                    </a:cubicBezTo>
                    <a:cubicBezTo>
                      <a:pt x="2403" y="54147"/>
                      <a:pt x="4615" y="55015"/>
                      <a:pt x="6828" y="55883"/>
                    </a:cubicBezTo>
                    <a:cubicBezTo>
                      <a:pt x="12682" y="35515"/>
                      <a:pt x="22599" y="16541"/>
                      <a:pt x="35982" y="10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8" name="Google Shape;678;p11"/>
              <p:cNvSpPr/>
              <p:nvPr/>
            </p:nvSpPr>
            <p:spPr>
              <a:xfrm>
                <a:off x="4009455" y="5174921"/>
                <a:ext cx="18917" cy="47728"/>
              </a:xfrm>
              <a:custGeom>
                <a:avLst/>
                <a:gdLst/>
                <a:ahLst/>
                <a:cxnLst/>
                <a:rect l="l" t="t" r="r" b="b"/>
                <a:pathLst>
                  <a:path w="13758" h="34711" extrusionOk="0">
                    <a:moveTo>
                      <a:pt x="190" y="24966"/>
                    </a:moveTo>
                    <a:cubicBezTo>
                      <a:pt x="2273" y="28113"/>
                      <a:pt x="4183" y="31372"/>
                      <a:pt x="5910" y="34727"/>
                    </a:cubicBezTo>
                    <a:cubicBezTo>
                      <a:pt x="7208" y="33451"/>
                      <a:pt x="8505" y="32175"/>
                      <a:pt x="9881" y="30998"/>
                    </a:cubicBezTo>
                    <a:cubicBezTo>
                      <a:pt x="11110" y="20657"/>
                      <a:pt x="12509" y="10334"/>
                      <a:pt x="13948" y="16"/>
                    </a:cubicBezTo>
                    <a:cubicBezTo>
                      <a:pt x="9572" y="8466"/>
                      <a:pt x="4950" y="16762"/>
                      <a:pt x="190" y="2496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9" name="Google Shape;679;p11"/>
              <p:cNvSpPr/>
              <p:nvPr/>
            </p:nvSpPr>
            <p:spPr>
              <a:xfrm>
                <a:off x="3980221" y="5209240"/>
                <a:ext cx="42549" cy="99866"/>
              </a:xfrm>
              <a:custGeom>
                <a:avLst/>
                <a:gdLst/>
                <a:ahLst/>
                <a:cxnLst/>
                <a:rect l="l" t="t" r="r" b="b"/>
                <a:pathLst>
                  <a:path w="30945" h="72630" extrusionOk="0">
                    <a:moveTo>
                      <a:pt x="27164" y="9777"/>
                    </a:moveTo>
                    <a:cubicBezTo>
                      <a:pt x="25436" y="6422"/>
                      <a:pt x="23527" y="3163"/>
                      <a:pt x="21444" y="16"/>
                    </a:cubicBezTo>
                    <a:cubicBezTo>
                      <a:pt x="18389" y="5282"/>
                      <a:pt x="15329" y="10544"/>
                      <a:pt x="12104" y="15693"/>
                    </a:cubicBezTo>
                    <a:cubicBezTo>
                      <a:pt x="9000" y="20768"/>
                      <a:pt x="4957" y="25206"/>
                      <a:pt x="190" y="28768"/>
                    </a:cubicBezTo>
                    <a:cubicBezTo>
                      <a:pt x="7299" y="44007"/>
                      <a:pt x="15573" y="58676"/>
                      <a:pt x="24936" y="72646"/>
                    </a:cubicBezTo>
                    <a:cubicBezTo>
                      <a:pt x="26450" y="50355"/>
                      <a:pt x="28480" y="28211"/>
                      <a:pt x="31135" y="6048"/>
                    </a:cubicBezTo>
                    <a:cubicBezTo>
                      <a:pt x="29759" y="7226"/>
                      <a:pt x="28462" y="8501"/>
                      <a:pt x="27164" y="977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0" name="Google Shape;680;p11"/>
              <p:cNvSpPr/>
              <p:nvPr/>
            </p:nvSpPr>
            <p:spPr>
              <a:xfrm>
                <a:off x="3827745" y="5338521"/>
                <a:ext cx="41737" cy="30667"/>
              </a:xfrm>
              <a:custGeom>
                <a:avLst/>
                <a:gdLst/>
                <a:ahLst/>
                <a:cxnLst/>
                <a:rect l="l" t="t" r="r" b="b"/>
                <a:pathLst>
                  <a:path w="30354" h="22303" extrusionOk="0">
                    <a:moveTo>
                      <a:pt x="190" y="16"/>
                    </a:moveTo>
                    <a:cubicBezTo>
                      <a:pt x="4383" y="7134"/>
                      <a:pt x="7964" y="14595"/>
                      <a:pt x="10895" y="22319"/>
                    </a:cubicBezTo>
                    <a:cubicBezTo>
                      <a:pt x="17226" y="20616"/>
                      <a:pt x="23817" y="20093"/>
                      <a:pt x="30339" y="20777"/>
                    </a:cubicBezTo>
                    <a:lnTo>
                      <a:pt x="30544" y="20533"/>
                    </a:lnTo>
                    <a:cubicBezTo>
                      <a:pt x="20499" y="13496"/>
                      <a:pt x="10390" y="6723"/>
                      <a:pt x="190" y="16"/>
                    </a:cubicBezTo>
                    <a:close/>
                  </a:path>
                </a:pathLst>
              </a:custGeom>
              <a:solidFill>
                <a:srgbClr val="71AB7B">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1" name="Google Shape;681;p11"/>
              <p:cNvSpPr/>
              <p:nvPr/>
            </p:nvSpPr>
            <p:spPr>
              <a:xfrm>
                <a:off x="3491953" y="5163407"/>
                <a:ext cx="52425" cy="30800"/>
              </a:xfrm>
              <a:custGeom>
                <a:avLst/>
                <a:gdLst/>
                <a:ahLst/>
                <a:cxnLst/>
                <a:rect l="l" t="t" r="r" b="b"/>
                <a:pathLst>
                  <a:path w="38127" h="22400" extrusionOk="0">
                    <a:moveTo>
                      <a:pt x="38317" y="14961"/>
                    </a:moveTo>
                    <a:cubicBezTo>
                      <a:pt x="27223" y="10054"/>
                      <a:pt x="16117" y="5169"/>
                      <a:pt x="4898" y="551"/>
                    </a:cubicBezTo>
                    <a:lnTo>
                      <a:pt x="4869" y="16"/>
                    </a:lnTo>
                    <a:cubicBezTo>
                      <a:pt x="3338" y="199"/>
                      <a:pt x="1720" y="374"/>
                      <a:pt x="190" y="558"/>
                    </a:cubicBezTo>
                    <a:cubicBezTo>
                      <a:pt x="7829" y="7333"/>
                      <a:pt x="14982" y="14637"/>
                      <a:pt x="21595" y="22416"/>
                    </a:cubicBezTo>
                    <a:cubicBezTo>
                      <a:pt x="26615" y="18841"/>
                      <a:pt x="32301" y="16306"/>
                      <a:pt x="38317" y="14961"/>
                    </a:cubicBezTo>
                    <a:close/>
                  </a:path>
                </a:pathLst>
              </a:custGeom>
              <a:solidFill>
                <a:srgbClr val="71AB7B">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2" name="Google Shape;682;p11"/>
              <p:cNvSpPr/>
              <p:nvPr/>
            </p:nvSpPr>
            <p:spPr>
              <a:xfrm>
                <a:off x="3718412" y="5074710"/>
                <a:ext cx="103819" cy="90254"/>
              </a:xfrm>
              <a:custGeom>
                <a:avLst/>
                <a:gdLst/>
                <a:ahLst/>
                <a:cxnLst/>
                <a:rect l="l" t="t" r="r" b="b"/>
                <a:pathLst>
                  <a:path w="75505" h="65639" extrusionOk="0">
                    <a:moveTo>
                      <a:pt x="190" y="11446"/>
                    </a:moveTo>
                    <a:cubicBezTo>
                      <a:pt x="23341" y="32168"/>
                      <a:pt x="48655" y="50342"/>
                      <a:pt x="75696" y="65655"/>
                    </a:cubicBezTo>
                    <a:cubicBezTo>
                      <a:pt x="74546" y="63219"/>
                      <a:pt x="73397" y="60782"/>
                      <a:pt x="72257" y="58258"/>
                    </a:cubicBezTo>
                    <a:cubicBezTo>
                      <a:pt x="64673" y="41877"/>
                      <a:pt x="57174" y="25504"/>
                      <a:pt x="49695" y="8956"/>
                    </a:cubicBezTo>
                    <a:cubicBezTo>
                      <a:pt x="39846" y="5314"/>
                      <a:pt x="29767" y="2327"/>
                      <a:pt x="19523" y="16"/>
                    </a:cubicBezTo>
                    <a:cubicBezTo>
                      <a:pt x="14102" y="5337"/>
                      <a:pt x="7467" y="9260"/>
                      <a:pt x="190" y="1144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3" name="Google Shape;683;p11"/>
              <p:cNvSpPr/>
              <p:nvPr/>
            </p:nvSpPr>
            <p:spPr>
              <a:xfrm>
                <a:off x="3745005" y="5026612"/>
                <a:ext cx="41486" cy="60372"/>
              </a:xfrm>
              <a:custGeom>
                <a:avLst/>
                <a:gdLst/>
                <a:ahLst/>
                <a:cxnLst/>
                <a:rect l="l" t="t" r="r" b="b"/>
                <a:pathLst>
                  <a:path w="30172" h="43907" extrusionOk="0">
                    <a:moveTo>
                      <a:pt x="30362" y="43923"/>
                    </a:moveTo>
                    <a:cubicBezTo>
                      <a:pt x="23783" y="29342"/>
                      <a:pt x="17344" y="14677"/>
                      <a:pt x="10908" y="16"/>
                    </a:cubicBezTo>
                    <a:cubicBezTo>
                      <a:pt x="10973" y="2817"/>
                      <a:pt x="11017" y="5552"/>
                      <a:pt x="11036" y="8178"/>
                    </a:cubicBezTo>
                    <a:cubicBezTo>
                      <a:pt x="11234" y="18218"/>
                      <a:pt x="7315" y="27902"/>
                      <a:pt x="190" y="34982"/>
                    </a:cubicBezTo>
                    <a:cubicBezTo>
                      <a:pt x="10434" y="37293"/>
                      <a:pt x="20513" y="40280"/>
                      <a:pt x="30362" y="4392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4" name="Google Shape;684;p11"/>
              <p:cNvSpPr/>
              <p:nvPr/>
            </p:nvSpPr>
            <p:spPr>
              <a:xfrm>
                <a:off x="3580591" y="4604001"/>
                <a:ext cx="709871" cy="1401818"/>
              </a:xfrm>
              <a:custGeom>
                <a:avLst/>
                <a:gdLst/>
                <a:ahLst/>
                <a:cxnLst/>
                <a:rect l="l" t="t" r="r" b="b"/>
                <a:pathLst>
                  <a:path w="516270" h="1019504" extrusionOk="0">
                    <a:moveTo>
                      <a:pt x="515434" y="1010234"/>
                    </a:moveTo>
                    <a:cubicBezTo>
                      <a:pt x="436259" y="886734"/>
                      <a:pt x="362295" y="760112"/>
                      <a:pt x="293542" y="630369"/>
                    </a:cubicBezTo>
                    <a:cubicBezTo>
                      <a:pt x="253650" y="554817"/>
                      <a:pt x="215638" y="478358"/>
                      <a:pt x="179507" y="400992"/>
                    </a:cubicBezTo>
                    <a:cubicBezTo>
                      <a:pt x="179659" y="400770"/>
                      <a:pt x="179790" y="400535"/>
                      <a:pt x="179899" y="400289"/>
                    </a:cubicBezTo>
                    <a:cubicBezTo>
                      <a:pt x="204206" y="324469"/>
                      <a:pt x="191904" y="240808"/>
                      <a:pt x="156769" y="170400"/>
                    </a:cubicBezTo>
                    <a:cubicBezTo>
                      <a:pt x="122601" y="101929"/>
                      <a:pt x="68135" y="45938"/>
                      <a:pt x="7178" y="635"/>
                    </a:cubicBezTo>
                    <a:cubicBezTo>
                      <a:pt x="4943" y="-647"/>
                      <a:pt x="2091" y="125"/>
                      <a:pt x="808" y="2359"/>
                    </a:cubicBezTo>
                    <a:cubicBezTo>
                      <a:pt x="409" y="3054"/>
                      <a:pt x="196" y="3841"/>
                      <a:pt x="190" y="4642"/>
                    </a:cubicBezTo>
                    <a:cubicBezTo>
                      <a:pt x="4416" y="51452"/>
                      <a:pt x="8642" y="98261"/>
                      <a:pt x="12870" y="145071"/>
                    </a:cubicBezTo>
                    <a:cubicBezTo>
                      <a:pt x="16562" y="185962"/>
                      <a:pt x="17699" y="228871"/>
                      <a:pt x="32972" y="267507"/>
                    </a:cubicBezTo>
                    <a:cubicBezTo>
                      <a:pt x="57324" y="329113"/>
                      <a:pt x="111450" y="376997"/>
                      <a:pt x="169247" y="407470"/>
                    </a:cubicBezTo>
                    <a:cubicBezTo>
                      <a:pt x="170138" y="409393"/>
                      <a:pt x="171002" y="411328"/>
                      <a:pt x="171895" y="413250"/>
                    </a:cubicBezTo>
                    <a:cubicBezTo>
                      <a:pt x="233703" y="546308"/>
                      <a:pt x="301270" y="676460"/>
                      <a:pt x="374595" y="803707"/>
                    </a:cubicBezTo>
                    <a:cubicBezTo>
                      <a:pt x="416122" y="875747"/>
                      <a:pt x="459436" y="946712"/>
                      <a:pt x="504535" y="1016600"/>
                    </a:cubicBezTo>
                    <a:cubicBezTo>
                      <a:pt x="508923" y="1023396"/>
                      <a:pt x="519835" y="1017100"/>
                      <a:pt x="515434" y="1010234"/>
                    </a:cubicBezTo>
                    <a:close/>
                    <a:moveTo>
                      <a:pt x="173558" y="388334"/>
                    </a:moveTo>
                    <a:cubicBezTo>
                      <a:pt x="168526" y="377510"/>
                      <a:pt x="163571" y="366649"/>
                      <a:pt x="158610" y="355792"/>
                    </a:cubicBezTo>
                    <a:cubicBezTo>
                      <a:pt x="158949" y="355456"/>
                      <a:pt x="159207" y="355047"/>
                      <a:pt x="159364" y="354597"/>
                    </a:cubicBezTo>
                    <a:cubicBezTo>
                      <a:pt x="164652" y="337779"/>
                      <a:pt x="172538" y="321891"/>
                      <a:pt x="182735" y="307507"/>
                    </a:cubicBezTo>
                    <a:cubicBezTo>
                      <a:pt x="183660" y="334753"/>
                      <a:pt x="180567" y="361987"/>
                      <a:pt x="173558" y="388334"/>
                    </a:cubicBezTo>
                    <a:close/>
                    <a:moveTo>
                      <a:pt x="88118" y="335217"/>
                    </a:moveTo>
                    <a:cubicBezTo>
                      <a:pt x="71544" y="318280"/>
                      <a:pt x="57771" y="298815"/>
                      <a:pt x="47318" y="277553"/>
                    </a:cubicBezTo>
                    <a:cubicBezTo>
                      <a:pt x="71688" y="280141"/>
                      <a:pt x="95635" y="285774"/>
                      <a:pt x="118600" y="294320"/>
                    </a:cubicBezTo>
                    <a:cubicBezTo>
                      <a:pt x="125927" y="311250"/>
                      <a:pt x="133352" y="328139"/>
                      <a:pt x="140873" y="344984"/>
                    </a:cubicBezTo>
                    <a:cubicBezTo>
                      <a:pt x="123864" y="339154"/>
                      <a:pt x="106088" y="335863"/>
                      <a:pt x="88118" y="335217"/>
                    </a:cubicBezTo>
                    <a:close/>
                    <a:moveTo>
                      <a:pt x="182314" y="297509"/>
                    </a:moveTo>
                    <a:cubicBezTo>
                      <a:pt x="170059" y="312534"/>
                      <a:pt x="160850" y="329801"/>
                      <a:pt x="155202" y="348345"/>
                    </a:cubicBezTo>
                    <a:cubicBezTo>
                      <a:pt x="146063" y="328267"/>
                      <a:pt x="137034" y="308136"/>
                      <a:pt x="128115" y="287955"/>
                    </a:cubicBezTo>
                    <a:cubicBezTo>
                      <a:pt x="136894" y="262676"/>
                      <a:pt x="149829" y="239036"/>
                      <a:pt x="166389" y="218009"/>
                    </a:cubicBezTo>
                    <a:cubicBezTo>
                      <a:pt x="175100" y="243713"/>
                      <a:pt x="180452" y="270434"/>
                      <a:pt x="182314" y="297509"/>
                    </a:cubicBezTo>
                    <a:close/>
                    <a:moveTo>
                      <a:pt x="147046" y="171870"/>
                    </a:moveTo>
                    <a:cubicBezTo>
                      <a:pt x="153560" y="184618"/>
                      <a:pt x="159255" y="197768"/>
                      <a:pt x="164100" y="211238"/>
                    </a:cubicBezTo>
                    <a:cubicBezTo>
                      <a:pt x="147323" y="231806"/>
                      <a:pt x="133951" y="254926"/>
                      <a:pt x="124492" y="279721"/>
                    </a:cubicBezTo>
                    <a:cubicBezTo>
                      <a:pt x="117717" y="264280"/>
                      <a:pt x="111006" y="248810"/>
                      <a:pt x="104356" y="233311"/>
                    </a:cubicBezTo>
                    <a:cubicBezTo>
                      <a:pt x="74163" y="162772"/>
                      <a:pt x="46962" y="91016"/>
                      <a:pt x="17393" y="20238"/>
                    </a:cubicBezTo>
                    <a:cubicBezTo>
                      <a:pt x="70992" y="60905"/>
                      <a:pt x="115210" y="112619"/>
                      <a:pt x="147046" y="171870"/>
                    </a:cubicBezTo>
                    <a:close/>
                    <a:moveTo>
                      <a:pt x="21272" y="136294"/>
                    </a:moveTo>
                    <a:cubicBezTo>
                      <a:pt x="17760" y="97085"/>
                      <a:pt x="14247" y="57875"/>
                      <a:pt x="10735" y="18665"/>
                    </a:cubicBezTo>
                    <a:cubicBezTo>
                      <a:pt x="31878" y="84598"/>
                      <a:pt x="58072" y="149173"/>
                      <a:pt x="84313" y="213169"/>
                    </a:cubicBezTo>
                    <a:cubicBezTo>
                      <a:pt x="94354" y="237653"/>
                      <a:pt x="104633" y="262037"/>
                      <a:pt x="115150" y="286320"/>
                    </a:cubicBezTo>
                    <a:cubicBezTo>
                      <a:pt x="92717" y="277523"/>
                      <a:pt x="68902" y="272769"/>
                      <a:pt x="44808" y="272278"/>
                    </a:cubicBezTo>
                    <a:cubicBezTo>
                      <a:pt x="42863" y="267894"/>
                      <a:pt x="41037" y="263427"/>
                      <a:pt x="39409" y="258823"/>
                    </a:cubicBezTo>
                    <a:cubicBezTo>
                      <a:pt x="25645" y="219896"/>
                      <a:pt x="24923" y="177041"/>
                      <a:pt x="21272" y="136294"/>
                    </a:cubicBezTo>
                    <a:close/>
                    <a:moveTo>
                      <a:pt x="92864" y="340006"/>
                    </a:moveTo>
                    <a:cubicBezTo>
                      <a:pt x="110269" y="342729"/>
                      <a:pt x="127424" y="346864"/>
                      <a:pt x="144157" y="352369"/>
                    </a:cubicBezTo>
                    <a:cubicBezTo>
                      <a:pt x="150807" y="367196"/>
                      <a:pt x="157533" y="381989"/>
                      <a:pt x="164336" y="396748"/>
                    </a:cubicBezTo>
                    <a:cubicBezTo>
                      <a:pt x="138769" y="380136"/>
                      <a:pt x="114838" y="361137"/>
                      <a:pt x="92864" y="34000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5" name="Google Shape;685;p11"/>
              <p:cNvSpPr/>
              <p:nvPr/>
            </p:nvSpPr>
            <p:spPr>
              <a:xfrm>
                <a:off x="3484347" y="5145074"/>
                <a:ext cx="474511" cy="289409"/>
              </a:xfrm>
              <a:custGeom>
                <a:avLst/>
                <a:gdLst/>
                <a:ahLst/>
                <a:cxnLst/>
                <a:rect l="l" t="t" r="r" b="b"/>
                <a:pathLst>
                  <a:path w="345099" h="210479" extrusionOk="0">
                    <a:moveTo>
                      <a:pt x="343637" y="201281"/>
                    </a:moveTo>
                    <a:cubicBezTo>
                      <a:pt x="323447" y="185211"/>
                      <a:pt x="302472" y="170070"/>
                      <a:pt x="281143" y="155430"/>
                    </a:cubicBezTo>
                    <a:cubicBezTo>
                      <a:pt x="281699" y="154357"/>
                      <a:pt x="281768" y="153097"/>
                      <a:pt x="281331" y="151970"/>
                    </a:cubicBezTo>
                    <a:cubicBezTo>
                      <a:pt x="264322" y="98905"/>
                      <a:pt x="228737" y="53749"/>
                      <a:pt x="181105" y="24783"/>
                    </a:cubicBezTo>
                    <a:cubicBezTo>
                      <a:pt x="157724" y="11236"/>
                      <a:pt x="131648" y="2991"/>
                      <a:pt x="104724" y="633"/>
                    </a:cubicBezTo>
                    <a:cubicBezTo>
                      <a:pt x="71906" y="-2043"/>
                      <a:pt x="38199" y="4622"/>
                      <a:pt x="5681" y="8446"/>
                    </a:cubicBezTo>
                    <a:cubicBezTo>
                      <a:pt x="1489" y="8939"/>
                      <a:pt x="-2005" y="14229"/>
                      <a:pt x="1865" y="17652"/>
                    </a:cubicBezTo>
                    <a:cubicBezTo>
                      <a:pt x="44048" y="54954"/>
                      <a:pt x="66920" y="109357"/>
                      <a:pt x="110742" y="144996"/>
                    </a:cubicBezTo>
                    <a:cubicBezTo>
                      <a:pt x="132373" y="162721"/>
                      <a:pt x="158591" y="173953"/>
                      <a:pt x="186353" y="177388"/>
                    </a:cubicBezTo>
                    <a:cubicBezTo>
                      <a:pt x="200217" y="179137"/>
                      <a:pt x="214261" y="178855"/>
                      <a:pt x="228043" y="176550"/>
                    </a:cubicBezTo>
                    <a:cubicBezTo>
                      <a:pt x="244376" y="173770"/>
                      <a:pt x="259443" y="166720"/>
                      <a:pt x="275920" y="165066"/>
                    </a:cubicBezTo>
                    <a:cubicBezTo>
                      <a:pt x="296570" y="179568"/>
                      <a:pt x="317001" y="194414"/>
                      <a:pt x="337212" y="209604"/>
                    </a:cubicBezTo>
                    <a:cubicBezTo>
                      <a:pt x="341973" y="213194"/>
                      <a:pt x="348347" y="205030"/>
                      <a:pt x="343637" y="201281"/>
                    </a:cubicBezTo>
                    <a:close/>
                    <a:moveTo>
                      <a:pt x="246804" y="132689"/>
                    </a:moveTo>
                    <a:cubicBezTo>
                      <a:pt x="243152" y="124432"/>
                      <a:pt x="240441" y="115792"/>
                      <a:pt x="238722" y="106930"/>
                    </a:cubicBezTo>
                    <a:cubicBezTo>
                      <a:pt x="237751" y="101839"/>
                      <a:pt x="237125" y="96689"/>
                      <a:pt x="236848" y="91514"/>
                    </a:cubicBezTo>
                    <a:cubicBezTo>
                      <a:pt x="236811" y="90832"/>
                      <a:pt x="236845" y="90085"/>
                      <a:pt x="236858" y="89357"/>
                    </a:cubicBezTo>
                    <a:cubicBezTo>
                      <a:pt x="249897" y="107051"/>
                      <a:pt x="260593" y="126354"/>
                      <a:pt x="268680" y="146788"/>
                    </a:cubicBezTo>
                    <a:cubicBezTo>
                      <a:pt x="261464" y="141967"/>
                      <a:pt x="254117" y="137359"/>
                      <a:pt x="246804" y="132689"/>
                    </a:cubicBezTo>
                    <a:close/>
                    <a:moveTo>
                      <a:pt x="230182" y="80773"/>
                    </a:moveTo>
                    <a:cubicBezTo>
                      <a:pt x="229833" y="84610"/>
                      <a:pt x="229905" y="88473"/>
                      <a:pt x="230398" y="92294"/>
                    </a:cubicBezTo>
                    <a:cubicBezTo>
                      <a:pt x="230726" y="97788"/>
                      <a:pt x="231405" y="103256"/>
                      <a:pt x="232430" y="108664"/>
                    </a:cubicBezTo>
                    <a:cubicBezTo>
                      <a:pt x="233609" y="114787"/>
                      <a:pt x="235261" y="120810"/>
                      <a:pt x="237369" y="126678"/>
                    </a:cubicBezTo>
                    <a:cubicBezTo>
                      <a:pt x="220132" y="115879"/>
                      <a:pt x="202743" y="105346"/>
                      <a:pt x="185106" y="95330"/>
                    </a:cubicBezTo>
                    <a:cubicBezTo>
                      <a:pt x="185083" y="94955"/>
                      <a:pt x="184992" y="94587"/>
                      <a:pt x="184837" y="94245"/>
                    </a:cubicBezTo>
                    <a:cubicBezTo>
                      <a:pt x="173461" y="72462"/>
                      <a:pt x="164750" y="49390"/>
                      <a:pt x="158890" y="25527"/>
                    </a:cubicBezTo>
                    <a:cubicBezTo>
                      <a:pt x="163526" y="27579"/>
                      <a:pt x="168106" y="29760"/>
                      <a:pt x="172559" y="32195"/>
                    </a:cubicBezTo>
                    <a:cubicBezTo>
                      <a:pt x="194710" y="44539"/>
                      <a:pt x="214274" y="61032"/>
                      <a:pt x="230182" y="80773"/>
                    </a:cubicBezTo>
                    <a:close/>
                    <a:moveTo>
                      <a:pt x="93338" y="10820"/>
                    </a:moveTo>
                    <a:cubicBezTo>
                      <a:pt x="114821" y="11207"/>
                      <a:pt x="136026" y="15737"/>
                      <a:pt x="155789" y="24162"/>
                    </a:cubicBezTo>
                    <a:cubicBezTo>
                      <a:pt x="155651" y="24353"/>
                      <a:pt x="155576" y="24583"/>
                      <a:pt x="155576" y="24819"/>
                    </a:cubicBezTo>
                    <a:cubicBezTo>
                      <a:pt x="158200" y="47573"/>
                      <a:pt x="164971" y="69655"/>
                      <a:pt x="175553" y="89971"/>
                    </a:cubicBezTo>
                    <a:cubicBezTo>
                      <a:pt x="126326" y="62085"/>
                      <a:pt x="75181" y="37727"/>
                      <a:pt x="22501" y="17080"/>
                    </a:cubicBezTo>
                    <a:cubicBezTo>
                      <a:pt x="45932" y="13291"/>
                      <a:pt x="69606" y="11199"/>
                      <a:pt x="93338" y="10820"/>
                    </a:cubicBezTo>
                    <a:close/>
                    <a:moveTo>
                      <a:pt x="19267" y="19556"/>
                    </a:moveTo>
                    <a:cubicBezTo>
                      <a:pt x="69161" y="42662"/>
                      <a:pt x="118043" y="66876"/>
                      <a:pt x="165661" y="94330"/>
                    </a:cubicBezTo>
                    <a:cubicBezTo>
                      <a:pt x="142719" y="97819"/>
                      <a:pt x="121479" y="108500"/>
                      <a:pt x="105004" y="124832"/>
                    </a:cubicBezTo>
                    <a:cubicBezTo>
                      <a:pt x="72766" y="92931"/>
                      <a:pt x="51167" y="51811"/>
                      <a:pt x="19268" y="19556"/>
                    </a:cubicBezTo>
                    <a:close/>
                    <a:moveTo>
                      <a:pt x="109759" y="129520"/>
                    </a:moveTo>
                    <a:cubicBezTo>
                      <a:pt x="118443" y="121031"/>
                      <a:pt x="128453" y="114013"/>
                      <a:pt x="139396" y="108742"/>
                    </a:cubicBezTo>
                    <a:cubicBezTo>
                      <a:pt x="150547" y="103635"/>
                      <a:pt x="162502" y="100502"/>
                      <a:pt x="174727" y="99484"/>
                    </a:cubicBezTo>
                    <a:cubicBezTo>
                      <a:pt x="176275" y="100395"/>
                      <a:pt x="177855" y="101224"/>
                      <a:pt x="179401" y="102143"/>
                    </a:cubicBezTo>
                    <a:cubicBezTo>
                      <a:pt x="198516" y="113492"/>
                      <a:pt x="217184" y="125456"/>
                      <a:pt x="235678" y="137666"/>
                    </a:cubicBezTo>
                    <a:cubicBezTo>
                      <a:pt x="211485" y="142546"/>
                      <a:pt x="188089" y="150770"/>
                      <a:pt x="166166" y="162100"/>
                    </a:cubicBezTo>
                    <a:cubicBezTo>
                      <a:pt x="146181" y="156143"/>
                      <a:pt x="127761" y="145847"/>
                      <a:pt x="112222" y="131947"/>
                    </a:cubicBezTo>
                    <a:cubicBezTo>
                      <a:pt x="111358" y="131175"/>
                      <a:pt x="110607" y="130305"/>
                      <a:pt x="109759" y="129520"/>
                    </a:cubicBezTo>
                    <a:close/>
                    <a:moveTo>
                      <a:pt x="239446" y="163691"/>
                    </a:moveTo>
                    <a:cubicBezTo>
                      <a:pt x="224676" y="167320"/>
                      <a:pt x="209424" y="168587"/>
                      <a:pt x="194258" y="167445"/>
                    </a:cubicBezTo>
                    <a:cubicBezTo>
                      <a:pt x="187671" y="166899"/>
                      <a:pt x="181133" y="165870"/>
                      <a:pt x="174696" y="164367"/>
                    </a:cubicBezTo>
                    <a:cubicBezTo>
                      <a:pt x="196720" y="154671"/>
                      <a:pt x="219745" y="147428"/>
                      <a:pt x="243354" y="142767"/>
                    </a:cubicBezTo>
                    <a:cubicBezTo>
                      <a:pt x="250784" y="147735"/>
                      <a:pt x="258228" y="152687"/>
                      <a:pt x="265578" y="157772"/>
                    </a:cubicBezTo>
                    <a:cubicBezTo>
                      <a:pt x="256755" y="159215"/>
                      <a:pt x="248028" y="161192"/>
                      <a:pt x="239446" y="16369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6" name="Google Shape;686;p11"/>
              <p:cNvSpPr/>
              <p:nvPr/>
            </p:nvSpPr>
            <p:spPr>
              <a:xfrm>
                <a:off x="3938187" y="4798147"/>
                <a:ext cx="219424" cy="729614"/>
              </a:xfrm>
              <a:custGeom>
                <a:avLst/>
                <a:gdLst/>
                <a:ahLst/>
                <a:cxnLst/>
                <a:rect l="l" t="t" r="r" b="b"/>
                <a:pathLst>
                  <a:path w="159581" h="530628" extrusionOk="0">
                    <a:moveTo>
                      <a:pt x="131016" y="3617"/>
                    </a:moveTo>
                    <a:cubicBezTo>
                      <a:pt x="130192" y="929"/>
                      <a:pt x="127344" y="-583"/>
                      <a:pt x="124654" y="240"/>
                    </a:cubicBezTo>
                    <a:cubicBezTo>
                      <a:pt x="123478" y="600"/>
                      <a:pt x="122472" y="1373"/>
                      <a:pt x="121822" y="2416"/>
                    </a:cubicBezTo>
                    <a:cubicBezTo>
                      <a:pt x="105209" y="34539"/>
                      <a:pt x="72610" y="52666"/>
                      <a:pt x="49282" y="79168"/>
                    </a:cubicBezTo>
                    <a:cubicBezTo>
                      <a:pt x="26884" y="105106"/>
                      <a:pt x="11539" y="136364"/>
                      <a:pt x="4719" y="169939"/>
                    </a:cubicBezTo>
                    <a:cubicBezTo>
                      <a:pt x="-8563" y="239188"/>
                      <a:pt x="7664" y="310835"/>
                      <a:pt x="49491" y="367620"/>
                    </a:cubicBezTo>
                    <a:cubicBezTo>
                      <a:pt x="44874" y="420087"/>
                      <a:pt x="44029" y="472817"/>
                      <a:pt x="46962" y="525404"/>
                    </a:cubicBezTo>
                    <a:cubicBezTo>
                      <a:pt x="47068" y="528402"/>
                      <a:pt x="49586" y="530746"/>
                      <a:pt x="52586" y="530640"/>
                    </a:cubicBezTo>
                    <a:cubicBezTo>
                      <a:pt x="55437" y="530540"/>
                      <a:pt x="57725" y="528253"/>
                      <a:pt x="57825" y="525404"/>
                    </a:cubicBezTo>
                    <a:cubicBezTo>
                      <a:pt x="57717" y="473844"/>
                      <a:pt x="58588" y="422646"/>
                      <a:pt x="61776" y="371528"/>
                    </a:cubicBezTo>
                    <a:cubicBezTo>
                      <a:pt x="63906" y="373317"/>
                      <a:pt x="67085" y="373041"/>
                      <a:pt x="68875" y="370911"/>
                    </a:cubicBezTo>
                    <a:cubicBezTo>
                      <a:pt x="69015" y="370745"/>
                      <a:pt x="69143" y="370570"/>
                      <a:pt x="69260" y="370387"/>
                    </a:cubicBezTo>
                    <a:cubicBezTo>
                      <a:pt x="103752" y="316973"/>
                      <a:pt x="138833" y="261283"/>
                      <a:pt x="153595" y="198670"/>
                    </a:cubicBezTo>
                    <a:cubicBezTo>
                      <a:pt x="169473" y="131318"/>
                      <a:pt x="152133" y="67658"/>
                      <a:pt x="131016" y="3617"/>
                    </a:cubicBezTo>
                    <a:close/>
                    <a:moveTo>
                      <a:pt x="147242" y="178471"/>
                    </a:moveTo>
                    <a:cubicBezTo>
                      <a:pt x="121972" y="186727"/>
                      <a:pt x="98873" y="200534"/>
                      <a:pt x="79642" y="218879"/>
                    </a:cubicBezTo>
                    <a:cubicBezTo>
                      <a:pt x="84409" y="191359"/>
                      <a:pt x="89865" y="163971"/>
                      <a:pt x="96008" y="136716"/>
                    </a:cubicBezTo>
                    <a:cubicBezTo>
                      <a:pt x="96553" y="134310"/>
                      <a:pt x="97192" y="131929"/>
                      <a:pt x="97756" y="129528"/>
                    </a:cubicBezTo>
                    <a:cubicBezTo>
                      <a:pt x="110434" y="113365"/>
                      <a:pt x="126662" y="100333"/>
                      <a:pt x="145186" y="91440"/>
                    </a:cubicBezTo>
                    <a:cubicBezTo>
                      <a:pt x="145859" y="94930"/>
                      <a:pt x="146690" y="98385"/>
                      <a:pt x="147249" y="101899"/>
                    </a:cubicBezTo>
                    <a:cubicBezTo>
                      <a:pt x="151293" y="127263"/>
                      <a:pt x="151291" y="153108"/>
                      <a:pt x="147242" y="178471"/>
                    </a:cubicBezTo>
                    <a:close/>
                    <a:moveTo>
                      <a:pt x="56595" y="300475"/>
                    </a:moveTo>
                    <a:cubicBezTo>
                      <a:pt x="46629" y="283302"/>
                      <a:pt x="31749" y="269503"/>
                      <a:pt x="13868" y="260853"/>
                    </a:cubicBezTo>
                    <a:cubicBezTo>
                      <a:pt x="8906" y="234891"/>
                      <a:pt x="8465" y="208268"/>
                      <a:pt x="12566" y="182156"/>
                    </a:cubicBezTo>
                    <a:cubicBezTo>
                      <a:pt x="21773" y="189108"/>
                      <a:pt x="31154" y="195786"/>
                      <a:pt x="39863" y="203416"/>
                    </a:cubicBezTo>
                    <a:cubicBezTo>
                      <a:pt x="49510" y="211950"/>
                      <a:pt x="58560" y="221134"/>
                      <a:pt x="66952" y="230904"/>
                    </a:cubicBezTo>
                    <a:cubicBezTo>
                      <a:pt x="65126" y="241485"/>
                      <a:pt x="63413" y="252086"/>
                      <a:pt x="61812" y="262707"/>
                    </a:cubicBezTo>
                    <a:cubicBezTo>
                      <a:pt x="59931" y="275235"/>
                      <a:pt x="58192" y="287824"/>
                      <a:pt x="56595" y="300475"/>
                    </a:cubicBezTo>
                    <a:close/>
                    <a:moveTo>
                      <a:pt x="144139" y="86133"/>
                    </a:moveTo>
                    <a:cubicBezTo>
                      <a:pt x="127555" y="93824"/>
                      <a:pt x="112700" y="104790"/>
                      <a:pt x="100469" y="118370"/>
                    </a:cubicBezTo>
                    <a:cubicBezTo>
                      <a:pt x="108542" y="85591"/>
                      <a:pt x="117812" y="53132"/>
                      <a:pt x="125897" y="20364"/>
                    </a:cubicBezTo>
                    <a:cubicBezTo>
                      <a:pt x="133165" y="41941"/>
                      <a:pt x="139255" y="63896"/>
                      <a:pt x="144139" y="86133"/>
                    </a:cubicBezTo>
                    <a:close/>
                    <a:moveTo>
                      <a:pt x="65804" y="76300"/>
                    </a:moveTo>
                    <a:cubicBezTo>
                      <a:pt x="84241" y="58221"/>
                      <a:pt x="105613" y="42927"/>
                      <a:pt x="121003" y="22307"/>
                    </a:cubicBezTo>
                    <a:cubicBezTo>
                      <a:pt x="107473" y="58183"/>
                      <a:pt x="96336" y="94915"/>
                      <a:pt x="87666" y="132263"/>
                    </a:cubicBezTo>
                    <a:cubicBezTo>
                      <a:pt x="87584" y="132591"/>
                      <a:pt x="87514" y="132923"/>
                      <a:pt x="87432" y="133251"/>
                    </a:cubicBezTo>
                    <a:cubicBezTo>
                      <a:pt x="76294" y="118978"/>
                      <a:pt x="63915" y="105717"/>
                      <a:pt x="50439" y="93622"/>
                    </a:cubicBezTo>
                    <a:cubicBezTo>
                      <a:pt x="55172" y="87515"/>
                      <a:pt x="60305" y="81728"/>
                      <a:pt x="65804" y="76300"/>
                    </a:cubicBezTo>
                    <a:close/>
                    <a:moveTo>
                      <a:pt x="48307" y="96352"/>
                    </a:moveTo>
                    <a:cubicBezTo>
                      <a:pt x="61689" y="109972"/>
                      <a:pt x="74264" y="124362"/>
                      <a:pt x="85969" y="139446"/>
                    </a:cubicBezTo>
                    <a:cubicBezTo>
                      <a:pt x="79182" y="167289"/>
                      <a:pt x="73289" y="195323"/>
                      <a:pt x="68290" y="223548"/>
                    </a:cubicBezTo>
                    <a:cubicBezTo>
                      <a:pt x="52706" y="205079"/>
                      <a:pt x="34146" y="189340"/>
                      <a:pt x="13374" y="176979"/>
                    </a:cubicBezTo>
                    <a:cubicBezTo>
                      <a:pt x="14192" y="172636"/>
                      <a:pt x="15150" y="168314"/>
                      <a:pt x="16249" y="164012"/>
                    </a:cubicBezTo>
                    <a:cubicBezTo>
                      <a:pt x="22394" y="139577"/>
                      <a:pt x="33286" y="116587"/>
                      <a:pt x="48307" y="96352"/>
                    </a:cubicBezTo>
                    <a:close/>
                    <a:moveTo>
                      <a:pt x="15571" y="269594"/>
                    </a:moveTo>
                    <a:cubicBezTo>
                      <a:pt x="15406" y="268851"/>
                      <a:pt x="15293" y="268099"/>
                      <a:pt x="15135" y="267355"/>
                    </a:cubicBezTo>
                    <a:cubicBezTo>
                      <a:pt x="31902" y="277968"/>
                      <a:pt x="45655" y="292712"/>
                      <a:pt x="55074" y="310169"/>
                    </a:cubicBezTo>
                    <a:cubicBezTo>
                      <a:pt x="55148" y="310313"/>
                      <a:pt x="55287" y="310381"/>
                      <a:pt x="55381" y="310503"/>
                    </a:cubicBezTo>
                    <a:cubicBezTo>
                      <a:pt x="53499" y="325938"/>
                      <a:pt x="51792" y="341420"/>
                      <a:pt x="50387" y="356956"/>
                    </a:cubicBezTo>
                    <a:cubicBezTo>
                      <a:pt x="34895" y="329536"/>
                      <a:pt x="23184" y="300150"/>
                      <a:pt x="15571" y="269594"/>
                    </a:cubicBezTo>
                    <a:close/>
                    <a:moveTo>
                      <a:pt x="62302" y="362571"/>
                    </a:moveTo>
                    <a:cubicBezTo>
                      <a:pt x="63627" y="343058"/>
                      <a:pt x="65361" y="323549"/>
                      <a:pt x="67504" y="304044"/>
                    </a:cubicBezTo>
                    <a:cubicBezTo>
                      <a:pt x="80158" y="293686"/>
                      <a:pt x="94844" y="286093"/>
                      <a:pt x="110614" y="281754"/>
                    </a:cubicBezTo>
                    <a:cubicBezTo>
                      <a:pt x="96108" y="309616"/>
                      <a:pt x="79210" y="336362"/>
                      <a:pt x="62302" y="362571"/>
                    </a:cubicBezTo>
                    <a:close/>
                    <a:moveTo>
                      <a:pt x="114124" y="274772"/>
                    </a:moveTo>
                    <a:cubicBezTo>
                      <a:pt x="97579" y="278329"/>
                      <a:pt x="81988" y="285388"/>
                      <a:pt x="68403" y="295473"/>
                    </a:cubicBezTo>
                    <a:cubicBezTo>
                      <a:pt x="69636" y="284824"/>
                      <a:pt x="71005" y="274171"/>
                      <a:pt x="72512" y="263515"/>
                    </a:cubicBezTo>
                    <a:cubicBezTo>
                      <a:pt x="74168" y="251879"/>
                      <a:pt x="75972" y="240265"/>
                      <a:pt x="77925" y="228673"/>
                    </a:cubicBezTo>
                    <a:cubicBezTo>
                      <a:pt x="97627" y="209762"/>
                      <a:pt x="120801" y="194834"/>
                      <a:pt x="146171" y="184710"/>
                    </a:cubicBezTo>
                    <a:cubicBezTo>
                      <a:pt x="145246" y="189697"/>
                      <a:pt x="144219" y="194675"/>
                      <a:pt x="142980" y="199630"/>
                    </a:cubicBezTo>
                    <a:cubicBezTo>
                      <a:pt x="136156" y="225662"/>
                      <a:pt x="126479" y="250862"/>
                      <a:pt x="114124" y="2747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687" name="Google Shape;687;p11"/>
            <p:cNvGrpSpPr/>
            <p:nvPr/>
          </p:nvGrpSpPr>
          <p:grpSpPr>
            <a:xfrm rot="-628100">
              <a:off x="-71568" y="4733703"/>
              <a:ext cx="1472605" cy="465482"/>
              <a:chOff x="-214172" y="5156855"/>
              <a:chExt cx="1683830" cy="532260"/>
            </a:xfrm>
          </p:grpSpPr>
          <p:sp>
            <p:nvSpPr>
              <p:cNvPr id="688" name="Google Shape;688;p11"/>
              <p:cNvSpPr/>
              <p:nvPr/>
            </p:nvSpPr>
            <p:spPr>
              <a:xfrm>
                <a:off x="-192913" y="5502826"/>
                <a:ext cx="278733" cy="128253"/>
              </a:xfrm>
              <a:custGeom>
                <a:avLst/>
                <a:gdLst/>
                <a:ahLst/>
                <a:cxnLst/>
                <a:rect l="l" t="t" r="r" b="b"/>
                <a:pathLst>
                  <a:path w="162290" h="74674" extrusionOk="0">
                    <a:moveTo>
                      <a:pt x="162290" y="74674"/>
                    </a:moveTo>
                    <a:cubicBezTo>
                      <a:pt x="107397" y="62823"/>
                      <a:pt x="53215" y="47891"/>
                      <a:pt x="0" y="29949"/>
                    </a:cubicBezTo>
                    <a:lnTo>
                      <a:pt x="1690" y="24834"/>
                    </a:lnTo>
                    <a:cubicBezTo>
                      <a:pt x="2904" y="23712"/>
                      <a:pt x="4166" y="22541"/>
                      <a:pt x="5379" y="21417"/>
                    </a:cubicBezTo>
                    <a:lnTo>
                      <a:pt x="6112" y="22243"/>
                    </a:lnTo>
                    <a:cubicBezTo>
                      <a:pt x="36023" y="14520"/>
                      <a:pt x="66016" y="7106"/>
                      <a:pt x="96091" y="0"/>
                    </a:cubicBezTo>
                    <a:cubicBezTo>
                      <a:pt x="117280" y="11147"/>
                      <a:pt x="135854" y="26675"/>
                      <a:pt x="150580" y="45553"/>
                    </a:cubicBezTo>
                    <a:cubicBezTo>
                      <a:pt x="157902" y="53508"/>
                      <a:pt x="162067" y="63864"/>
                      <a:pt x="162290" y="7467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9" name="Google Shape;689;p11"/>
              <p:cNvSpPr/>
              <p:nvPr/>
            </p:nvSpPr>
            <p:spPr>
              <a:xfrm>
                <a:off x="-27886" y="5447725"/>
                <a:ext cx="450507" cy="222397"/>
              </a:xfrm>
              <a:custGeom>
                <a:avLst/>
                <a:gdLst/>
                <a:ahLst/>
                <a:cxnLst/>
                <a:rect l="l" t="t" r="r" b="b"/>
                <a:pathLst>
                  <a:path w="262304" h="129489" extrusionOk="0">
                    <a:moveTo>
                      <a:pt x="262304" y="129490"/>
                    </a:moveTo>
                    <a:cubicBezTo>
                      <a:pt x="196336" y="128562"/>
                      <a:pt x="130631" y="120946"/>
                      <a:pt x="66199" y="106758"/>
                    </a:cubicBezTo>
                    <a:cubicBezTo>
                      <a:pt x="65975" y="95948"/>
                      <a:pt x="61811" y="85592"/>
                      <a:pt x="54488" y="77636"/>
                    </a:cubicBezTo>
                    <a:cubicBezTo>
                      <a:pt x="39763" y="58759"/>
                      <a:pt x="21189" y="43230"/>
                      <a:pt x="0" y="32084"/>
                    </a:cubicBezTo>
                    <a:cubicBezTo>
                      <a:pt x="48736" y="20562"/>
                      <a:pt x="97653" y="9868"/>
                      <a:pt x="146751" y="0"/>
                    </a:cubicBezTo>
                    <a:cubicBezTo>
                      <a:pt x="145828" y="928"/>
                      <a:pt x="144809" y="1758"/>
                      <a:pt x="143837" y="2636"/>
                    </a:cubicBezTo>
                    <a:cubicBezTo>
                      <a:pt x="170611" y="18208"/>
                      <a:pt x="195670" y="36558"/>
                      <a:pt x="218597" y="57382"/>
                    </a:cubicBezTo>
                    <a:cubicBezTo>
                      <a:pt x="239638" y="76845"/>
                      <a:pt x="254783" y="101832"/>
                      <a:pt x="262304" y="12949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0" name="Google Shape;690;p11"/>
              <p:cNvSpPr/>
              <p:nvPr/>
            </p:nvSpPr>
            <p:spPr>
              <a:xfrm>
                <a:off x="219141" y="5386277"/>
                <a:ext cx="567629" cy="283951"/>
              </a:xfrm>
              <a:custGeom>
                <a:avLst/>
                <a:gdLst/>
                <a:ahLst/>
                <a:cxnLst/>
                <a:rect l="l" t="t" r="r" b="b"/>
                <a:pathLst>
                  <a:path w="330497" h="165328" extrusionOk="0">
                    <a:moveTo>
                      <a:pt x="330497" y="137827"/>
                    </a:moveTo>
                    <a:cubicBezTo>
                      <a:pt x="272942" y="153562"/>
                      <a:pt x="213768" y="162623"/>
                      <a:pt x="154141" y="164832"/>
                    </a:cubicBezTo>
                    <a:cubicBezTo>
                      <a:pt x="142267" y="165253"/>
                      <a:pt x="130343" y="165432"/>
                      <a:pt x="118467" y="165269"/>
                    </a:cubicBezTo>
                    <a:cubicBezTo>
                      <a:pt x="110946" y="137611"/>
                      <a:pt x="95801" y="112625"/>
                      <a:pt x="74760" y="93162"/>
                    </a:cubicBezTo>
                    <a:cubicBezTo>
                      <a:pt x="51832" y="72337"/>
                      <a:pt x="26774" y="53987"/>
                      <a:pt x="0" y="38416"/>
                    </a:cubicBezTo>
                    <a:cubicBezTo>
                      <a:pt x="972" y="37538"/>
                      <a:pt x="1991" y="36707"/>
                      <a:pt x="2913" y="35780"/>
                    </a:cubicBezTo>
                    <a:cubicBezTo>
                      <a:pt x="69215" y="22410"/>
                      <a:pt x="135796" y="10484"/>
                      <a:pt x="202656" y="0"/>
                    </a:cubicBezTo>
                    <a:cubicBezTo>
                      <a:pt x="202209" y="433"/>
                      <a:pt x="201739" y="840"/>
                      <a:pt x="201248" y="1220"/>
                    </a:cubicBezTo>
                    <a:cubicBezTo>
                      <a:pt x="258731" y="30404"/>
                      <a:pt x="304359" y="78562"/>
                      <a:pt x="330399" y="13753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1" name="Google Shape;691;p11"/>
              <p:cNvSpPr/>
              <p:nvPr/>
            </p:nvSpPr>
            <p:spPr>
              <a:xfrm>
                <a:off x="564763" y="5342510"/>
                <a:ext cx="505051" cy="280487"/>
              </a:xfrm>
              <a:custGeom>
                <a:avLst/>
                <a:gdLst/>
                <a:ahLst/>
                <a:cxnLst/>
                <a:rect l="l" t="t" r="r" b="b"/>
                <a:pathLst>
                  <a:path w="294062" h="163311" extrusionOk="0">
                    <a:moveTo>
                      <a:pt x="129250" y="163312"/>
                    </a:moveTo>
                    <a:lnTo>
                      <a:pt x="129152" y="163020"/>
                    </a:lnTo>
                    <a:cubicBezTo>
                      <a:pt x="103111" y="104047"/>
                      <a:pt x="57484" y="55888"/>
                      <a:pt x="0" y="26705"/>
                    </a:cubicBezTo>
                    <a:cubicBezTo>
                      <a:pt x="491" y="26325"/>
                      <a:pt x="962" y="25917"/>
                      <a:pt x="1408" y="25485"/>
                    </a:cubicBezTo>
                    <a:cubicBezTo>
                      <a:pt x="64653" y="15676"/>
                      <a:pt x="128080" y="7181"/>
                      <a:pt x="191688" y="0"/>
                    </a:cubicBezTo>
                    <a:cubicBezTo>
                      <a:pt x="231621" y="26514"/>
                      <a:pt x="272436" y="55362"/>
                      <a:pt x="294063" y="97744"/>
                    </a:cubicBezTo>
                    <a:cubicBezTo>
                      <a:pt x="286190" y="101951"/>
                      <a:pt x="278219" y="106060"/>
                      <a:pt x="270248" y="109976"/>
                    </a:cubicBezTo>
                    <a:cubicBezTo>
                      <a:pt x="225094" y="132294"/>
                      <a:pt x="177871" y="150157"/>
                      <a:pt x="129250" y="16331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2" name="Google Shape;692;p11"/>
              <p:cNvSpPr/>
              <p:nvPr/>
            </p:nvSpPr>
            <p:spPr>
              <a:xfrm>
                <a:off x="893968" y="5319612"/>
                <a:ext cx="346775" cy="190773"/>
              </a:xfrm>
              <a:custGeom>
                <a:avLst/>
                <a:gdLst/>
                <a:ahLst/>
                <a:cxnLst/>
                <a:rect l="l" t="t" r="r" b="b"/>
                <a:pathLst>
                  <a:path w="201907" h="111076" extrusionOk="0">
                    <a:moveTo>
                      <a:pt x="102375" y="111076"/>
                    </a:moveTo>
                    <a:cubicBezTo>
                      <a:pt x="80749" y="68695"/>
                      <a:pt x="39933" y="39847"/>
                      <a:pt x="0" y="13333"/>
                    </a:cubicBezTo>
                    <a:cubicBezTo>
                      <a:pt x="24863" y="10491"/>
                      <a:pt x="49823" y="7843"/>
                      <a:pt x="74736" y="5440"/>
                    </a:cubicBezTo>
                    <a:cubicBezTo>
                      <a:pt x="97070" y="3286"/>
                      <a:pt x="119550" y="1278"/>
                      <a:pt x="142081" y="0"/>
                    </a:cubicBezTo>
                    <a:cubicBezTo>
                      <a:pt x="140914" y="685"/>
                      <a:pt x="139699" y="1418"/>
                      <a:pt x="138533" y="2103"/>
                    </a:cubicBezTo>
                    <a:cubicBezTo>
                      <a:pt x="162579" y="16878"/>
                      <a:pt x="183983" y="35574"/>
                      <a:pt x="201857" y="57415"/>
                    </a:cubicBezTo>
                    <a:lnTo>
                      <a:pt x="201907" y="57561"/>
                    </a:lnTo>
                    <a:cubicBezTo>
                      <a:pt x="168418" y="74346"/>
                      <a:pt x="135570" y="93513"/>
                      <a:pt x="102375" y="11107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3" name="Google Shape;693;p11"/>
              <p:cNvSpPr/>
              <p:nvPr/>
            </p:nvSpPr>
            <p:spPr>
              <a:xfrm>
                <a:off x="1131884" y="5316612"/>
                <a:ext cx="320128" cy="101860"/>
              </a:xfrm>
              <a:custGeom>
                <a:avLst/>
                <a:gdLst/>
                <a:ahLst/>
                <a:cxnLst/>
                <a:rect l="l" t="t" r="r" b="b"/>
                <a:pathLst>
                  <a:path w="186392" h="59307" extrusionOk="0">
                    <a:moveTo>
                      <a:pt x="186393" y="16631"/>
                    </a:moveTo>
                    <a:cubicBezTo>
                      <a:pt x="143401" y="24315"/>
                      <a:pt x="101887" y="38717"/>
                      <a:pt x="63374" y="59308"/>
                    </a:cubicBezTo>
                    <a:lnTo>
                      <a:pt x="63324" y="59162"/>
                    </a:lnTo>
                    <a:cubicBezTo>
                      <a:pt x="45450" y="37321"/>
                      <a:pt x="24046" y="18625"/>
                      <a:pt x="0" y="3850"/>
                    </a:cubicBezTo>
                    <a:cubicBezTo>
                      <a:pt x="1166" y="3165"/>
                      <a:pt x="2381" y="2432"/>
                      <a:pt x="3548" y="1747"/>
                    </a:cubicBezTo>
                    <a:cubicBezTo>
                      <a:pt x="65057" y="-1924"/>
                      <a:pt x="126725" y="-777"/>
                      <a:pt x="186096" y="1468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4" name="Google Shape;694;p11"/>
              <p:cNvSpPr/>
              <p:nvPr/>
            </p:nvSpPr>
            <p:spPr>
              <a:xfrm>
                <a:off x="1137978" y="5235630"/>
                <a:ext cx="328158" cy="109549"/>
              </a:xfrm>
              <a:custGeom>
                <a:avLst/>
                <a:gdLst/>
                <a:ahLst/>
                <a:cxnLst/>
                <a:rect l="l" t="t" r="r" b="b"/>
                <a:pathLst>
                  <a:path w="191067" h="63784" extrusionOk="0">
                    <a:moveTo>
                      <a:pt x="182548" y="61838"/>
                    </a:moveTo>
                    <a:cubicBezTo>
                      <a:pt x="123177" y="46377"/>
                      <a:pt x="61509" y="45230"/>
                      <a:pt x="0" y="48901"/>
                    </a:cubicBezTo>
                    <a:cubicBezTo>
                      <a:pt x="19769" y="36537"/>
                      <a:pt x="36560" y="19954"/>
                      <a:pt x="49170" y="341"/>
                    </a:cubicBezTo>
                    <a:lnTo>
                      <a:pt x="49316" y="0"/>
                    </a:lnTo>
                    <a:cubicBezTo>
                      <a:pt x="98457" y="16309"/>
                      <a:pt x="145925" y="37285"/>
                      <a:pt x="191068" y="62643"/>
                    </a:cubicBezTo>
                    <a:cubicBezTo>
                      <a:pt x="188294" y="62991"/>
                      <a:pt x="185570" y="63388"/>
                      <a:pt x="182845" y="6378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5" name="Google Shape;695;p11"/>
              <p:cNvSpPr/>
              <p:nvPr/>
            </p:nvSpPr>
            <p:spPr>
              <a:xfrm>
                <a:off x="885509" y="5183367"/>
                <a:ext cx="337181" cy="159150"/>
              </a:xfrm>
              <a:custGeom>
                <a:avLst/>
                <a:gdLst/>
                <a:ahLst/>
                <a:cxnLst/>
                <a:rect l="l" t="t" r="r" b="b"/>
                <a:pathLst>
                  <a:path w="196321" h="92664" extrusionOk="0">
                    <a:moveTo>
                      <a:pt x="4925" y="92665"/>
                    </a:moveTo>
                    <a:cubicBezTo>
                      <a:pt x="3267" y="91501"/>
                      <a:pt x="1658" y="90386"/>
                      <a:pt x="0" y="89319"/>
                    </a:cubicBezTo>
                    <a:cubicBezTo>
                      <a:pt x="33220" y="69880"/>
                      <a:pt x="59288" y="40248"/>
                      <a:pt x="74333" y="4821"/>
                    </a:cubicBezTo>
                    <a:lnTo>
                      <a:pt x="75147" y="0"/>
                    </a:lnTo>
                    <a:cubicBezTo>
                      <a:pt x="116254" y="7044"/>
                      <a:pt x="156764" y="17217"/>
                      <a:pt x="196321" y="30430"/>
                    </a:cubicBezTo>
                    <a:lnTo>
                      <a:pt x="196176" y="30772"/>
                    </a:lnTo>
                    <a:cubicBezTo>
                      <a:pt x="183565" y="50385"/>
                      <a:pt x="166774" y="66967"/>
                      <a:pt x="147005" y="79332"/>
                    </a:cubicBezTo>
                    <a:cubicBezTo>
                      <a:pt x="124474" y="80610"/>
                      <a:pt x="101994" y="82618"/>
                      <a:pt x="79660" y="84772"/>
                    </a:cubicBezTo>
                    <a:cubicBezTo>
                      <a:pt x="54747" y="87175"/>
                      <a:pt x="29787" y="89823"/>
                      <a:pt x="4925" y="9266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6" name="Google Shape;696;p11"/>
              <p:cNvSpPr/>
              <p:nvPr/>
            </p:nvSpPr>
            <p:spPr>
              <a:xfrm>
                <a:off x="567181" y="5162575"/>
                <a:ext cx="447412" cy="223715"/>
              </a:xfrm>
              <a:custGeom>
                <a:avLst/>
                <a:gdLst/>
                <a:ahLst/>
                <a:cxnLst/>
                <a:rect l="l" t="t" r="r" b="b"/>
                <a:pathLst>
                  <a:path w="260502" h="130256" extrusionOk="0">
                    <a:moveTo>
                      <a:pt x="0" y="130257"/>
                    </a:moveTo>
                    <a:cubicBezTo>
                      <a:pt x="41806" y="95576"/>
                      <a:pt x="76640" y="53265"/>
                      <a:pt x="102647" y="5577"/>
                    </a:cubicBezTo>
                    <a:lnTo>
                      <a:pt x="102487" y="175"/>
                    </a:lnTo>
                    <a:cubicBezTo>
                      <a:pt x="155419" y="-915"/>
                      <a:pt x="208334" y="3081"/>
                      <a:pt x="260502" y="12108"/>
                    </a:cubicBezTo>
                    <a:lnTo>
                      <a:pt x="259689" y="16928"/>
                    </a:lnTo>
                    <a:cubicBezTo>
                      <a:pt x="244643" y="52356"/>
                      <a:pt x="218575" y="81988"/>
                      <a:pt x="185355" y="101427"/>
                    </a:cubicBezTo>
                    <a:cubicBezTo>
                      <a:pt x="187013" y="102494"/>
                      <a:pt x="188622" y="103608"/>
                      <a:pt x="190280" y="104772"/>
                    </a:cubicBezTo>
                    <a:cubicBezTo>
                      <a:pt x="126688" y="111905"/>
                      <a:pt x="63261" y="120400"/>
                      <a:pt x="0" y="13025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7" name="Google Shape;697;p11"/>
              <p:cNvSpPr/>
              <p:nvPr/>
            </p:nvSpPr>
            <p:spPr>
              <a:xfrm>
                <a:off x="224144" y="5162875"/>
                <a:ext cx="519353" cy="284866"/>
              </a:xfrm>
              <a:custGeom>
                <a:avLst/>
                <a:gdLst/>
                <a:ahLst/>
                <a:cxnLst/>
                <a:rect l="l" t="t" r="r" b="b"/>
                <a:pathLst>
                  <a:path w="302389" h="165861" extrusionOk="0">
                    <a:moveTo>
                      <a:pt x="0" y="165861"/>
                    </a:moveTo>
                    <a:cubicBezTo>
                      <a:pt x="41310" y="129348"/>
                      <a:pt x="73320" y="83512"/>
                      <a:pt x="93376" y="32154"/>
                    </a:cubicBezTo>
                    <a:cubicBezTo>
                      <a:pt x="135380" y="19895"/>
                      <a:pt x="178311" y="11071"/>
                      <a:pt x="221745" y="5767"/>
                    </a:cubicBezTo>
                    <a:cubicBezTo>
                      <a:pt x="248456" y="2531"/>
                      <a:pt x="275284" y="608"/>
                      <a:pt x="302229" y="0"/>
                    </a:cubicBezTo>
                    <a:lnTo>
                      <a:pt x="302390" y="5402"/>
                    </a:lnTo>
                    <a:cubicBezTo>
                      <a:pt x="276382" y="53090"/>
                      <a:pt x="241549" y="95401"/>
                      <a:pt x="199742" y="130082"/>
                    </a:cubicBezTo>
                    <a:cubicBezTo>
                      <a:pt x="132946" y="140532"/>
                      <a:pt x="66366" y="152459"/>
                      <a:pt x="0" y="16586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8" name="Google Shape;698;p11"/>
              <p:cNvSpPr/>
              <p:nvPr/>
            </p:nvSpPr>
            <p:spPr>
              <a:xfrm>
                <a:off x="-30313" y="5218097"/>
                <a:ext cx="414845" cy="284744"/>
              </a:xfrm>
              <a:custGeom>
                <a:avLst/>
                <a:gdLst/>
                <a:ahLst/>
                <a:cxnLst/>
                <a:rect l="l" t="t" r="r" b="b"/>
                <a:pathLst>
                  <a:path w="241540" h="165790" extrusionOk="0">
                    <a:moveTo>
                      <a:pt x="0" y="165064"/>
                    </a:moveTo>
                    <a:cubicBezTo>
                      <a:pt x="25455" y="139523"/>
                      <a:pt x="46728" y="110130"/>
                      <a:pt x="63035" y="77968"/>
                    </a:cubicBezTo>
                    <a:lnTo>
                      <a:pt x="62008" y="76170"/>
                    </a:lnTo>
                    <a:cubicBezTo>
                      <a:pt x="118674" y="43860"/>
                      <a:pt x="178928" y="18296"/>
                      <a:pt x="241540" y="0"/>
                    </a:cubicBezTo>
                    <a:cubicBezTo>
                      <a:pt x="221485" y="51357"/>
                      <a:pt x="189475" y="97193"/>
                      <a:pt x="148164" y="133707"/>
                    </a:cubicBezTo>
                    <a:cubicBezTo>
                      <a:pt x="99082" y="143526"/>
                      <a:pt x="50166" y="154221"/>
                      <a:pt x="1413" y="165791"/>
                    </a:cubicBezTo>
                    <a:cubicBezTo>
                      <a:pt x="974" y="165548"/>
                      <a:pt x="438" y="165307"/>
                      <a:pt x="0" y="1650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9" name="Google Shape;699;p11"/>
              <p:cNvSpPr/>
              <p:nvPr/>
            </p:nvSpPr>
            <p:spPr>
              <a:xfrm>
                <a:off x="-183673" y="5348909"/>
                <a:ext cx="261630" cy="192125"/>
              </a:xfrm>
              <a:custGeom>
                <a:avLst/>
                <a:gdLst/>
                <a:ahLst/>
                <a:cxnLst/>
                <a:rect l="l" t="t" r="r" b="b"/>
                <a:pathLst>
                  <a:path w="152332" h="111863" extrusionOk="0">
                    <a:moveTo>
                      <a:pt x="89298" y="88894"/>
                    </a:moveTo>
                    <a:cubicBezTo>
                      <a:pt x="89736" y="89137"/>
                      <a:pt x="90273" y="89378"/>
                      <a:pt x="90712" y="89621"/>
                    </a:cubicBezTo>
                    <a:cubicBezTo>
                      <a:pt x="60653" y="96711"/>
                      <a:pt x="30660" y="104125"/>
                      <a:pt x="732" y="111864"/>
                    </a:cubicBezTo>
                    <a:lnTo>
                      <a:pt x="0" y="111038"/>
                    </a:lnTo>
                    <a:cubicBezTo>
                      <a:pt x="46025" y="68363"/>
                      <a:pt x="96792" y="31107"/>
                      <a:pt x="151306" y="0"/>
                    </a:cubicBezTo>
                    <a:lnTo>
                      <a:pt x="152333" y="1798"/>
                    </a:lnTo>
                    <a:cubicBezTo>
                      <a:pt x="136026" y="33961"/>
                      <a:pt x="114754" y="63353"/>
                      <a:pt x="89298" y="8889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0" name="Google Shape;700;p11"/>
              <p:cNvSpPr/>
              <p:nvPr/>
            </p:nvSpPr>
            <p:spPr>
              <a:xfrm>
                <a:off x="-214172" y="5156855"/>
                <a:ext cx="1683830" cy="532260"/>
              </a:xfrm>
              <a:custGeom>
                <a:avLst/>
                <a:gdLst/>
                <a:ahLst/>
                <a:cxnLst/>
                <a:rect l="l" t="t" r="r" b="b"/>
                <a:pathLst>
                  <a:path w="980396" h="309904" extrusionOk="0">
                    <a:moveTo>
                      <a:pt x="977854" y="105867"/>
                    </a:moveTo>
                    <a:cubicBezTo>
                      <a:pt x="854794" y="37216"/>
                      <a:pt x="716371" y="799"/>
                      <a:pt x="575459" y="3"/>
                    </a:cubicBezTo>
                    <a:cubicBezTo>
                      <a:pt x="441018" y="-345"/>
                      <a:pt x="308546" y="32296"/>
                      <a:pt x="189656" y="95063"/>
                    </a:cubicBezTo>
                    <a:cubicBezTo>
                      <a:pt x="123272" y="129522"/>
                      <a:pt x="62484" y="173828"/>
                      <a:pt x="9356" y="226475"/>
                    </a:cubicBezTo>
                    <a:cubicBezTo>
                      <a:pt x="8862" y="226933"/>
                      <a:pt x="8629" y="227608"/>
                      <a:pt x="8737" y="228273"/>
                    </a:cubicBezTo>
                    <a:cubicBezTo>
                      <a:pt x="7659" y="227908"/>
                      <a:pt x="6573" y="227572"/>
                      <a:pt x="5496" y="227205"/>
                    </a:cubicBezTo>
                    <a:cubicBezTo>
                      <a:pt x="-22" y="225387"/>
                      <a:pt x="-2352" y="234032"/>
                      <a:pt x="3105" y="235877"/>
                    </a:cubicBezTo>
                    <a:cubicBezTo>
                      <a:pt x="57403" y="254473"/>
                      <a:pt x="112717" y="269958"/>
                      <a:pt x="168778" y="282257"/>
                    </a:cubicBezTo>
                    <a:lnTo>
                      <a:pt x="168764" y="282339"/>
                    </a:lnTo>
                    <a:cubicBezTo>
                      <a:pt x="168180" y="284759"/>
                      <a:pt x="171894" y="285790"/>
                      <a:pt x="172498" y="283368"/>
                    </a:cubicBezTo>
                    <a:cubicBezTo>
                      <a:pt x="172522" y="283271"/>
                      <a:pt x="172514" y="283178"/>
                      <a:pt x="172537" y="283081"/>
                    </a:cubicBezTo>
                    <a:cubicBezTo>
                      <a:pt x="236253" y="296980"/>
                      <a:pt x="301193" y="304511"/>
                      <a:pt x="366399" y="305564"/>
                    </a:cubicBezTo>
                    <a:cubicBezTo>
                      <a:pt x="366598" y="306518"/>
                      <a:pt x="366883" y="307423"/>
                      <a:pt x="367062" y="308389"/>
                    </a:cubicBezTo>
                    <a:cubicBezTo>
                      <a:pt x="367554" y="311043"/>
                      <a:pt x="371584" y="309915"/>
                      <a:pt x="371107" y="307274"/>
                    </a:cubicBezTo>
                    <a:cubicBezTo>
                      <a:pt x="371003" y="306701"/>
                      <a:pt x="370832" y="306167"/>
                      <a:pt x="370721" y="305598"/>
                    </a:cubicBezTo>
                    <a:cubicBezTo>
                      <a:pt x="382753" y="305656"/>
                      <a:pt x="394792" y="305547"/>
                      <a:pt x="406838" y="305060"/>
                    </a:cubicBezTo>
                    <a:cubicBezTo>
                      <a:pt x="472337" y="302358"/>
                      <a:pt x="537240" y="291479"/>
                      <a:pt x="600039" y="272675"/>
                    </a:cubicBezTo>
                    <a:cubicBezTo>
                      <a:pt x="661884" y="253280"/>
                      <a:pt x="721487" y="227352"/>
                      <a:pt x="777839" y="195331"/>
                    </a:cubicBezTo>
                    <a:cubicBezTo>
                      <a:pt x="840091" y="161134"/>
                      <a:pt x="903628" y="124530"/>
                      <a:pt x="975280" y="115374"/>
                    </a:cubicBezTo>
                    <a:cubicBezTo>
                      <a:pt x="979900" y="114783"/>
                      <a:pt x="982720" y="108589"/>
                      <a:pt x="977854" y="105867"/>
                    </a:cubicBezTo>
                    <a:close/>
                    <a:moveTo>
                      <a:pt x="842875" y="149115"/>
                    </a:moveTo>
                    <a:cubicBezTo>
                      <a:pt x="826440" y="129835"/>
                      <a:pt x="807221" y="113113"/>
                      <a:pt x="785854" y="99501"/>
                    </a:cubicBezTo>
                    <a:cubicBezTo>
                      <a:pt x="811431" y="97944"/>
                      <a:pt x="837043" y="97440"/>
                      <a:pt x="862690" y="97990"/>
                    </a:cubicBezTo>
                    <a:cubicBezTo>
                      <a:pt x="893564" y="99218"/>
                      <a:pt x="924302" y="102768"/>
                      <a:pt x="954643" y="108609"/>
                    </a:cubicBezTo>
                    <a:cubicBezTo>
                      <a:pt x="915763" y="117120"/>
                      <a:pt x="878181" y="130741"/>
                      <a:pt x="842875" y="149115"/>
                    </a:cubicBezTo>
                    <a:close/>
                    <a:moveTo>
                      <a:pt x="784999" y="93288"/>
                    </a:moveTo>
                    <a:cubicBezTo>
                      <a:pt x="736967" y="95929"/>
                      <a:pt x="688994" y="100840"/>
                      <a:pt x="641168" y="106437"/>
                    </a:cubicBezTo>
                    <a:cubicBezTo>
                      <a:pt x="673613" y="87052"/>
                      <a:pt x="698830" y="57589"/>
                      <a:pt x="712973" y="22539"/>
                    </a:cubicBezTo>
                    <a:cubicBezTo>
                      <a:pt x="752267" y="29362"/>
                      <a:pt x="791009" y="39047"/>
                      <a:pt x="828892" y="51515"/>
                    </a:cubicBezTo>
                    <a:cubicBezTo>
                      <a:pt x="822661" y="59422"/>
                      <a:pt x="816130" y="67087"/>
                      <a:pt x="809144" y="74337"/>
                    </a:cubicBezTo>
                    <a:cubicBezTo>
                      <a:pt x="801726" y="81418"/>
                      <a:pt x="793640" y="87764"/>
                      <a:pt x="784999" y="93288"/>
                    </a:cubicBezTo>
                    <a:close/>
                    <a:moveTo>
                      <a:pt x="793909" y="92825"/>
                    </a:moveTo>
                    <a:cubicBezTo>
                      <a:pt x="809178" y="82101"/>
                      <a:pt x="822123" y="68404"/>
                      <a:pt x="831970" y="52555"/>
                    </a:cubicBezTo>
                    <a:cubicBezTo>
                      <a:pt x="874028" y="66567"/>
                      <a:pt x="914877" y="83974"/>
                      <a:pt x="954117" y="104602"/>
                    </a:cubicBezTo>
                    <a:cubicBezTo>
                      <a:pt x="902440" y="90930"/>
                      <a:pt x="846970" y="90242"/>
                      <a:pt x="793909" y="92825"/>
                    </a:cubicBezTo>
                    <a:close/>
                    <a:moveTo>
                      <a:pt x="709792" y="21962"/>
                    </a:moveTo>
                    <a:cubicBezTo>
                      <a:pt x="693819" y="56141"/>
                      <a:pt x="668220" y="84917"/>
                      <a:pt x="636133" y="104761"/>
                    </a:cubicBezTo>
                    <a:cubicBezTo>
                      <a:pt x="635355" y="105275"/>
                      <a:pt x="635038" y="106260"/>
                      <a:pt x="635370" y="107132"/>
                    </a:cubicBezTo>
                    <a:cubicBezTo>
                      <a:pt x="623153" y="108575"/>
                      <a:pt x="610944" y="110039"/>
                      <a:pt x="598742" y="111523"/>
                    </a:cubicBezTo>
                    <a:cubicBezTo>
                      <a:pt x="552633" y="117172"/>
                      <a:pt x="506633" y="123531"/>
                      <a:pt x="460740" y="130601"/>
                    </a:cubicBezTo>
                    <a:cubicBezTo>
                      <a:pt x="479339" y="114431"/>
                      <a:pt x="496529" y="96710"/>
                      <a:pt x="512125" y="77628"/>
                    </a:cubicBezTo>
                    <a:cubicBezTo>
                      <a:pt x="520523" y="67278"/>
                      <a:pt x="528473" y="56567"/>
                      <a:pt x="535839" y="45459"/>
                    </a:cubicBezTo>
                    <a:cubicBezTo>
                      <a:pt x="543828" y="34877"/>
                      <a:pt x="550303" y="23235"/>
                      <a:pt x="555080" y="10866"/>
                    </a:cubicBezTo>
                    <a:cubicBezTo>
                      <a:pt x="555106" y="10782"/>
                      <a:pt x="555002" y="10740"/>
                      <a:pt x="554991" y="10661"/>
                    </a:cubicBezTo>
                    <a:cubicBezTo>
                      <a:pt x="606833" y="9519"/>
                      <a:pt x="658666" y="13303"/>
                      <a:pt x="709792" y="21962"/>
                    </a:cubicBezTo>
                    <a:close/>
                    <a:moveTo>
                      <a:pt x="553693" y="10680"/>
                    </a:moveTo>
                    <a:cubicBezTo>
                      <a:pt x="546274" y="20730"/>
                      <a:pt x="539411" y="31178"/>
                      <a:pt x="533133" y="41977"/>
                    </a:cubicBezTo>
                    <a:cubicBezTo>
                      <a:pt x="524974" y="54084"/>
                      <a:pt x="516262" y="65829"/>
                      <a:pt x="506943" y="77069"/>
                    </a:cubicBezTo>
                    <a:cubicBezTo>
                      <a:pt x="490388" y="96936"/>
                      <a:pt x="472101" y="115293"/>
                      <a:pt x="452297" y="131923"/>
                    </a:cubicBezTo>
                    <a:cubicBezTo>
                      <a:pt x="388320" y="141892"/>
                      <a:pt x="324552" y="153241"/>
                      <a:pt x="260995" y="165969"/>
                    </a:cubicBezTo>
                    <a:cubicBezTo>
                      <a:pt x="298197" y="132281"/>
                      <a:pt x="326779" y="90163"/>
                      <a:pt x="344345" y="43149"/>
                    </a:cubicBezTo>
                    <a:cubicBezTo>
                      <a:pt x="347101" y="42311"/>
                      <a:pt x="349835" y="41414"/>
                      <a:pt x="352600" y="40603"/>
                    </a:cubicBezTo>
                    <a:cubicBezTo>
                      <a:pt x="418127" y="22311"/>
                      <a:pt x="485679" y="12259"/>
                      <a:pt x="553693" y="10680"/>
                    </a:cubicBezTo>
                    <a:close/>
                    <a:moveTo>
                      <a:pt x="341465" y="44037"/>
                    </a:moveTo>
                    <a:cubicBezTo>
                      <a:pt x="330913" y="66398"/>
                      <a:pt x="318740" y="87958"/>
                      <a:pt x="305044" y="108544"/>
                    </a:cubicBezTo>
                    <a:cubicBezTo>
                      <a:pt x="289804" y="130174"/>
                      <a:pt x="272173" y="150017"/>
                      <a:pt x="252485" y="167696"/>
                    </a:cubicBezTo>
                    <a:cubicBezTo>
                      <a:pt x="243562" y="169499"/>
                      <a:pt x="234633" y="171270"/>
                      <a:pt x="225718" y="173127"/>
                    </a:cubicBezTo>
                    <a:cubicBezTo>
                      <a:pt x="187078" y="181172"/>
                      <a:pt x="148569" y="189779"/>
                      <a:pt x="110191" y="198947"/>
                    </a:cubicBezTo>
                    <a:cubicBezTo>
                      <a:pt x="133162" y="175804"/>
                      <a:pt x="152073" y="148958"/>
                      <a:pt x="166129" y="119535"/>
                    </a:cubicBezTo>
                    <a:cubicBezTo>
                      <a:pt x="221676" y="88111"/>
                      <a:pt x="280465" y="62797"/>
                      <a:pt x="341465" y="44037"/>
                    </a:cubicBezTo>
                    <a:close/>
                    <a:moveTo>
                      <a:pt x="22681" y="220762"/>
                    </a:moveTo>
                    <a:cubicBezTo>
                      <a:pt x="65706" y="183484"/>
                      <a:pt x="112234" y="150453"/>
                      <a:pt x="161614" y="122127"/>
                    </a:cubicBezTo>
                    <a:cubicBezTo>
                      <a:pt x="154054" y="134701"/>
                      <a:pt x="146713" y="147350"/>
                      <a:pt x="138106" y="159298"/>
                    </a:cubicBezTo>
                    <a:cubicBezTo>
                      <a:pt x="127449" y="173992"/>
                      <a:pt x="115671" y="187840"/>
                      <a:pt x="102878" y="200718"/>
                    </a:cubicBezTo>
                    <a:cubicBezTo>
                      <a:pt x="76086" y="207144"/>
                      <a:pt x="49353" y="213825"/>
                      <a:pt x="22681" y="220762"/>
                    </a:cubicBezTo>
                    <a:close/>
                    <a:moveTo>
                      <a:pt x="14470" y="227894"/>
                    </a:moveTo>
                    <a:cubicBezTo>
                      <a:pt x="14963" y="228132"/>
                      <a:pt x="15517" y="228211"/>
                      <a:pt x="16056" y="228120"/>
                    </a:cubicBezTo>
                    <a:cubicBezTo>
                      <a:pt x="46172" y="220604"/>
                      <a:pt x="76360" y="213329"/>
                      <a:pt x="106619" y="206295"/>
                    </a:cubicBezTo>
                    <a:cubicBezTo>
                      <a:pt x="120468" y="213859"/>
                      <a:pt x="133199" y="223311"/>
                      <a:pt x="144446" y="234380"/>
                    </a:cubicBezTo>
                    <a:cubicBezTo>
                      <a:pt x="154318" y="244212"/>
                      <a:pt x="167311" y="257648"/>
                      <a:pt x="169245" y="272385"/>
                    </a:cubicBezTo>
                    <a:cubicBezTo>
                      <a:pt x="116257" y="261067"/>
                      <a:pt x="63950" y="246762"/>
                      <a:pt x="12577" y="229539"/>
                    </a:cubicBezTo>
                    <a:cubicBezTo>
                      <a:pt x="13201" y="228982"/>
                      <a:pt x="13845" y="228450"/>
                      <a:pt x="14470" y="227894"/>
                    </a:cubicBezTo>
                    <a:close/>
                    <a:moveTo>
                      <a:pt x="229560" y="283948"/>
                    </a:moveTo>
                    <a:cubicBezTo>
                      <a:pt x="210673" y="280754"/>
                      <a:pt x="191862" y="277183"/>
                      <a:pt x="173126" y="273235"/>
                    </a:cubicBezTo>
                    <a:cubicBezTo>
                      <a:pt x="171903" y="259658"/>
                      <a:pt x="162146" y="247597"/>
                      <a:pt x="153102" y="237659"/>
                    </a:cubicBezTo>
                    <a:cubicBezTo>
                      <a:pt x="141208" y="224765"/>
                      <a:pt x="127421" y="213756"/>
                      <a:pt x="112214" y="205010"/>
                    </a:cubicBezTo>
                    <a:cubicBezTo>
                      <a:pt x="157281" y="194586"/>
                      <a:pt x="202492" y="184741"/>
                      <a:pt x="247846" y="175474"/>
                    </a:cubicBezTo>
                    <a:cubicBezTo>
                      <a:pt x="247917" y="175537"/>
                      <a:pt x="247992" y="175594"/>
                      <a:pt x="248071" y="175647"/>
                    </a:cubicBezTo>
                    <a:cubicBezTo>
                      <a:pt x="294992" y="205311"/>
                      <a:pt x="347104" y="239727"/>
                      <a:pt x="363772" y="295109"/>
                    </a:cubicBezTo>
                    <a:cubicBezTo>
                      <a:pt x="318819" y="294749"/>
                      <a:pt x="273956" y="291019"/>
                      <a:pt x="229560" y="283948"/>
                    </a:cubicBezTo>
                    <a:close/>
                    <a:moveTo>
                      <a:pt x="368274" y="295114"/>
                    </a:moveTo>
                    <a:cubicBezTo>
                      <a:pt x="352428" y="239215"/>
                      <a:pt x="301384" y="204122"/>
                      <a:pt x="254086" y="174232"/>
                    </a:cubicBezTo>
                    <a:cubicBezTo>
                      <a:pt x="319088" y="161075"/>
                      <a:pt x="384345" y="149278"/>
                      <a:pt x="449859" y="138841"/>
                    </a:cubicBezTo>
                    <a:cubicBezTo>
                      <a:pt x="477941" y="153261"/>
                      <a:pt x="503406" y="172288"/>
                      <a:pt x="525194" y="195131"/>
                    </a:cubicBezTo>
                    <a:cubicBezTo>
                      <a:pt x="545299" y="217290"/>
                      <a:pt x="562256" y="242112"/>
                      <a:pt x="575587" y="268897"/>
                    </a:cubicBezTo>
                    <a:cubicBezTo>
                      <a:pt x="507923" y="286645"/>
                      <a:pt x="438226" y="295459"/>
                      <a:pt x="368274" y="295114"/>
                    </a:cubicBezTo>
                    <a:close/>
                    <a:moveTo>
                      <a:pt x="579251" y="267956"/>
                    </a:moveTo>
                    <a:cubicBezTo>
                      <a:pt x="556778" y="212499"/>
                      <a:pt x="509530" y="165788"/>
                      <a:pt x="457346" y="137663"/>
                    </a:cubicBezTo>
                    <a:cubicBezTo>
                      <a:pt x="518986" y="127989"/>
                      <a:pt x="580806" y="119680"/>
                      <a:pt x="642807" y="112738"/>
                    </a:cubicBezTo>
                    <a:cubicBezTo>
                      <a:pt x="679934" y="137470"/>
                      <a:pt x="717870" y="164243"/>
                      <a:pt x="740549" y="203335"/>
                    </a:cubicBezTo>
                    <a:cubicBezTo>
                      <a:pt x="705262" y="222131"/>
                      <a:pt x="668680" y="238387"/>
                      <a:pt x="631080" y="251979"/>
                    </a:cubicBezTo>
                    <a:cubicBezTo>
                      <a:pt x="613942" y="257963"/>
                      <a:pt x="596666" y="263289"/>
                      <a:pt x="579251" y="267956"/>
                    </a:cubicBezTo>
                    <a:close/>
                    <a:moveTo>
                      <a:pt x="742919" y="202113"/>
                    </a:moveTo>
                    <a:cubicBezTo>
                      <a:pt x="721347" y="163401"/>
                      <a:pt x="685485" y="136475"/>
                      <a:pt x="649113" y="112037"/>
                    </a:cubicBezTo>
                    <a:cubicBezTo>
                      <a:pt x="686203" y="107971"/>
                      <a:pt x="723341" y="104421"/>
                      <a:pt x="760530" y="101387"/>
                    </a:cubicBezTo>
                    <a:cubicBezTo>
                      <a:pt x="766661" y="100846"/>
                      <a:pt x="772801" y="100436"/>
                      <a:pt x="778940" y="100016"/>
                    </a:cubicBezTo>
                    <a:cubicBezTo>
                      <a:pt x="779089" y="100229"/>
                      <a:pt x="779274" y="100414"/>
                      <a:pt x="779487" y="100563"/>
                    </a:cubicBezTo>
                    <a:cubicBezTo>
                      <a:pt x="801575" y="114429"/>
                      <a:pt x="821434" y="131564"/>
                      <a:pt x="838387" y="151383"/>
                    </a:cubicBezTo>
                    <a:cubicBezTo>
                      <a:pt x="827681" y="156767"/>
                      <a:pt x="817059" y="162310"/>
                      <a:pt x="806523" y="168013"/>
                    </a:cubicBezTo>
                    <a:cubicBezTo>
                      <a:pt x="785298" y="179512"/>
                      <a:pt x="764203" y="191045"/>
                      <a:pt x="742919" y="20211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701" name="Google Shape;701;p11"/>
            <p:cNvGrpSpPr/>
            <p:nvPr/>
          </p:nvGrpSpPr>
          <p:grpSpPr>
            <a:xfrm rot="-1409475">
              <a:off x="-309988" y="4663970"/>
              <a:ext cx="736671" cy="585689"/>
              <a:chOff x="969638" y="5223655"/>
              <a:chExt cx="736688" cy="585703"/>
            </a:xfrm>
          </p:grpSpPr>
          <p:sp>
            <p:nvSpPr>
              <p:cNvPr id="702" name="Google Shape;702;p11"/>
              <p:cNvSpPr/>
              <p:nvPr/>
            </p:nvSpPr>
            <p:spPr>
              <a:xfrm rot="-1596821" flipH="1">
                <a:off x="1058432" y="5563427"/>
                <a:ext cx="179241" cy="189847"/>
              </a:xfrm>
              <a:custGeom>
                <a:avLst/>
                <a:gdLst/>
                <a:ahLst/>
                <a:cxnLst/>
                <a:rect l="l" t="t" r="r" b="b"/>
                <a:pathLst>
                  <a:path w="136093" h="144146" extrusionOk="0">
                    <a:moveTo>
                      <a:pt x="136094" y="143067"/>
                    </a:moveTo>
                    <a:cubicBezTo>
                      <a:pt x="99855" y="88789"/>
                      <a:pt x="55346" y="40517"/>
                      <a:pt x="4182" y="0"/>
                    </a:cubicBezTo>
                    <a:lnTo>
                      <a:pt x="0" y="5317"/>
                    </a:lnTo>
                    <a:cubicBezTo>
                      <a:pt x="14712" y="39165"/>
                      <a:pt x="33198" y="71245"/>
                      <a:pt x="55106" y="100948"/>
                    </a:cubicBezTo>
                    <a:lnTo>
                      <a:pt x="54977" y="100996"/>
                    </a:lnTo>
                    <a:cubicBezTo>
                      <a:pt x="81680" y="115169"/>
                      <a:pt x="108223" y="129698"/>
                      <a:pt x="134588" y="14414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3" name="Google Shape;703;p11"/>
              <p:cNvSpPr/>
              <p:nvPr/>
            </p:nvSpPr>
            <p:spPr>
              <a:xfrm rot="-1596821" flipH="1">
                <a:off x="1125659" y="5453894"/>
                <a:ext cx="183632" cy="200585"/>
              </a:xfrm>
              <a:custGeom>
                <a:avLst/>
                <a:gdLst/>
                <a:ahLst/>
                <a:cxnLst/>
                <a:rect l="l" t="t" r="r" b="b"/>
                <a:pathLst>
                  <a:path w="139427" h="152299" extrusionOk="0">
                    <a:moveTo>
                      <a:pt x="0" y="3254"/>
                    </a:moveTo>
                    <a:cubicBezTo>
                      <a:pt x="12220" y="39116"/>
                      <a:pt x="29451" y="73069"/>
                      <a:pt x="51181" y="104105"/>
                    </a:cubicBezTo>
                    <a:cubicBezTo>
                      <a:pt x="49667" y="104379"/>
                      <a:pt x="48112" y="104741"/>
                      <a:pt x="46598" y="105015"/>
                    </a:cubicBezTo>
                    <a:cubicBezTo>
                      <a:pt x="77796" y="120003"/>
                      <a:pt x="108705" y="135982"/>
                      <a:pt x="139299" y="152300"/>
                    </a:cubicBezTo>
                    <a:lnTo>
                      <a:pt x="139428" y="152252"/>
                    </a:lnTo>
                    <a:cubicBezTo>
                      <a:pt x="117519" y="122549"/>
                      <a:pt x="99034" y="90469"/>
                      <a:pt x="84322" y="56620"/>
                    </a:cubicBezTo>
                    <a:lnTo>
                      <a:pt x="88504" y="51304"/>
                    </a:lnTo>
                    <a:cubicBezTo>
                      <a:pt x="80231" y="44922"/>
                      <a:pt x="71620" y="38815"/>
                      <a:pt x="62824" y="32997"/>
                    </a:cubicBezTo>
                    <a:cubicBezTo>
                      <a:pt x="43381" y="20192"/>
                      <a:pt x="22834" y="9149"/>
                      <a:pt x="1426"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4" name="Google Shape;704;p11"/>
              <p:cNvSpPr/>
              <p:nvPr/>
            </p:nvSpPr>
            <p:spPr>
              <a:xfrm rot="-1596821" flipH="1">
                <a:off x="1207464" y="5371251"/>
                <a:ext cx="192823" cy="172109"/>
              </a:xfrm>
              <a:custGeom>
                <a:avLst/>
                <a:gdLst/>
                <a:ahLst/>
                <a:cxnLst/>
                <a:rect l="l" t="t" r="r" b="b"/>
                <a:pathLst>
                  <a:path w="146406" h="130678" extrusionOk="0">
                    <a:moveTo>
                      <a:pt x="0" y="0"/>
                    </a:moveTo>
                    <a:cubicBezTo>
                      <a:pt x="8739" y="32739"/>
                      <a:pt x="25576" y="62753"/>
                      <a:pt x="48960" y="87277"/>
                    </a:cubicBezTo>
                    <a:cubicBezTo>
                      <a:pt x="47994" y="87639"/>
                      <a:pt x="47027" y="88001"/>
                      <a:pt x="46084" y="88428"/>
                    </a:cubicBezTo>
                    <a:cubicBezTo>
                      <a:pt x="78378" y="101242"/>
                      <a:pt x="110270" y="115529"/>
                      <a:pt x="141823" y="130678"/>
                    </a:cubicBezTo>
                    <a:cubicBezTo>
                      <a:pt x="143338" y="130404"/>
                      <a:pt x="144892" y="130042"/>
                      <a:pt x="146407" y="129768"/>
                    </a:cubicBezTo>
                    <a:cubicBezTo>
                      <a:pt x="124677" y="98733"/>
                      <a:pt x="107446" y="64780"/>
                      <a:pt x="95225" y="28918"/>
                    </a:cubicBezTo>
                    <a:lnTo>
                      <a:pt x="96651" y="25663"/>
                    </a:lnTo>
                    <a:cubicBezTo>
                      <a:pt x="65904" y="12308"/>
                      <a:pt x="33322" y="3657"/>
                      <a:pt x="0"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5" name="Google Shape;705;p11"/>
              <p:cNvSpPr/>
              <p:nvPr/>
            </p:nvSpPr>
            <p:spPr>
              <a:xfrm rot="-1596821" flipH="1">
                <a:off x="1309885" y="5317969"/>
                <a:ext cx="178519" cy="118664"/>
              </a:xfrm>
              <a:custGeom>
                <a:avLst/>
                <a:gdLst/>
                <a:ahLst/>
                <a:cxnLst/>
                <a:rect l="l" t="t" r="r" b="b"/>
                <a:pathLst>
                  <a:path w="135545" h="90099" extrusionOk="0">
                    <a:moveTo>
                      <a:pt x="379" y="7597"/>
                    </a:moveTo>
                    <a:cubicBezTo>
                      <a:pt x="5741" y="25993"/>
                      <a:pt x="16161" y="42513"/>
                      <a:pt x="30453" y="55276"/>
                    </a:cubicBezTo>
                    <a:cubicBezTo>
                      <a:pt x="65113" y="65082"/>
                      <a:pt x="99232" y="76706"/>
                      <a:pt x="132670" y="90100"/>
                    </a:cubicBezTo>
                    <a:cubicBezTo>
                      <a:pt x="133612" y="89673"/>
                      <a:pt x="134579" y="89311"/>
                      <a:pt x="135546" y="88948"/>
                    </a:cubicBezTo>
                    <a:cubicBezTo>
                      <a:pt x="112161" y="64425"/>
                      <a:pt x="95324" y="34411"/>
                      <a:pt x="86585" y="1672"/>
                    </a:cubicBezTo>
                    <a:cubicBezTo>
                      <a:pt x="65977" y="-587"/>
                      <a:pt x="45181" y="-557"/>
                      <a:pt x="24579" y="1760"/>
                    </a:cubicBezTo>
                    <a:cubicBezTo>
                      <a:pt x="16338" y="2718"/>
                      <a:pt x="8153" y="4022"/>
                      <a:pt x="0" y="560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6" name="Google Shape;706;p11"/>
              <p:cNvSpPr/>
              <p:nvPr/>
            </p:nvSpPr>
            <p:spPr>
              <a:xfrm rot="-1596821" flipH="1">
                <a:off x="1426194" y="5271088"/>
                <a:ext cx="153660" cy="65415"/>
              </a:xfrm>
              <a:custGeom>
                <a:avLst/>
                <a:gdLst/>
                <a:ahLst/>
                <a:cxnLst/>
                <a:rect l="l" t="t" r="r" b="b"/>
                <a:pathLst>
                  <a:path w="116670" h="49668" extrusionOk="0">
                    <a:moveTo>
                      <a:pt x="0" y="25115"/>
                    </a:moveTo>
                    <a:lnTo>
                      <a:pt x="410" y="26210"/>
                    </a:lnTo>
                    <a:cubicBezTo>
                      <a:pt x="39711" y="31018"/>
                      <a:pt x="78581" y="38861"/>
                      <a:pt x="116671" y="49669"/>
                    </a:cubicBezTo>
                    <a:cubicBezTo>
                      <a:pt x="102379" y="36905"/>
                      <a:pt x="91959" y="20385"/>
                      <a:pt x="86596" y="1990"/>
                    </a:cubicBezTo>
                    <a:lnTo>
                      <a:pt x="86218" y="0"/>
                    </a:lnTo>
                    <a:cubicBezTo>
                      <a:pt x="56940" y="6398"/>
                      <a:pt x="28134" y="14789"/>
                      <a:pt x="0" y="2511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7" name="Google Shape;707;p11"/>
              <p:cNvSpPr/>
              <p:nvPr/>
            </p:nvSpPr>
            <p:spPr>
              <a:xfrm rot="-1596821" flipH="1">
                <a:off x="1440721" y="5299409"/>
                <a:ext cx="160673" cy="72379"/>
              </a:xfrm>
              <a:custGeom>
                <a:avLst/>
                <a:gdLst/>
                <a:ahLst/>
                <a:cxnLst/>
                <a:rect l="l" t="t" r="r" b="b"/>
                <a:pathLst>
                  <a:path w="121995" h="54956" extrusionOk="0">
                    <a:moveTo>
                      <a:pt x="4519" y="1095"/>
                    </a:moveTo>
                    <a:lnTo>
                      <a:pt x="4109" y="0"/>
                    </a:lnTo>
                    <a:cubicBezTo>
                      <a:pt x="2731" y="443"/>
                      <a:pt x="1378" y="950"/>
                      <a:pt x="0" y="1393"/>
                    </a:cubicBezTo>
                    <a:cubicBezTo>
                      <a:pt x="18453" y="19247"/>
                      <a:pt x="36907" y="37102"/>
                      <a:pt x="55361" y="54956"/>
                    </a:cubicBezTo>
                    <a:lnTo>
                      <a:pt x="57125" y="53192"/>
                    </a:lnTo>
                    <a:cubicBezTo>
                      <a:pt x="76552" y="39515"/>
                      <a:pt x="98664" y="30125"/>
                      <a:pt x="121996" y="25642"/>
                    </a:cubicBezTo>
                    <a:cubicBezTo>
                      <a:pt x="121570" y="25303"/>
                      <a:pt x="121164" y="24939"/>
                      <a:pt x="120779" y="24554"/>
                    </a:cubicBezTo>
                    <a:cubicBezTo>
                      <a:pt x="82689" y="13746"/>
                      <a:pt x="43820" y="5903"/>
                      <a:pt x="4519" y="109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8" name="Google Shape;708;p11"/>
              <p:cNvSpPr/>
              <p:nvPr/>
            </p:nvSpPr>
            <p:spPr>
              <a:xfrm rot="-1596821" flipH="1">
                <a:off x="1343470" y="5371878"/>
                <a:ext cx="220781" cy="118513"/>
              </a:xfrm>
              <a:custGeom>
                <a:avLst/>
                <a:gdLst/>
                <a:ahLst/>
                <a:cxnLst/>
                <a:rect l="l" t="t" r="r" b="b"/>
                <a:pathLst>
                  <a:path w="167634" h="89984" extrusionOk="0">
                    <a:moveTo>
                      <a:pt x="0" y="30402"/>
                    </a:moveTo>
                    <a:cubicBezTo>
                      <a:pt x="6798" y="36968"/>
                      <a:pt x="13596" y="43535"/>
                      <a:pt x="20395" y="50102"/>
                    </a:cubicBezTo>
                    <a:cubicBezTo>
                      <a:pt x="34330" y="63549"/>
                      <a:pt x="48312" y="77125"/>
                      <a:pt x="62836" y="89985"/>
                    </a:cubicBezTo>
                    <a:lnTo>
                      <a:pt x="65970" y="86384"/>
                    </a:lnTo>
                    <a:cubicBezTo>
                      <a:pt x="97964" y="65692"/>
                      <a:pt x="132038" y="48411"/>
                      <a:pt x="167635" y="34824"/>
                    </a:cubicBezTo>
                    <a:cubicBezTo>
                      <a:pt x="134197" y="21430"/>
                      <a:pt x="100078" y="9806"/>
                      <a:pt x="65418" y="0"/>
                    </a:cubicBezTo>
                    <a:cubicBezTo>
                      <a:pt x="65802" y="386"/>
                      <a:pt x="66209" y="749"/>
                      <a:pt x="66634" y="1088"/>
                    </a:cubicBezTo>
                    <a:cubicBezTo>
                      <a:pt x="43303" y="5571"/>
                      <a:pt x="21191" y="14962"/>
                      <a:pt x="1764" y="2863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9" name="Google Shape;709;p11"/>
              <p:cNvSpPr/>
              <p:nvPr/>
            </p:nvSpPr>
            <p:spPr>
              <a:xfrm rot="-1596821" flipH="1">
                <a:off x="1253458" y="5458459"/>
                <a:ext cx="264116" cy="138315"/>
              </a:xfrm>
              <a:custGeom>
                <a:avLst/>
                <a:gdLst/>
                <a:ahLst/>
                <a:cxnLst/>
                <a:rect l="l" t="t" r="r" b="b"/>
                <a:pathLst>
                  <a:path w="200537" h="105019" extrusionOk="0">
                    <a:moveTo>
                      <a:pt x="67059" y="104633"/>
                    </a:moveTo>
                    <a:cubicBezTo>
                      <a:pt x="67324" y="104754"/>
                      <a:pt x="67526" y="104900"/>
                      <a:pt x="67792" y="105020"/>
                    </a:cubicBezTo>
                    <a:lnTo>
                      <a:pt x="70588" y="99929"/>
                    </a:lnTo>
                    <a:cubicBezTo>
                      <a:pt x="109297" y="71659"/>
                      <a:pt x="153605" y="51993"/>
                      <a:pt x="200538" y="42250"/>
                    </a:cubicBezTo>
                    <a:cubicBezTo>
                      <a:pt x="168984" y="27101"/>
                      <a:pt x="137093" y="12814"/>
                      <a:pt x="104799" y="0"/>
                    </a:cubicBezTo>
                    <a:cubicBezTo>
                      <a:pt x="69202" y="13587"/>
                      <a:pt x="35128" y="30868"/>
                      <a:pt x="3134" y="51560"/>
                    </a:cubicBezTo>
                    <a:lnTo>
                      <a:pt x="0" y="55161"/>
                    </a:lnTo>
                    <a:cubicBezTo>
                      <a:pt x="20576" y="73933"/>
                      <a:pt x="43050" y="90513"/>
                      <a:pt x="67059" y="10463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0" name="Google Shape;710;p11"/>
              <p:cNvSpPr/>
              <p:nvPr/>
            </p:nvSpPr>
            <p:spPr>
              <a:xfrm rot="-1596821" flipH="1">
                <a:off x="1165962" y="5555752"/>
                <a:ext cx="296922" cy="131348"/>
              </a:xfrm>
              <a:custGeom>
                <a:avLst/>
                <a:gdLst/>
                <a:ahLst/>
                <a:cxnLst/>
                <a:rect l="l" t="t" r="r" b="b"/>
                <a:pathLst>
                  <a:path w="225446" h="99729" extrusionOk="0">
                    <a:moveTo>
                      <a:pt x="2796" y="57679"/>
                    </a:moveTo>
                    <a:lnTo>
                      <a:pt x="0" y="62769"/>
                    </a:lnTo>
                    <a:cubicBezTo>
                      <a:pt x="34956" y="82034"/>
                      <a:pt x="73215" y="94571"/>
                      <a:pt x="112793" y="99730"/>
                    </a:cubicBezTo>
                    <a:lnTo>
                      <a:pt x="113560" y="94517"/>
                    </a:lnTo>
                    <a:cubicBezTo>
                      <a:pt x="147859" y="72450"/>
                      <a:pt x="185710" y="56472"/>
                      <a:pt x="225447" y="47285"/>
                    </a:cubicBezTo>
                    <a:cubicBezTo>
                      <a:pt x="194852" y="30967"/>
                      <a:pt x="163944" y="14988"/>
                      <a:pt x="132746" y="0"/>
                    </a:cubicBezTo>
                    <a:cubicBezTo>
                      <a:pt x="85813" y="9743"/>
                      <a:pt x="41506" y="29409"/>
                      <a:pt x="2796" y="5767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1" name="Google Shape;711;p11"/>
              <p:cNvSpPr/>
              <p:nvPr/>
            </p:nvSpPr>
            <p:spPr>
              <a:xfrm rot="-1596821" flipH="1">
                <a:off x="1089852" y="5670932"/>
                <a:ext cx="253219" cy="74784"/>
              </a:xfrm>
              <a:custGeom>
                <a:avLst/>
                <a:gdLst/>
                <a:ahLst/>
                <a:cxnLst/>
                <a:rect l="l" t="t" r="r" b="b"/>
                <a:pathLst>
                  <a:path w="192263" h="56782" extrusionOk="0">
                    <a:moveTo>
                      <a:pt x="766" y="47232"/>
                    </a:moveTo>
                    <a:lnTo>
                      <a:pt x="0" y="52445"/>
                    </a:lnTo>
                    <a:cubicBezTo>
                      <a:pt x="62997" y="61468"/>
                      <a:pt x="129402" y="55467"/>
                      <a:pt x="192264" y="43150"/>
                    </a:cubicBezTo>
                    <a:cubicBezTo>
                      <a:pt x="165899" y="28703"/>
                      <a:pt x="139356" y="14174"/>
                      <a:pt x="112654" y="0"/>
                    </a:cubicBezTo>
                    <a:cubicBezTo>
                      <a:pt x="72917" y="9187"/>
                      <a:pt x="35066" y="25166"/>
                      <a:pt x="766" y="4723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2" name="Google Shape;712;p11"/>
              <p:cNvSpPr/>
              <p:nvPr/>
            </p:nvSpPr>
            <p:spPr>
              <a:xfrm rot="-1596821" flipH="1">
                <a:off x="1007020" y="5354782"/>
                <a:ext cx="661924" cy="323449"/>
              </a:xfrm>
              <a:custGeom>
                <a:avLst/>
                <a:gdLst/>
                <a:ahLst/>
                <a:cxnLst/>
                <a:rect l="l" t="t" r="r" b="b"/>
                <a:pathLst>
                  <a:path w="502583" h="245587" extrusionOk="0">
                    <a:moveTo>
                      <a:pt x="502177" y="229102"/>
                    </a:moveTo>
                    <a:cubicBezTo>
                      <a:pt x="501327" y="227808"/>
                      <a:pt x="500440" y="226522"/>
                      <a:pt x="499580" y="225231"/>
                    </a:cubicBezTo>
                    <a:cubicBezTo>
                      <a:pt x="499349" y="224662"/>
                      <a:pt x="499003" y="224147"/>
                      <a:pt x="498564" y="223718"/>
                    </a:cubicBezTo>
                    <a:cubicBezTo>
                      <a:pt x="417542" y="102792"/>
                      <a:pt x="290523" y="-7539"/>
                      <a:pt x="136113" y="404"/>
                    </a:cubicBezTo>
                    <a:cubicBezTo>
                      <a:pt x="90231" y="2765"/>
                      <a:pt x="46456" y="17168"/>
                      <a:pt x="3292" y="31843"/>
                    </a:cubicBezTo>
                    <a:cubicBezTo>
                      <a:pt x="859" y="32562"/>
                      <a:pt x="-530" y="35118"/>
                      <a:pt x="190" y="37550"/>
                    </a:cubicBezTo>
                    <a:cubicBezTo>
                      <a:pt x="399" y="38258"/>
                      <a:pt x="776" y="38905"/>
                      <a:pt x="1288" y="39436"/>
                    </a:cubicBezTo>
                    <a:cubicBezTo>
                      <a:pt x="30586" y="67948"/>
                      <a:pt x="59753" y="96604"/>
                      <a:pt x="89240" y="124921"/>
                    </a:cubicBezTo>
                    <a:cubicBezTo>
                      <a:pt x="115493" y="151448"/>
                      <a:pt x="144357" y="175256"/>
                      <a:pt x="175392" y="195985"/>
                    </a:cubicBezTo>
                    <a:cubicBezTo>
                      <a:pt x="235550" y="233978"/>
                      <a:pt x="307348" y="246942"/>
                      <a:pt x="377649" y="245478"/>
                    </a:cubicBezTo>
                    <a:cubicBezTo>
                      <a:pt x="417728" y="244970"/>
                      <a:pt x="457639" y="240204"/>
                      <a:pt x="496710" y="231260"/>
                    </a:cubicBezTo>
                    <a:cubicBezTo>
                      <a:pt x="497021" y="231137"/>
                      <a:pt x="497316" y="230979"/>
                      <a:pt x="497590" y="230788"/>
                    </a:cubicBezTo>
                    <a:cubicBezTo>
                      <a:pt x="497757" y="231023"/>
                      <a:pt x="497936" y="231249"/>
                      <a:pt x="498102" y="231484"/>
                    </a:cubicBezTo>
                    <a:cubicBezTo>
                      <a:pt x="499846" y="233903"/>
                      <a:pt x="503870" y="231678"/>
                      <a:pt x="502177" y="229102"/>
                    </a:cubicBezTo>
                    <a:close/>
                    <a:moveTo>
                      <a:pt x="419317" y="136112"/>
                    </a:moveTo>
                    <a:cubicBezTo>
                      <a:pt x="444096" y="161981"/>
                      <a:pt x="467170" y="189432"/>
                      <a:pt x="488393" y="218290"/>
                    </a:cubicBezTo>
                    <a:cubicBezTo>
                      <a:pt x="464694" y="206402"/>
                      <a:pt x="441273" y="193979"/>
                      <a:pt x="417884" y="181492"/>
                    </a:cubicBezTo>
                    <a:cubicBezTo>
                      <a:pt x="407147" y="166911"/>
                      <a:pt x="397209" y="151758"/>
                      <a:pt x="388114" y="136099"/>
                    </a:cubicBezTo>
                    <a:cubicBezTo>
                      <a:pt x="383606" y="128309"/>
                      <a:pt x="379292" y="120411"/>
                      <a:pt x="375171" y="112405"/>
                    </a:cubicBezTo>
                    <a:cubicBezTo>
                      <a:pt x="371411" y="103776"/>
                      <a:pt x="366994" y="95447"/>
                      <a:pt x="361959" y="87494"/>
                    </a:cubicBezTo>
                    <a:cubicBezTo>
                      <a:pt x="361601" y="86926"/>
                      <a:pt x="360850" y="86755"/>
                      <a:pt x="360282" y="87113"/>
                    </a:cubicBezTo>
                    <a:cubicBezTo>
                      <a:pt x="359840" y="87391"/>
                      <a:pt x="359625" y="87919"/>
                      <a:pt x="359747" y="88427"/>
                    </a:cubicBezTo>
                    <a:lnTo>
                      <a:pt x="359747" y="88427"/>
                    </a:lnTo>
                    <a:cubicBezTo>
                      <a:pt x="361971" y="96906"/>
                      <a:pt x="365272" y="105065"/>
                      <a:pt x="369571" y="112705"/>
                    </a:cubicBezTo>
                    <a:cubicBezTo>
                      <a:pt x="373734" y="121169"/>
                      <a:pt x="378150" y="129502"/>
                      <a:pt x="382822" y="137702"/>
                    </a:cubicBezTo>
                    <a:cubicBezTo>
                      <a:pt x="390336" y="150809"/>
                      <a:pt x="398599" y="163458"/>
                      <a:pt x="407267" y="175827"/>
                    </a:cubicBezTo>
                    <a:cubicBezTo>
                      <a:pt x="381820" y="162250"/>
                      <a:pt x="356309" y="148789"/>
                      <a:pt x="330400" y="136075"/>
                    </a:cubicBezTo>
                    <a:cubicBezTo>
                      <a:pt x="330507" y="135646"/>
                      <a:pt x="330505" y="135196"/>
                      <a:pt x="330393" y="134767"/>
                    </a:cubicBezTo>
                    <a:cubicBezTo>
                      <a:pt x="330332" y="134553"/>
                      <a:pt x="330245" y="134346"/>
                      <a:pt x="330134" y="134153"/>
                    </a:cubicBezTo>
                    <a:cubicBezTo>
                      <a:pt x="309702" y="103444"/>
                      <a:pt x="292582" y="70657"/>
                      <a:pt x="279059" y="36340"/>
                    </a:cubicBezTo>
                    <a:cubicBezTo>
                      <a:pt x="331771" y="60306"/>
                      <a:pt x="379387" y="94178"/>
                      <a:pt x="419316" y="136112"/>
                    </a:cubicBezTo>
                    <a:close/>
                    <a:moveTo>
                      <a:pt x="275132" y="34628"/>
                    </a:moveTo>
                    <a:cubicBezTo>
                      <a:pt x="275126" y="34804"/>
                      <a:pt x="275021" y="34925"/>
                      <a:pt x="275077" y="35130"/>
                    </a:cubicBezTo>
                    <a:lnTo>
                      <a:pt x="275077" y="35130"/>
                    </a:lnTo>
                    <a:cubicBezTo>
                      <a:pt x="285475" y="69749"/>
                      <a:pt x="301359" y="102477"/>
                      <a:pt x="322123" y="132066"/>
                    </a:cubicBezTo>
                    <a:cubicBezTo>
                      <a:pt x="318962" y="130542"/>
                      <a:pt x="315824" y="128975"/>
                      <a:pt x="312649" y="127478"/>
                    </a:cubicBezTo>
                    <a:cubicBezTo>
                      <a:pt x="286808" y="114897"/>
                      <a:pt x="260526" y="103325"/>
                      <a:pt x="233805" y="92761"/>
                    </a:cubicBezTo>
                    <a:cubicBezTo>
                      <a:pt x="233809" y="92513"/>
                      <a:pt x="233786" y="92266"/>
                      <a:pt x="233736" y="92023"/>
                    </a:cubicBezTo>
                    <a:cubicBezTo>
                      <a:pt x="233571" y="91474"/>
                      <a:pt x="233278" y="90972"/>
                      <a:pt x="232883" y="90557"/>
                    </a:cubicBezTo>
                    <a:cubicBezTo>
                      <a:pt x="221151" y="78225"/>
                      <a:pt x="210987" y="64492"/>
                      <a:pt x="202621" y="49670"/>
                    </a:cubicBezTo>
                    <a:cubicBezTo>
                      <a:pt x="198766" y="42844"/>
                      <a:pt x="195266" y="35769"/>
                      <a:pt x="192100" y="28598"/>
                    </a:cubicBezTo>
                    <a:cubicBezTo>
                      <a:pt x="189467" y="22634"/>
                      <a:pt x="187436" y="16351"/>
                      <a:pt x="184937" y="10314"/>
                    </a:cubicBezTo>
                    <a:cubicBezTo>
                      <a:pt x="201166" y="12157"/>
                      <a:pt x="217215" y="15334"/>
                      <a:pt x="232922" y="19810"/>
                    </a:cubicBezTo>
                    <a:cubicBezTo>
                      <a:pt x="247296" y="23838"/>
                      <a:pt x="261395" y="28787"/>
                      <a:pt x="275132" y="34628"/>
                    </a:cubicBezTo>
                    <a:close/>
                    <a:moveTo>
                      <a:pt x="180670" y="9818"/>
                    </a:moveTo>
                    <a:cubicBezTo>
                      <a:pt x="183331" y="25107"/>
                      <a:pt x="188815" y="39767"/>
                      <a:pt x="196840" y="53049"/>
                    </a:cubicBezTo>
                    <a:cubicBezTo>
                      <a:pt x="203595" y="65341"/>
                      <a:pt x="211582" y="76914"/>
                      <a:pt x="220678" y="87591"/>
                    </a:cubicBezTo>
                    <a:cubicBezTo>
                      <a:pt x="189654" y="75709"/>
                      <a:pt x="158142" y="65191"/>
                      <a:pt x="126143" y="56038"/>
                    </a:cubicBezTo>
                    <a:cubicBezTo>
                      <a:pt x="113755" y="44034"/>
                      <a:pt x="104108" y="29494"/>
                      <a:pt x="97863" y="13415"/>
                    </a:cubicBezTo>
                    <a:cubicBezTo>
                      <a:pt x="106084" y="11824"/>
                      <a:pt x="114353" y="10472"/>
                      <a:pt x="122711" y="9605"/>
                    </a:cubicBezTo>
                    <a:cubicBezTo>
                      <a:pt x="141992" y="7791"/>
                      <a:pt x="161403" y="7862"/>
                      <a:pt x="180670" y="9818"/>
                    </a:cubicBezTo>
                    <a:close/>
                    <a:moveTo>
                      <a:pt x="13781" y="38868"/>
                    </a:moveTo>
                    <a:cubicBezTo>
                      <a:pt x="47589" y="44405"/>
                      <a:pt x="81040" y="51608"/>
                      <a:pt x="114134" y="60477"/>
                    </a:cubicBezTo>
                    <a:cubicBezTo>
                      <a:pt x="106328" y="62591"/>
                      <a:pt x="98708" y="65342"/>
                      <a:pt x="91352" y="68701"/>
                    </a:cubicBezTo>
                    <a:cubicBezTo>
                      <a:pt x="85880" y="71245"/>
                      <a:pt x="80667" y="74199"/>
                      <a:pt x="75454" y="77225"/>
                    </a:cubicBezTo>
                    <a:cubicBezTo>
                      <a:pt x="70834" y="79601"/>
                      <a:pt x="66507" y="82505"/>
                      <a:pt x="62557" y="85879"/>
                    </a:cubicBezTo>
                    <a:cubicBezTo>
                      <a:pt x="46296" y="70211"/>
                      <a:pt x="30037" y="54541"/>
                      <a:pt x="13782" y="38868"/>
                    </a:cubicBezTo>
                    <a:close/>
                    <a:moveTo>
                      <a:pt x="21374" y="35193"/>
                    </a:moveTo>
                    <a:cubicBezTo>
                      <a:pt x="45117" y="26633"/>
                      <a:pt x="69382" y="19596"/>
                      <a:pt x="94022" y="14126"/>
                    </a:cubicBezTo>
                    <a:cubicBezTo>
                      <a:pt x="97667" y="28517"/>
                      <a:pt x="104725" y="41819"/>
                      <a:pt x="114598" y="52906"/>
                    </a:cubicBezTo>
                    <a:cubicBezTo>
                      <a:pt x="84013" y="44665"/>
                      <a:pt x="52850" y="38744"/>
                      <a:pt x="21375" y="35193"/>
                    </a:cubicBezTo>
                    <a:close/>
                    <a:moveTo>
                      <a:pt x="64439" y="87683"/>
                    </a:moveTo>
                    <a:cubicBezTo>
                      <a:pt x="68797" y="85391"/>
                      <a:pt x="72892" y="82621"/>
                      <a:pt x="77241" y="80284"/>
                    </a:cubicBezTo>
                    <a:cubicBezTo>
                      <a:pt x="82617" y="77480"/>
                      <a:pt x="88169" y="75027"/>
                      <a:pt x="93862" y="72942"/>
                    </a:cubicBezTo>
                    <a:cubicBezTo>
                      <a:pt x="104195" y="69000"/>
                      <a:pt x="114826" y="65886"/>
                      <a:pt x="125653" y="63631"/>
                    </a:cubicBezTo>
                    <a:cubicBezTo>
                      <a:pt x="152097" y="71042"/>
                      <a:pt x="178234" y="79482"/>
                      <a:pt x="204064" y="88953"/>
                    </a:cubicBezTo>
                    <a:cubicBezTo>
                      <a:pt x="208564" y="90691"/>
                      <a:pt x="212994" y="92597"/>
                      <a:pt x="217478" y="94374"/>
                    </a:cubicBezTo>
                    <a:cubicBezTo>
                      <a:pt x="184713" y="107174"/>
                      <a:pt x="153498" y="123630"/>
                      <a:pt x="124425" y="143430"/>
                    </a:cubicBezTo>
                    <a:cubicBezTo>
                      <a:pt x="124165" y="143623"/>
                      <a:pt x="123939" y="143857"/>
                      <a:pt x="123755" y="144124"/>
                    </a:cubicBezTo>
                    <a:cubicBezTo>
                      <a:pt x="116437" y="137642"/>
                      <a:pt x="109309" y="130948"/>
                      <a:pt x="102371" y="124041"/>
                    </a:cubicBezTo>
                    <a:cubicBezTo>
                      <a:pt x="89669" y="111984"/>
                      <a:pt x="77025" y="99865"/>
                      <a:pt x="64439" y="87683"/>
                    </a:cubicBezTo>
                    <a:close/>
                    <a:moveTo>
                      <a:pt x="127999" y="147691"/>
                    </a:moveTo>
                    <a:cubicBezTo>
                      <a:pt x="144253" y="138132"/>
                      <a:pt x="160228" y="128387"/>
                      <a:pt x="177166" y="120030"/>
                    </a:cubicBezTo>
                    <a:cubicBezTo>
                      <a:pt x="193479" y="111980"/>
                      <a:pt x="210172" y="104865"/>
                      <a:pt x="227111" y="98266"/>
                    </a:cubicBezTo>
                    <a:cubicBezTo>
                      <a:pt x="256280" y="110033"/>
                      <a:pt x="285096" y="122604"/>
                      <a:pt x="313561" y="135980"/>
                    </a:cubicBezTo>
                    <a:cubicBezTo>
                      <a:pt x="269767" y="146501"/>
                      <a:pt x="228479" y="165559"/>
                      <a:pt x="192061" y="192061"/>
                    </a:cubicBezTo>
                    <a:cubicBezTo>
                      <a:pt x="191470" y="192479"/>
                      <a:pt x="191098" y="193141"/>
                      <a:pt x="191050" y="193864"/>
                    </a:cubicBezTo>
                    <a:cubicBezTo>
                      <a:pt x="190440" y="193521"/>
                      <a:pt x="189814" y="193208"/>
                      <a:pt x="189207" y="192861"/>
                    </a:cubicBezTo>
                    <a:cubicBezTo>
                      <a:pt x="167639" y="179452"/>
                      <a:pt x="147171" y="164348"/>
                      <a:pt x="127999" y="147691"/>
                    </a:cubicBezTo>
                    <a:close/>
                    <a:moveTo>
                      <a:pt x="194869" y="195943"/>
                    </a:moveTo>
                    <a:cubicBezTo>
                      <a:pt x="232730" y="168714"/>
                      <a:pt x="275793" y="149574"/>
                      <a:pt x="321374" y="139716"/>
                    </a:cubicBezTo>
                    <a:cubicBezTo>
                      <a:pt x="345174" y="151069"/>
                      <a:pt x="368792" y="162806"/>
                      <a:pt x="392037" y="175279"/>
                    </a:cubicBezTo>
                    <a:cubicBezTo>
                      <a:pt x="397001" y="177879"/>
                      <a:pt x="401974" y="180486"/>
                      <a:pt x="406954" y="183100"/>
                    </a:cubicBezTo>
                    <a:cubicBezTo>
                      <a:pt x="369879" y="192326"/>
                      <a:pt x="334610" y="207692"/>
                      <a:pt x="302607" y="228559"/>
                    </a:cubicBezTo>
                    <a:cubicBezTo>
                      <a:pt x="301815" y="229067"/>
                      <a:pt x="301348" y="229953"/>
                      <a:pt x="301376" y="230894"/>
                    </a:cubicBezTo>
                    <a:cubicBezTo>
                      <a:pt x="295849" y="230074"/>
                      <a:pt x="290320" y="229171"/>
                      <a:pt x="284784" y="228079"/>
                    </a:cubicBezTo>
                    <a:cubicBezTo>
                      <a:pt x="253323" y="222110"/>
                      <a:pt x="222986" y="211267"/>
                      <a:pt x="194869" y="195943"/>
                    </a:cubicBezTo>
                    <a:close/>
                    <a:moveTo>
                      <a:pt x="308010" y="231820"/>
                    </a:moveTo>
                    <a:cubicBezTo>
                      <a:pt x="341011" y="211606"/>
                      <a:pt x="376877" y="196496"/>
                      <a:pt x="414394" y="187001"/>
                    </a:cubicBezTo>
                    <a:cubicBezTo>
                      <a:pt x="437234" y="199010"/>
                      <a:pt x="459996" y="211308"/>
                      <a:pt x="482214" y="224353"/>
                    </a:cubicBezTo>
                    <a:cubicBezTo>
                      <a:pt x="424112" y="232848"/>
                      <a:pt x="366296" y="239380"/>
                      <a:pt x="308010" y="23182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713" name="Google Shape;713;p11"/>
          <p:cNvSpPr txBox="1">
            <a:spLocks noGrp="1"/>
          </p:cNvSpPr>
          <p:nvPr>
            <p:ph type="title" hasCustomPrompt="1"/>
          </p:nvPr>
        </p:nvSpPr>
        <p:spPr>
          <a:xfrm>
            <a:off x="1284000" y="1288250"/>
            <a:ext cx="6576000" cy="19707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714" name="Google Shape;714;p11"/>
          <p:cNvSpPr txBox="1">
            <a:spLocks noGrp="1"/>
          </p:cNvSpPr>
          <p:nvPr>
            <p:ph type="subTitle" idx="1"/>
          </p:nvPr>
        </p:nvSpPr>
        <p:spPr>
          <a:xfrm>
            <a:off x="1284000" y="3259075"/>
            <a:ext cx="65760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715"/>
        <p:cNvGrpSpPr/>
        <p:nvPr/>
      </p:nvGrpSpPr>
      <p:grpSpPr>
        <a:xfrm>
          <a:off x="0" y="0"/>
          <a:ext cx="0" cy="0"/>
          <a:chOff x="0" y="0"/>
          <a:chExt cx="0" cy="0"/>
        </a:xfrm>
      </p:grpSpPr>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60" r:id="rId10"/>
    <p:sldLayoutId id="2147483662" r:id="rId11"/>
    <p:sldLayoutId id="2147483663" r:id="rId12"/>
    <p:sldLayoutId id="2147483664" r:id="rId13"/>
    <p:sldLayoutId id="2147483665" r:id="rId14"/>
    <p:sldLayoutId id="2147483666" r:id="rId15"/>
    <p:sldLayoutId id="2147483668" r:id="rId16"/>
    <p:sldLayoutId id="2147483669" r:id="rId17"/>
  </p:sldLayoutIdLst>
  <p:transition spd="med">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6"/>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6"/>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9" name="Google Shape;9;p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10" name="Google Shape;10;p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624074978"/>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6.xml"/><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openxmlformats.org/officeDocument/2006/relationships/image" Target="../media/image8.png"/><Relationship Id="rId4" Type="http://schemas.openxmlformats.org/officeDocument/2006/relationships/image" Target="../media/image20.jpeg"/></Relationships>
</file>

<file path=ppt/slides/_rels/slide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25.jpeg"/></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15.xml"/><Relationship Id="rId5" Type="http://schemas.openxmlformats.org/officeDocument/2006/relationships/image" Target="../media/image21.png"/><Relationship Id="rId4" Type="http://schemas.openxmlformats.org/officeDocument/2006/relationships/image" Target="../media/image15.png"/></Relationships>
</file>

<file path=ppt/slides/_rels/slide4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hyperlink" Target="https://kenhgiaovien.com/" TargetMode="External"/><Relationship Id="rId2" Type="http://schemas.openxmlformats.org/officeDocument/2006/relationships/notesSlide" Target="../notesSlides/notesSlide20.xml"/><Relationship Id="rId1" Type="http://schemas.openxmlformats.org/officeDocument/2006/relationships/slideLayout" Target="../slideLayouts/slideLayout18.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8" Type="http://schemas.openxmlformats.org/officeDocument/2006/relationships/image" Target="../media/image36.png"/><Relationship Id="rId3" Type="http://schemas.microsoft.com/office/2007/relationships/media" Target="../media/media2.mp3"/><Relationship Id="rId7" Type="http://schemas.openxmlformats.org/officeDocument/2006/relationships/image" Target="../media/image3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23.xml"/><Relationship Id="rId11" Type="http://schemas.openxmlformats.org/officeDocument/2006/relationships/image" Target="../media/image39.svg"/><Relationship Id="rId5" Type="http://schemas.openxmlformats.org/officeDocument/2006/relationships/slideLayout" Target="../slideLayouts/slideLayout14.xml"/><Relationship Id="rId10" Type="http://schemas.openxmlformats.org/officeDocument/2006/relationships/image" Target="../media/image37.png"/><Relationship Id="rId4" Type="http://schemas.openxmlformats.org/officeDocument/2006/relationships/audio" Target="../media/media2.mp3"/><Relationship Id="rId9" Type="http://schemas.openxmlformats.org/officeDocument/2006/relationships/image" Target="../media/image37.svg"/></Relationships>
</file>

<file path=ppt/slides/_rels/slide54.xml.rels><?xml version="1.0" encoding="UTF-8" standalone="yes"?>
<Relationships xmlns="http://schemas.openxmlformats.org/package/2006/relationships"><Relationship Id="rId8" Type="http://schemas.openxmlformats.org/officeDocument/2006/relationships/image" Target="../media/image36.png"/><Relationship Id="rId3" Type="http://schemas.microsoft.com/office/2007/relationships/media" Target="../media/media2.mp3"/><Relationship Id="rId7" Type="http://schemas.openxmlformats.org/officeDocument/2006/relationships/image" Target="../media/image3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24.xml"/><Relationship Id="rId11" Type="http://schemas.openxmlformats.org/officeDocument/2006/relationships/image" Target="../media/image39.svg"/><Relationship Id="rId5" Type="http://schemas.openxmlformats.org/officeDocument/2006/relationships/slideLayout" Target="../slideLayouts/slideLayout14.xml"/><Relationship Id="rId10" Type="http://schemas.openxmlformats.org/officeDocument/2006/relationships/image" Target="../media/image37.png"/><Relationship Id="rId4" Type="http://schemas.openxmlformats.org/officeDocument/2006/relationships/audio" Target="../media/media2.mp3"/><Relationship Id="rId9" Type="http://schemas.openxmlformats.org/officeDocument/2006/relationships/image" Target="../media/image37.svg"/></Relationships>
</file>

<file path=ppt/slides/_rels/slide55.xml.rels><?xml version="1.0" encoding="UTF-8" standalone="yes"?>
<Relationships xmlns="http://schemas.openxmlformats.org/package/2006/relationships"><Relationship Id="rId8" Type="http://schemas.openxmlformats.org/officeDocument/2006/relationships/image" Target="../media/image36.png"/><Relationship Id="rId3" Type="http://schemas.microsoft.com/office/2007/relationships/media" Target="../media/media2.mp3"/><Relationship Id="rId7" Type="http://schemas.openxmlformats.org/officeDocument/2006/relationships/image" Target="../media/image3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25.xml"/><Relationship Id="rId11" Type="http://schemas.openxmlformats.org/officeDocument/2006/relationships/image" Target="../media/image39.svg"/><Relationship Id="rId5" Type="http://schemas.openxmlformats.org/officeDocument/2006/relationships/slideLayout" Target="../slideLayouts/slideLayout14.xml"/><Relationship Id="rId10" Type="http://schemas.openxmlformats.org/officeDocument/2006/relationships/image" Target="../media/image37.png"/><Relationship Id="rId4" Type="http://schemas.openxmlformats.org/officeDocument/2006/relationships/audio" Target="../media/media2.mp3"/><Relationship Id="rId9" Type="http://schemas.openxmlformats.org/officeDocument/2006/relationships/image" Target="../media/image37.svg"/></Relationships>
</file>

<file path=ppt/slides/_rels/slide56.xml.rels><?xml version="1.0" encoding="UTF-8" standalone="yes"?>
<Relationships xmlns="http://schemas.openxmlformats.org/package/2006/relationships"><Relationship Id="rId8" Type="http://schemas.openxmlformats.org/officeDocument/2006/relationships/image" Target="../media/image36.png"/><Relationship Id="rId3" Type="http://schemas.microsoft.com/office/2007/relationships/media" Target="../media/media2.mp3"/><Relationship Id="rId7" Type="http://schemas.openxmlformats.org/officeDocument/2006/relationships/image" Target="../media/image3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26.xml"/><Relationship Id="rId11" Type="http://schemas.openxmlformats.org/officeDocument/2006/relationships/image" Target="../media/image39.svg"/><Relationship Id="rId5" Type="http://schemas.openxmlformats.org/officeDocument/2006/relationships/slideLayout" Target="../slideLayouts/slideLayout14.xml"/><Relationship Id="rId10" Type="http://schemas.openxmlformats.org/officeDocument/2006/relationships/image" Target="../media/image37.png"/><Relationship Id="rId4" Type="http://schemas.openxmlformats.org/officeDocument/2006/relationships/audio" Target="../media/media2.mp3"/><Relationship Id="rId9" Type="http://schemas.openxmlformats.org/officeDocument/2006/relationships/image" Target="../media/image37.svg"/></Relationships>
</file>

<file path=ppt/slides/_rels/slide57.xml.rels><?xml version="1.0" encoding="UTF-8" standalone="yes"?>
<Relationships xmlns="http://schemas.openxmlformats.org/package/2006/relationships"><Relationship Id="rId8" Type="http://schemas.openxmlformats.org/officeDocument/2006/relationships/image" Target="../media/image36.png"/><Relationship Id="rId3" Type="http://schemas.microsoft.com/office/2007/relationships/media" Target="../media/media2.mp3"/><Relationship Id="rId7" Type="http://schemas.openxmlformats.org/officeDocument/2006/relationships/image" Target="../media/image3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27.xml"/><Relationship Id="rId11" Type="http://schemas.openxmlformats.org/officeDocument/2006/relationships/image" Target="../media/image39.svg"/><Relationship Id="rId5" Type="http://schemas.openxmlformats.org/officeDocument/2006/relationships/slideLayout" Target="../slideLayouts/slideLayout14.xml"/><Relationship Id="rId10" Type="http://schemas.openxmlformats.org/officeDocument/2006/relationships/image" Target="../media/image37.png"/><Relationship Id="rId4" Type="http://schemas.openxmlformats.org/officeDocument/2006/relationships/audio" Target="../media/media2.mp3"/><Relationship Id="rId9" Type="http://schemas.openxmlformats.org/officeDocument/2006/relationships/image" Target="../media/image37.svg"/></Relationships>
</file>

<file path=ppt/slides/_rels/slide5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14.xml"/><Relationship Id="rId4" Type="http://schemas.openxmlformats.org/officeDocument/2006/relationships/image" Target="../media/image2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F437167-790A-8C7A-9A8C-ACC484E2C0DC}"/>
              </a:ext>
            </a:extLst>
          </p:cNvPr>
          <p:cNvSpPr txBox="1"/>
          <p:nvPr/>
        </p:nvSpPr>
        <p:spPr>
          <a:xfrm>
            <a:off x="742949" y="1197623"/>
            <a:ext cx="7658101" cy="1824923"/>
          </a:xfrm>
          <a:prstGeom prst="rect">
            <a:avLst/>
          </a:prstGeom>
          <a:noFill/>
        </p:spPr>
        <p:txBody>
          <a:bodyPr wrap="square">
            <a:spAutoFit/>
          </a:bodyPr>
          <a:lstStyle/>
          <a:p>
            <a:pPr lvl="0" algn="ctr">
              <a:lnSpc>
                <a:spcPct val="150000"/>
              </a:lnSpc>
              <a:spcAft>
                <a:spcPts val="1000"/>
              </a:spcAft>
            </a:pPr>
            <a:r>
              <a:rPr lang="en-US" sz="4000" b="1" dirty="0">
                <a:solidFill>
                  <a:schemeClr val="accent2">
                    <a:lumMod val="50000"/>
                  </a:schemeClr>
                </a:solidFill>
                <a:latin typeface="+mn-lt"/>
                <a:ea typeface="Calibri" panose="020F0502020204030204" pitchFamily="34" charset="0"/>
                <a:cs typeface="Times New Roman" panose="02020603050405020304" pitchFamily="18" charset="0"/>
              </a:rPr>
              <a:t>CHÀO MỪNG CÁC EM ĐẾN VỚI BÀI GIẢNG HÔM NAY!</a:t>
            </a:r>
            <a:endParaRPr lang="en-US" sz="4000" b="1" dirty="0">
              <a:solidFill>
                <a:schemeClr val="accent2">
                  <a:lumMod val="50000"/>
                </a:schemeClr>
              </a:solidFill>
              <a:effectLst/>
              <a:latin typeface="+mn-lt"/>
              <a:ea typeface="Calibri" panose="020F0502020204030204" pitchFamily="34" charset="0"/>
              <a:cs typeface="Times New Roman" panose="02020603050405020304" pitchFamily="18" charset="0"/>
            </a:endParaRPr>
          </a:p>
        </p:txBody>
      </p:sp>
      <p:grpSp>
        <p:nvGrpSpPr>
          <p:cNvPr id="2" name="Google Shape;1760;p30">
            <a:extLst>
              <a:ext uri="{FF2B5EF4-FFF2-40B4-BE49-F238E27FC236}">
                <a16:creationId xmlns:a16="http://schemas.microsoft.com/office/drawing/2014/main" id="{FE4FCCED-D877-35B7-EE5F-17B771790754}"/>
              </a:ext>
            </a:extLst>
          </p:cNvPr>
          <p:cNvGrpSpPr/>
          <p:nvPr/>
        </p:nvGrpSpPr>
        <p:grpSpPr>
          <a:xfrm>
            <a:off x="7577101" y="3579988"/>
            <a:ext cx="2049814" cy="1563512"/>
            <a:chOff x="5214901" y="3970423"/>
            <a:chExt cx="2049814" cy="1563512"/>
          </a:xfrm>
        </p:grpSpPr>
        <p:grpSp>
          <p:nvGrpSpPr>
            <p:cNvPr id="3" name="Google Shape;1761;p30">
              <a:extLst>
                <a:ext uri="{FF2B5EF4-FFF2-40B4-BE49-F238E27FC236}">
                  <a16:creationId xmlns:a16="http://schemas.microsoft.com/office/drawing/2014/main" id="{5DC05882-E753-8B7E-5147-5312F5CA7AA9}"/>
                </a:ext>
              </a:extLst>
            </p:cNvPr>
            <p:cNvGrpSpPr/>
            <p:nvPr/>
          </p:nvGrpSpPr>
          <p:grpSpPr>
            <a:xfrm flipH="1">
              <a:off x="5214901" y="3970423"/>
              <a:ext cx="1446634" cy="1563512"/>
              <a:chOff x="5888932" y="1048581"/>
              <a:chExt cx="980769" cy="1059936"/>
            </a:xfrm>
          </p:grpSpPr>
          <p:sp>
            <p:nvSpPr>
              <p:cNvPr id="17" name="Google Shape;1762;p30">
                <a:extLst>
                  <a:ext uri="{FF2B5EF4-FFF2-40B4-BE49-F238E27FC236}">
                    <a16:creationId xmlns:a16="http://schemas.microsoft.com/office/drawing/2014/main" id="{B4ED89AB-B1E1-F24E-39D1-19663AB7A3B8}"/>
                  </a:ext>
                </a:extLst>
              </p:cNvPr>
              <p:cNvSpPr/>
              <p:nvPr/>
            </p:nvSpPr>
            <p:spPr>
              <a:xfrm>
                <a:off x="6108260" y="1743616"/>
                <a:ext cx="174764" cy="91339"/>
              </a:xfrm>
              <a:custGeom>
                <a:avLst/>
                <a:gdLst/>
                <a:ahLst/>
                <a:cxnLst/>
                <a:rect l="l" t="t" r="r" b="b"/>
                <a:pathLst>
                  <a:path w="174764" h="91339" extrusionOk="0">
                    <a:moveTo>
                      <a:pt x="0" y="89813"/>
                    </a:moveTo>
                    <a:cubicBezTo>
                      <a:pt x="52508" y="51053"/>
                      <a:pt x="110757" y="20749"/>
                      <a:pt x="172635" y="0"/>
                    </a:cubicBezTo>
                    <a:lnTo>
                      <a:pt x="174764" y="6420"/>
                    </a:lnTo>
                    <a:cubicBezTo>
                      <a:pt x="149438" y="33268"/>
                      <a:pt x="121163" y="57171"/>
                      <a:pt x="90476" y="77676"/>
                    </a:cubicBezTo>
                    <a:lnTo>
                      <a:pt x="90581" y="77766"/>
                    </a:lnTo>
                    <a:cubicBezTo>
                      <a:pt x="60652" y="82036"/>
                      <a:pt x="30755" y="86696"/>
                      <a:pt x="1051" y="9134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 name="Google Shape;1763;p30">
                <a:extLst>
                  <a:ext uri="{FF2B5EF4-FFF2-40B4-BE49-F238E27FC236}">
                    <a16:creationId xmlns:a16="http://schemas.microsoft.com/office/drawing/2014/main" id="{1E64B81C-9A07-BA7A-F177-6C5C9AD3FC52}"/>
                  </a:ext>
                </a:extLst>
              </p:cNvPr>
              <p:cNvSpPr/>
              <p:nvPr/>
            </p:nvSpPr>
            <p:spPr>
              <a:xfrm>
                <a:off x="6198736" y="1724906"/>
                <a:ext cx="181716" cy="96475"/>
              </a:xfrm>
              <a:custGeom>
                <a:avLst/>
                <a:gdLst/>
                <a:ahLst/>
                <a:cxnLst/>
                <a:rect l="l" t="t" r="r" b="b"/>
                <a:pathLst>
                  <a:path w="181716" h="96475" extrusionOk="0">
                    <a:moveTo>
                      <a:pt x="181716" y="3546"/>
                    </a:moveTo>
                    <a:cubicBezTo>
                      <a:pt x="158051" y="33132"/>
                      <a:pt x="130320" y="59223"/>
                      <a:pt x="99348" y="81043"/>
                    </a:cubicBezTo>
                    <a:cubicBezTo>
                      <a:pt x="100680" y="81814"/>
                      <a:pt x="102019" y="82683"/>
                      <a:pt x="103351" y="83454"/>
                    </a:cubicBezTo>
                    <a:cubicBezTo>
                      <a:pt x="68917" y="86966"/>
                      <a:pt x="34421" y="91508"/>
                      <a:pt x="105" y="96475"/>
                    </a:cubicBezTo>
                    <a:lnTo>
                      <a:pt x="0" y="96386"/>
                    </a:lnTo>
                    <a:cubicBezTo>
                      <a:pt x="30688" y="75881"/>
                      <a:pt x="58963" y="51977"/>
                      <a:pt x="84288" y="25130"/>
                    </a:cubicBezTo>
                    <a:lnTo>
                      <a:pt x="82159" y="18710"/>
                    </a:lnTo>
                    <a:cubicBezTo>
                      <a:pt x="92106" y="15514"/>
                      <a:pt x="102278" y="12691"/>
                      <a:pt x="112527" y="10204"/>
                    </a:cubicBezTo>
                    <a:cubicBezTo>
                      <a:pt x="135162" y="4756"/>
                      <a:pt x="158237" y="1341"/>
                      <a:pt x="181479"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 name="Google Shape;1764;p30">
                <a:extLst>
                  <a:ext uri="{FF2B5EF4-FFF2-40B4-BE49-F238E27FC236}">
                    <a16:creationId xmlns:a16="http://schemas.microsoft.com/office/drawing/2014/main" id="{1BE75C1E-C28F-D42D-23A2-8DBB338A6C60}"/>
                  </a:ext>
                </a:extLst>
              </p:cNvPr>
              <p:cNvSpPr/>
              <p:nvPr/>
            </p:nvSpPr>
            <p:spPr>
              <a:xfrm>
                <a:off x="6298084" y="1724232"/>
                <a:ext cx="181755" cy="84128"/>
              </a:xfrm>
              <a:custGeom>
                <a:avLst/>
                <a:gdLst/>
                <a:ahLst/>
                <a:cxnLst/>
                <a:rect l="l" t="t" r="r" b="b"/>
                <a:pathLst>
                  <a:path w="181755" h="84128" extrusionOk="0">
                    <a:moveTo>
                      <a:pt x="181756" y="9332"/>
                    </a:moveTo>
                    <a:cubicBezTo>
                      <a:pt x="162425" y="37164"/>
                      <a:pt x="136402" y="59683"/>
                      <a:pt x="106083" y="74815"/>
                    </a:cubicBezTo>
                    <a:cubicBezTo>
                      <a:pt x="106870" y="75484"/>
                      <a:pt x="107657" y="76153"/>
                      <a:pt x="108398" y="76874"/>
                    </a:cubicBezTo>
                    <a:cubicBezTo>
                      <a:pt x="73673" y="77968"/>
                      <a:pt x="38824" y="80586"/>
                      <a:pt x="4003" y="84129"/>
                    </a:cubicBezTo>
                    <a:cubicBezTo>
                      <a:pt x="2671" y="83358"/>
                      <a:pt x="1332" y="82489"/>
                      <a:pt x="0" y="81718"/>
                    </a:cubicBezTo>
                    <a:cubicBezTo>
                      <a:pt x="30972" y="59897"/>
                      <a:pt x="58703" y="33806"/>
                      <a:pt x="82368" y="4220"/>
                    </a:cubicBezTo>
                    <a:lnTo>
                      <a:pt x="82131" y="674"/>
                    </a:lnTo>
                    <a:cubicBezTo>
                      <a:pt x="115585" y="-1455"/>
                      <a:pt x="149170" y="1464"/>
                      <a:pt x="181756" y="933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 name="Google Shape;1765;p30">
                <a:extLst>
                  <a:ext uri="{FF2B5EF4-FFF2-40B4-BE49-F238E27FC236}">
                    <a16:creationId xmlns:a16="http://schemas.microsoft.com/office/drawing/2014/main" id="{38F2C0D9-2007-1492-A0C1-457A3E6338AD}"/>
                  </a:ext>
                </a:extLst>
              </p:cNvPr>
              <p:cNvSpPr/>
              <p:nvPr/>
            </p:nvSpPr>
            <p:spPr>
              <a:xfrm>
                <a:off x="6404167" y="1733564"/>
                <a:ext cx="155784" cy="69472"/>
              </a:xfrm>
              <a:custGeom>
                <a:avLst/>
                <a:gdLst/>
                <a:ahLst/>
                <a:cxnLst/>
                <a:rect l="l" t="t" r="r" b="b"/>
                <a:pathLst>
                  <a:path w="155784" h="69472" extrusionOk="0">
                    <a:moveTo>
                      <a:pt x="154754" y="34828"/>
                    </a:moveTo>
                    <a:cubicBezTo>
                      <a:pt x="143467" y="50312"/>
                      <a:pt x="128058" y="62316"/>
                      <a:pt x="110284" y="69472"/>
                    </a:cubicBezTo>
                    <a:cubicBezTo>
                      <a:pt x="74353" y="66934"/>
                      <a:pt x="38314" y="66289"/>
                      <a:pt x="2315" y="67542"/>
                    </a:cubicBezTo>
                    <a:cubicBezTo>
                      <a:pt x="1573" y="66821"/>
                      <a:pt x="787" y="66152"/>
                      <a:pt x="0" y="65483"/>
                    </a:cubicBezTo>
                    <a:cubicBezTo>
                      <a:pt x="30319" y="50350"/>
                      <a:pt x="56342" y="27831"/>
                      <a:pt x="75672" y="0"/>
                    </a:cubicBezTo>
                    <a:cubicBezTo>
                      <a:pt x="95825" y="4869"/>
                      <a:pt x="115376" y="11954"/>
                      <a:pt x="133969" y="21125"/>
                    </a:cubicBezTo>
                    <a:cubicBezTo>
                      <a:pt x="141397" y="24822"/>
                      <a:pt x="148669" y="28809"/>
                      <a:pt x="155785" y="3308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1766;p30">
                <a:extLst>
                  <a:ext uri="{FF2B5EF4-FFF2-40B4-BE49-F238E27FC236}">
                    <a16:creationId xmlns:a16="http://schemas.microsoft.com/office/drawing/2014/main" id="{CB5BAE6B-18F9-DA33-1907-8979982FF895}"/>
                  </a:ext>
                </a:extLst>
              </p:cNvPr>
              <p:cNvSpPr/>
              <p:nvPr/>
            </p:nvSpPr>
            <p:spPr>
              <a:xfrm>
                <a:off x="6514451" y="1766649"/>
                <a:ext cx="118079" cy="53773"/>
              </a:xfrm>
              <a:custGeom>
                <a:avLst/>
                <a:gdLst/>
                <a:ahLst/>
                <a:cxnLst/>
                <a:rect l="l" t="t" r="r" b="b"/>
                <a:pathLst>
                  <a:path w="118079" h="53773" extrusionOk="0">
                    <a:moveTo>
                      <a:pt x="118080" y="52882"/>
                    </a:moveTo>
                    <a:lnTo>
                      <a:pt x="117321" y="53773"/>
                    </a:lnTo>
                    <a:cubicBezTo>
                      <a:pt x="78722" y="44959"/>
                      <a:pt x="39497" y="39146"/>
                      <a:pt x="0" y="36387"/>
                    </a:cubicBezTo>
                    <a:cubicBezTo>
                      <a:pt x="17775" y="29231"/>
                      <a:pt x="33183" y="17227"/>
                      <a:pt x="44470" y="1743"/>
                    </a:cubicBezTo>
                    <a:lnTo>
                      <a:pt x="45501" y="0"/>
                    </a:lnTo>
                    <a:cubicBezTo>
                      <a:pt x="70870" y="15954"/>
                      <a:pt x="95119" y="33622"/>
                      <a:pt x="118080" y="5288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 name="Google Shape;1767;p30">
                <a:extLst>
                  <a:ext uri="{FF2B5EF4-FFF2-40B4-BE49-F238E27FC236}">
                    <a16:creationId xmlns:a16="http://schemas.microsoft.com/office/drawing/2014/main" id="{7994CC9E-F200-AE6C-CC54-B949570FD55C}"/>
                  </a:ext>
                </a:extLst>
              </p:cNvPr>
              <p:cNvSpPr/>
              <p:nvPr/>
            </p:nvSpPr>
            <p:spPr>
              <a:xfrm>
                <a:off x="6512938" y="1803036"/>
                <a:ext cx="122984" cy="50798"/>
              </a:xfrm>
              <a:custGeom>
                <a:avLst/>
                <a:gdLst/>
                <a:ahLst/>
                <a:cxnLst/>
                <a:rect l="l" t="t" r="r" b="b"/>
                <a:pathLst>
                  <a:path w="122984" h="50798" extrusionOk="0">
                    <a:moveTo>
                      <a:pt x="118834" y="17386"/>
                    </a:moveTo>
                    <a:lnTo>
                      <a:pt x="119593" y="16495"/>
                    </a:lnTo>
                    <a:cubicBezTo>
                      <a:pt x="120738" y="17380"/>
                      <a:pt x="121839" y="18316"/>
                      <a:pt x="122985" y="19200"/>
                    </a:cubicBezTo>
                    <a:cubicBezTo>
                      <a:pt x="99568" y="29732"/>
                      <a:pt x="76150" y="40265"/>
                      <a:pt x="52732" y="50798"/>
                    </a:cubicBezTo>
                    <a:lnTo>
                      <a:pt x="51671" y="48540"/>
                    </a:lnTo>
                    <a:cubicBezTo>
                      <a:pt x="38038" y="29082"/>
                      <a:pt x="20425" y="12745"/>
                      <a:pt x="0" y="611"/>
                    </a:cubicBezTo>
                    <a:cubicBezTo>
                      <a:pt x="515" y="436"/>
                      <a:pt x="1020" y="232"/>
                      <a:pt x="1513" y="0"/>
                    </a:cubicBezTo>
                    <a:cubicBezTo>
                      <a:pt x="41010" y="2759"/>
                      <a:pt x="80234" y="8572"/>
                      <a:pt x="118834" y="1738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 name="Google Shape;1768;p30">
                <a:extLst>
                  <a:ext uri="{FF2B5EF4-FFF2-40B4-BE49-F238E27FC236}">
                    <a16:creationId xmlns:a16="http://schemas.microsoft.com/office/drawing/2014/main" id="{29F3FD69-3224-F3AF-632C-31B20F64EDFA}"/>
                  </a:ext>
                </a:extLst>
              </p:cNvPr>
              <p:cNvSpPr/>
              <p:nvPr/>
            </p:nvSpPr>
            <p:spPr>
              <a:xfrm>
                <a:off x="6406483" y="1800486"/>
                <a:ext cx="159187" cy="88071"/>
              </a:xfrm>
              <a:custGeom>
                <a:avLst/>
                <a:gdLst/>
                <a:ahLst/>
                <a:cxnLst/>
                <a:rect l="l" t="t" r="r" b="b"/>
                <a:pathLst>
                  <a:path w="159187" h="88071" extrusionOk="0">
                    <a:moveTo>
                      <a:pt x="159187" y="53349"/>
                    </a:moveTo>
                    <a:cubicBezTo>
                      <a:pt x="150565" y="57218"/>
                      <a:pt x="141942" y="61088"/>
                      <a:pt x="133318" y="64958"/>
                    </a:cubicBezTo>
                    <a:cubicBezTo>
                      <a:pt x="115646" y="72878"/>
                      <a:pt x="97886" y="80904"/>
                      <a:pt x="79861" y="88072"/>
                    </a:cubicBezTo>
                    <a:lnTo>
                      <a:pt x="78135" y="83621"/>
                    </a:lnTo>
                    <a:cubicBezTo>
                      <a:pt x="55061" y="53300"/>
                      <a:pt x="28873" y="25481"/>
                      <a:pt x="0" y="621"/>
                    </a:cubicBezTo>
                    <a:cubicBezTo>
                      <a:pt x="35999" y="-632"/>
                      <a:pt x="72038" y="12"/>
                      <a:pt x="107969" y="2551"/>
                    </a:cubicBezTo>
                    <a:cubicBezTo>
                      <a:pt x="107476" y="2783"/>
                      <a:pt x="106971" y="2986"/>
                      <a:pt x="106456" y="3161"/>
                    </a:cubicBezTo>
                    <a:cubicBezTo>
                      <a:pt x="126881" y="15296"/>
                      <a:pt x="144494" y="31633"/>
                      <a:pt x="158127" y="5109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 name="Google Shape;1769;p30">
                <a:extLst>
                  <a:ext uri="{FF2B5EF4-FFF2-40B4-BE49-F238E27FC236}">
                    <a16:creationId xmlns:a16="http://schemas.microsoft.com/office/drawing/2014/main" id="{D5C3A7A1-79E4-4B1C-2881-1B5DC16E27E4}"/>
                  </a:ext>
                </a:extLst>
              </p:cNvPr>
              <p:cNvSpPr/>
              <p:nvPr/>
            </p:nvSpPr>
            <p:spPr>
              <a:xfrm>
                <a:off x="6302087" y="1801106"/>
                <a:ext cx="184256" cy="111346"/>
              </a:xfrm>
              <a:custGeom>
                <a:avLst/>
                <a:gdLst/>
                <a:ahLst/>
                <a:cxnLst/>
                <a:rect l="l" t="t" r="r" b="b"/>
                <a:pathLst>
                  <a:path w="184256" h="111346" extrusionOk="0">
                    <a:moveTo>
                      <a:pt x="104389" y="111231"/>
                    </a:moveTo>
                    <a:cubicBezTo>
                      <a:pt x="104097" y="111255"/>
                      <a:pt x="103859" y="111323"/>
                      <a:pt x="103568" y="111346"/>
                    </a:cubicBezTo>
                    <a:lnTo>
                      <a:pt x="102665" y="105609"/>
                    </a:lnTo>
                    <a:cubicBezTo>
                      <a:pt x="75846" y="65880"/>
                      <a:pt x="40842" y="32346"/>
                      <a:pt x="0" y="7254"/>
                    </a:cubicBezTo>
                    <a:cubicBezTo>
                      <a:pt x="34821" y="3711"/>
                      <a:pt x="69670" y="1094"/>
                      <a:pt x="104395" y="0"/>
                    </a:cubicBezTo>
                    <a:cubicBezTo>
                      <a:pt x="133269" y="24861"/>
                      <a:pt x="159457" y="52679"/>
                      <a:pt x="182530" y="83000"/>
                    </a:cubicBezTo>
                    <a:lnTo>
                      <a:pt x="184257" y="87451"/>
                    </a:lnTo>
                    <a:cubicBezTo>
                      <a:pt x="158531" y="98127"/>
                      <a:pt x="131764" y="106097"/>
                      <a:pt x="104388" y="11123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 name="Google Shape;1770;p30">
                <a:extLst>
                  <a:ext uri="{FF2B5EF4-FFF2-40B4-BE49-F238E27FC236}">
                    <a16:creationId xmlns:a16="http://schemas.microsoft.com/office/drawing/2014/main" id="{FC67D799-AABF-686C-3DA0-25735005B65A}"/>
                  </a:ext>
                </a:extLst>
              </p:cNvPr>
              <p:cNvSpPr/>
              <p:nvPr/>
            </p:nvSpPr>
            <p:spPr>
              <a:xfrm>
                <a:off x="6198841" y="1808361"/>
                <a:ext cx="206813" cy="108040"/>
              </a:xfrm>
              <a:custGeom>
                <a:avLst/>
                <a:gdLst/>
                <a:ahLst/>
                <a:cxnLst/>
                <a:rect l="l" t="t" r="r" b="b"/>
                <a:pathLst>
                  <a:path w="206813" h="108040" extrusionOk="0">
                    <a:moveTo>
                      <a:pt x="205911" y="98354"/>
                    </a:moveTo>
                    <a:lnTo>
                      <a:pt x="206814" y="104092"/>
                    </a:lnTo>
                    <a:cubicBezTo>
                      <a:pt x="167394" y="110351"/>
                      <a:pt x="127151" y="109161"/>
                      <a:pt x="88171" y="100582"/>
                    </a:cubicBezTo>
                    <a:lnTo>
                      <a:pt x="89219" y="95419"/>
                    </a:lnTo>
                    <a:cubicBezTo>
                      <a:pt x="64444" y="63022"/>
                      <a:pt x="34261" y="35147"/>
                      <a:pt x="0" y="13021"/>
                    </a:cubicBezTo>
                    <a:cubicBezTo>
                      <a:pt x="34317" y="8054"/>
                      <a:pt x="68813" y="3511"/>
                      <a:pt x="103247" y="0"/>
                    </a:cubicBezTo>
                    <a:cubicBezTo>
                      <a:pt x="144088" y="25091"/>
                      <a:pt x="179092" y="58626"/>
                      <a:pt x="205912" y="9835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 name="Google Shape;1771;p30">
                <a:extLst>
                  <a:ext uri="{FF2B5EF4-FFF2-40B4-BE49-F238E27FC236}">
                    <a16:creationId xmlns:a16="http://schemas.microsoft.com/office/drawing/2014/main" id="{04D7D660-A491-51CD-CA58-E16CBCBAC26D}"/>
                  </a:ext>
                </a:extLst>
              </p:cNvPr>
              <p:cNvSpPr/>
              <p:nvPr/>
            </p:nvSpPr>
            <p:spPr>
              <a:xfrm>
                <a:off x="6109311" y="1821382"/>
                <a:ext cx="178748" cy="87561"/>
              </a:xfrm>
              <a:custGeom>
                <a:avLst/>
                <a:gdLst/>
                <a:ahLst/>
                <a:cxnLst/>
                <a:rect l="l" t="t" r="r" b="b"/>
                <a:pathLst>
                  <a:path w="178748" h="87561" extrusionOk="0">
                    <a:moveTo>
                      <a:pt x="178749" y="82398"/>
                    </a:moveTo>
                    <a:lnTo>
                      <a:pt x="177701" y="87561"/>
                    </a:lnTo>
                    <a:cubicBezTo>
                      <a:pt x="115380" y="74671"/>
                      <a:pt x="54952" y="46491"/>
                      <a:pt x="0" y="13574"/>
                    </a:cubicBezTo>
                    <a:cubicBezTo>
                      <a:pt x="29704" y="8930"/>
                      <a:pt x="59601" y="4271"/>
                      <a:pt x="89530" y="0"/>
                    </a:cubicBezTo>
                    <a:cubicBezTo>
                      <a:pt x="123791" y="22126"/>
                      <a:pt x="153974" y="50002"/>
                      <a:pt x="178749" y="8239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1772;p30">
                <a:extLst>
                  <a:ext uri="{FF2B5EF4-FFF2-40B4-BE49-F238E27FC236}">
                    <a16:creationId xmlns:a16="http://schemas.microsoft.com/office/drawing/2014/main" id="{DD8AD10D-C80A-E5B4-FC09-EC23AEED0C6A}"/>
                  </a:ext>
                </a:extLst>
              </p:cNvPr>
              <p:cNvSpPr/>
              <p:nvPr/>
            </p:nvSpPr>
            <p:spPr>
              <a:xfrm>
                <a:off x="6601713" y="1804413"/>
                <a:ext cx="30818" cy="16009"/>
              </a:xfrm>
              <a:custGeom>
                <a:avLst/>
                <a:gdLst/>
                <a:ahLst/>
                <a:cxnLst/>
                <a:rect l="l" t="t" r="r" b="b"/>
                <a:pathLst>
                  <a:path w="30818" h="16009" extrusionOk="0">
                    <a:moveTo>
                      <a:pt x="11569" y="0"/>
                    </a:moveTo>
                    <a:cubicBezTo>
                      <a:pt x="8693" y="2773"/>
                      <a:pt x="5552" y="5364"/>
                      <a:pt x="2335" y="8122"/>
                    </a:cubicBezTo>
                    <a:cubicBezTo>
                      <a:pt x="1589" y="8760"/>
                      <a:pt x="783" y="9280"/>
                      <a:pt x="0" y="9846"/>
                    </a:cubicBezTo>
                    <a:cubicBezTo>
                      <a:pt x="10038" y="11691"/>
                      <a:pt x="20064" y="13698"/>
                      <a:pt x="30060" y="16010"/>
                    </a:cubicBezTo>
                    <a:lnTo>
                      <a:pt x="30818" y="15119"/>
                    </a:lnTo>
                    <a:cubicBezTo>
                      <a:pt x="24460" y="10005"/>
                      <a:pt x="18004" y="5016"/>
                      <a:pt x="11569" y="0"/>
                    </a:cubicBezTo>
                    <a:close/>
                  </a:path>
                </a:pathLst>
              </a:custGeom>
              <a:solidFill>
                <a:srgbClr val="9DCCC9">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 name="Google Shape;1773;p30">
                <a:extLst>
                  <a:ext uri="{FF2B5EF4-FFF2-40B4-BE49-F238E27FC236}">
                    <a16:creationId xmlns:a16="http://schemas.microsoft.com/office/drawing/2014/main" id="{37247578-953B-76F8-7274-7FE376B8A72A}"/>
                  </a:ext>
                </a:extLst>
              </p:cNvPr>
              <p:cNvSpPr/>
              <p:nvPr/>
            </p:nvSpPr>
            <p:spPr>
              <a:xfrm>
                <a:off x="5888932" y="1484996"/>
                <a:ext cx="751499" cy="623521"/>
              </a:xfrm>
              <a:custGeom>
                <a:avLst/>
                <a:gdLst/>
                <a:ahLst/>
                <a:cxnLst/>
                <a:rect l="l" t="t" r="r" b="b"/>
                <a:pathLst>
                  <a:path w="751499" h="623521" extrusionOk="0">
                    <a:moveTo>
                      <a:pt x="750864" y="334901"/>
                    </a:moveTo>
                    <a:cubicBezTo>
                      <a:pt x="750672" y="334578"/>
                      <a:pt x="750442" y="334279"/>
                      <a:pt x="750178" y="334012"/>
                    </a:cubicBezTo>
                    <a:cubicBezTo>
                      <a:pt x="719384" y="309416"/>
                      <a:pt x="688252" y="284670"/>
                      <a:pt x="652846" y="266948"/>
                    </a:cubicBezTo>
                    <a:cubicBezTo>
                      <a:pt x="619485" y="250514"/>
                      <a:pt x="583396" y="240329"/>
                      <a:pt x="546366" y="236898"/>
                    </a:cubicBezTo>
                    <a:cubicBezTo>
                      <a:pt x="470911" y="229428"/>
                      <a:pt x="395366" y="247708"/>
                      <a:pt x="327383" y="279903"/>
                    </a:cubicBezTo>
                    <a:cubicBezTo>
                      <a:pt x="301719" y="292344"/>
                      <a:pt x="276883" y="306427"/>
                      <a:pt x="253031" y="322064"/>
                    </a:cubicBezTo>
                    <a:cubicBezTo>
                      <a:pt x="337320" y="239842"/>
                      <a:pt x="430052" y="166748"/>
                      <a:pt x="529688" y="103995"/>
                    </a:cubicBezTo>
                    <a:cubicBezTo>
                      <a:pt x="588372" y="66904"/>
                      <a:pt x="649633" y="35321"/>
                      <a:pt x="710735" y="2557"/>
                    </a:cubicBezTo>
                    <a:cubicBezTo>
                      <a:pt x="712054" y="1850"/>
                      <a:pt x="711141" y="-479"/>
                      <a:pt x="709694" y="88"/>
                    </a:cubicBezTo>
                    <a:lnTo>
                      <a:pt x="709694" y="89"/>
                    </a:lnTo>
                    <a:cubicBezTo>
                      <a:pt x="652630" y="23496"/>
                      <a:pt x="597604" y="51591"/>
                      <a:pt x="545181" y="84086"/>
                    </a:cubicBezTo>
                    <a:cubicBezTo>
                      <a:pt x="491602" y="116237"/>
                      <a:pt x="439915" y="151442"/>
                      <a:pt x="390376" y="189525"/>
                    </a:cubicBezTo>
                    <a:cubicBezTo>
                      <a:pt x="292103" y="265095"/>
                      <a:pt x="202610" y="351442"/>
                      <a:pt x="123573" y="446950"/>
                    </a:cubicBezTo>
                    <a:cubicBezTo>
                      <a:pt x="79021" y="500570"/>
                      <a:pt x="38013" y="557038"/>
                      <a:pt x="811" y="615997"/>
                    </a:cubicBezTo>
                    <a:cubicBezTo>
                      <a:pt x="-2696" y="621579"/>
                      <a:pt x="6091" y="626662"/>
                      <a:pt x="9622" y="621146"/>
                    </a:cubicBezTo>
                    <a:cubicBezTo>
                      <a:pt x="70583" y="525553"/>
                      <a:pt x="141102" y="436404"/>
                      <a:pt x="220093" y="355073"/>
                    </a:cubicBezTo>
                    <a:cubicBezTo>
                      <a:pt x="250199" y="374191"/>
                      <a:pt x="282045" y="390422"/>
                      <a:pt x="315205" y="403548"/>
                    </a:cubicBezTo>
                    <a:cubicBezTo>
                      <a:pt x="348641" y="417515"/>
                      <a:pt x="383662" y="427334"/>
                      <a:pt x="419485" y="432786"/>
                    </a:cubicBezTo>
                    <a:cubicBezTo>
                      <a:pt x="453619" y="437921"/>
                      <a:pt x="488361" y="437472"/>
                      <a:pt x="522351" y="431456"/>
                    </a:cubicBezTo>
                    <a:cubicBezTo>
                      <a:pt x="558605" y="423772"/>
                      <a:pt x="593852" y="411936"/>
                      <a:pt x="627396" y="396184"/>
                    </a:cubicBezTo>
                    <a:cubicBezTo>
                      <a:pt x="668223" y="378317"/>
                      <a:pt x="708668" y="359545"/>
                      <a:pt x="749259" y="341149"/>
                    </a:cubicBezTo>
                    <a:cubicBezTo>
                      <a:pt x="751427" y="339867"/>
                      <a:pt x="752146" y="337069"/>
                      <a:pt x="750864" y="334901"/>
                    </a:cubicBezTo>
                    <a:close/>
                    <a:moveTo>
                      <a:pt x="731198" y="330315"/>
                    </a:moveTo>
                    <a:cubicBezTo>
                      <a:pt x="700625" y="322933"/>
                      <a:pt x="669528" y="317918"/>
                      <a:pt x="638184" y="315315"/>
                    </a:cubicBezTo>
                    <a:cubicBezTo>
                      <a:pt x="650994" y="308241"/>
                      <a:pt x="661956" y="298248"/>
                      <a:pt x="670182" y="286145"/>
                    </a:cubicBezTo>
                    <a:cubicBezTo>
                      <a:pt x="691433" y="299566"/>
                      <a:pt x="711812" y="314319"/>
                      <a:pt x="731198" y="330315"/>
                    </a:cubicBezTo>
                    <a:close/>
                    <a:moveTo>
                      <a:pt x="737367" y="336563"/>
                    </a:moveTo>
                    <a:cubicBezTo>
                      <a:pt x="716737" y="345769"/>
                      <a:pt x="696110" y="354979"/>
                      <a:pt x="675485" y="364193"/>
                    </a:cubicBezTo>
                    <a:cubicBezTo>
                      <a:pt x="673006" y="359855"/>
                      <a:pt x="670046" y="355811"/>
                      <a:pt x="666663" y="352136"/>
                    </a:cubicBezTo>
                    <a:cubicBezTo>
                      <a:pt x="662617" y="347325"/>
                      <a:pt x="658563" y="342571"/>
                      <a:pt x="654097" y="338140"/>
                    </a:cubicBezTo>
                    <a:cubicBezTo>
                      <a:pt x="648177" y="332363"/>
                      <a:pt x="641783" y="327091"/>
                      <a:pt x="634984" y="322380"/>
                    </a:cubicBezTo>
                    <a:cubicBezTo>
                      <a:pt x="669324" y="325431"/>
                      <a:pt x="703452" y="330159"/>
                      <a:pt x="737367" y="336563"/>
                    </a:cubicBezTo>
                    <a:close/>
                    <a:moveTo>
                      <a:pt x="666869" y="284088"/>
                    </a:moveTo>
                    <a:cubicBezTo>
                      <a:pt x="655658" y="296954"/>
                      <a:pt x="641832" y="307280"/>
                      <a:pt x="626314" y="314377"/>
                    </a:cubicBezTo>
                    <a:cubicBezTo>
                      <a:pt x="598671" y="312382"/>
                      <a:pt x="570943" y="311723"/>
                      <a:pt x="543518" y="311984"/>
                    </a:cubicBezTo>
                    <a:cubicBezTo>
                      <a:pt x="537468" y="312101"/>
                      <a:pt x="531427" y="312434"/>
                      <a:pt x="525381" y="312618"/>
                    </a:cubicBezTo>
                    <a:cubicBezTo>
                      <a:pt x="537600" y="305712"/>
                      <a:pt x="549087" y="297584"/>
                      <a:pt x="559665" y="288358"/>
                    </a:cubicBezTo>
                    <a:cubicBezTo>
                      <a:pt x="571995" y="278446"/>
                      <a:pt x="582361" y="266314"/>
                      <a:pt x="590228" y="252589"/>
                    </a:cubicBezTo>
                    <a:cubicBezTo>
                      <a:pt x="617248" y="259069"/>
                      <a:pt x="643101" y="269695"/>
                      <a:pt x="666869" y="284088"/>
                    </a:cubicBezTo>
                    <a:close/>
                    <a:moveTo>
                      <a:pt x="586056" y="251558"/>
                    </a:moveTo>
                    <a:cubicBezTo>
                      <a:pt x="575970" y="261951"/>
                      <a:pt x="566956" y="273243"/>
                      <a:pt x="555860" y="282808"/>
                    </a:cubicBezTo>
                    <a:cubicBezTo>
                      <a:pt x="542925" y="293913"/>
                      <a:pt x="528667" y="303376"/>
                      <a:pt x="513410" y="310984"/>
                    </a:cubicBezTo>
                    <a:cubicBezTo>
                      <a:pt x="512625" y="311455"/>
                      <a:pt x="512050" y="312210"/>
                      <a:pt x="511804" y="313093"/>
                    </a:cubicBezTo>
                    <a:cubicBezTo>
                      <a:pt x="479702" y="314331"/>
                      <a:pt x="447664" y="316501"/>
                      <a:pt x="415688" y="319604"/>
                    </a:cubicBezTo>
                    <a:cubicBezTo>
                      <a:pt x="445350" y="298856"/>
                      <a:pt x="471427" y="273406"/>
                      <a:pt x="492890" y="244258"/>
                    </a:cubicBezTo>
                    <a:cubicBezTo>
                      <a:pt x="492987" y="244118"/>
                      <a:pt x="492929" y="243982"/>
                      <a:pt x="492971" y="243840"/>
                    </a:cubicBezTo>
                    <a:cubicBezTo>
                      <a:pt x="524208" y="242038"/>
                      <a:pt x="555543" y="244636"/>
                      <a:pt x="586056" y="251558"/>
                    </a:cubicBezTo>
                    <a:close/>
                    <a:moveTo>
                      <a:pt x="416741" y="255546"/>
                    </a:moveTo>
                    <a:cubicBezTo>
                      <a:pt x="440326" y="249497"/>
                      <a:pt x="464423" y="245654"/>
                      <a:pt x="488720" y="244067"/>
                    </a:cubicBezTo>
                    <a:cubicBezTo>
                      <a:pt x="464319" y="271564"/>
                      <a:pt x="437205" y="296529"/>
                      <a:pt x="407789" y="318580"/>
                    </a:cubicBezTo>
                    <a:cubicBezTo>
                      <a:pt x="407113" y="319003"/>
                      <a:pt x="406660" y="319704"/>
                      <a:pt x="406550" y="320495"/>
                    </a:cubicBezTo>
                    <a:cubicBezTo>
                      <a:pt x="383539" y="322851"/>
                      <a:pt x="360558" y="325509"/>
                      <a:pt x="337655" y="328826"/>
                    </a:cubicBezTo>
                    <a:cubicBezTo>
                      <a:pt x="332367" y="329539"/>
                      <a:pt x="327083" y="330336"/>
                      <a:pt x="321798" y="331100"/>
                    </a:cubicBezTo>
                    <a:cubicBezTo>
                      <a:pt x="333475" y="322820"/>
                      <a:pt x="344912" y="314204"/>
                      <a:pt x="355853" y="304966"/>
                    </a:cubicBezTo>
                    <a:cubicBezTo>
                      <a:pt x="369344" y="293551"/>
                      <a:pt x="385851" y="280921"/>
                      <a:pt x="395139" y="265688"/>
                    </a:cubicBezTo>
                    <a:cubicBezTo>
                      <a:pt x="395747" y="264692"/>
                      <a:pt x="394501" y="263337"/>
                      <a:pt x="393484" y="264033"/>
                    </a:cubicBezTo>
                    <a:lnTo>
                      <a:pt x="393484" y="264034"/>
                    </a:lnTo>
                    <a:cubicBezTo>
                      <a:pt x="386815" y="269172"/>
                      <a:pt x="380551" y="274818"/>
                      <a:pt x="374750" y="280920"/>
                    </a:cubicBezTo>
                    <a:cubicBezTo>
                      <a:pt x="368040" y="287242"/>
                      <a:pt x="361176" y="293392"/>
                      <a:pt x="354155" y="299371"/>
                    </a:cubicBezTo>
                    <a:cubicBezTo>
                      <a:pt x="340049" y="311333"/>
                      <a:pt x="325283" y="322495"/>
                      <a:pt x="309926" y="332803"/>
                    </a:cubicBezTo>
                    <a:cubicBezTo>
                      <a:pt x="283564" y="336739"/>
                      <a:pt x="257210" y="340888"/>
                      <a:pt x="230783" y="344145"/>
                    </a:cubicBezTo>
                    <a:cubicBezTo>
                      <a:pt x="231095" y="343829"/>
                      <a:pt x="231402" y="343509"/>
                      <a:pt x="231714" y="343194"/>
                    </a:cubicBezTo>
                    <a:cubicBezTo>
                      <a:pt x="288892" y="305421"/>
                      <a:pt x="350053" y="272611"/>
                      <a:pt x="416741" y="255546"/>
                    </a:cubicBezTo>
                    <a:close/>
                    <a:moveTo>
                      <a:pt x="233655" y="352158"/>
                    </a:moveTo>
                    <a:cubicBezTo>
                      <a:pt x="258902" y="347464"/>
                      <a:pt x="284227" y="343256"/>
                      <a:pt x="309631" y="339531"/>
                    </a:cubicBezTo>
                    <a:cubicBezTo>
                      <a:pt x="341897" y="361223"/>
                      <a:pt x="370674" y="387698"/>
                      <a:pt x="394973" y="418049"/>
                    </a:cubicBezTo>
                    <a:cubicBezTo>
                      <a:pt x="373147" y="413287"/>
                      <a:pt x="351706" y="406906"/>
                      <a:pt x="330828" y="398959"/>
                    </a:cubicBezTo>
                    <a:cubicBezTo>
                      <a:pt x="297529" y="385319"/>
                      <a:pt x="265079" y="369691"/>
                      <a:pt x="233655" y="352158"/>
                    </a:cubicBezTo>
                    <a:close/>
                    <a:moveTo>
                      <a:pt x="401873" y="419423"/>
                    </a:moveTo>
                    <a:cubicBezTo>
                      <a:pt x="402117" y="418724"/>
                      <a:pt x="401993" y="417950"/>
                      <a:pt x="401544" y="417363"/>
                    </a:cubicBezTo>
                    <a:cubicBezTo>
                      <a:pt x="378244" y="386493"/>
                      <a:pt x="349917" y="359763"/>
                      <a:pt x="317749" y="338290"/>
                    </a:cubicBezTo>
                    <a:cubicBezTo>
                      <a:pt x="349626" y="333742"/>
                      <a:pt x="381604" y="329974"/>
                      <a:pt x="413681" y="326986"/>
                    </a:cubicBezTo>
                    <a:cubicBezTo>
                      <a:pt x="453260" y="351710"/>
                      <a:pt x="487305" y="384343"/>
                      <a:pt x="513682" y="422840"/>
                    </a:cubicBezTo>
                    <a:cubicBezTo>
                      <a:pt x="476496" y="428194"/>
                      <a:pt x="438662" y="427037"/>
                      <a:pt x="401873" y="419423"/>
                    </a:cubicBezTo>
                    <a:close/>
                    <a:moveTo>
                      <a:pt x="518227" y="422052"/>
                    </a:moveTo>
                    <a:cubicBezTo>
                      <a:pt x="518327" y="421506"/>
                      <a:pt x="518201" y="420943"/>
                      <a:pt x="517878" y="420492"/>
                    </a:cubicBezTo>
                    <a:cubicBezTo>
                      <a:pt x="492523" y="383057"/>
                      <a:pt x="460037" y="350987"/>
                      <a:pt x="422279" y="326115"/>
                    </a:cubicBezTo>
                    <a:cubicBezTo>
                      <a:pt x="423225" y="326031"/>
                      <a:pt x="424167" y="325912"/>
                      <a:pt x="425111" y="325828"/>
                    </a:cubicBezTo>
                    <a:cubicBezTo>
                      <a:pt x="455372" y="322642"/>
                      <a:pt x="485708" y="320628"/>
                      <a:pt x="516119" y="319784"/>
                    </a:cubicBezTo>
                    <a:cubicBezTo>
                      <a:pt x="543821" y="344462"/>
                      <a:pt x="569501" y="371320"/>
                      <a:pt x="592912" y="400101"/>
                    </a:cubicBezTo>
                    <a:cubicBezTo>
                      <a:pt x="575135" y="406822"/>
                      <a:pt x="557075" y="412736"/>
                      <a:pt x="538732" y="417842"/>
                    </a:cubicBezTo>
                    <a:cubicBezTo>
                      <a:pt x="531917" y="419540"/>
                      <a:pt x="525077" y="420887"/>
                      <a:pt x="518227" y="422052"/>
                    </a:cubicBezTo>
                    <a:close/>
                    <a:moveTo>
                      <a:pt x="598147" y="398006"/>
                    </a:moveTo>
                    <a:cubicBezTo>
                      <a:pt x="598117" y="397917"/>
                      <a:pt x="598080" y="397830"/>
                      <a:pt x="598037" y="397746"/>
                    </a:cubicBezTo>
                    <a:cubicBezTo>
                      <a:pt x="577272" y="369053"/>
                      <a:pt x="553334" y="342795"/>
                      <a:pt x="526678" y="319471"/>
                    </a:cubicBezTo>
                    <a:cubicBezTo>
                      <a:pt x="558767" y="318819"/>
                      <a:pt x="590856" y="319457"/>
                      <a:pt x="622946" y="321386"/>
                    </a:cubicBezTo>
                    <a:cubicBezTo>
                      <a:pt x="632929" y="327450"/>
                      <a:pt x="642369" y="334368"/>
                      <a:pt x="651158" y="342063"/>
                    </a:cubicBezTo>
                    <a:cubicBezTo>
                      <a:pt x="655395" y="345680"/>
                      <a:pt x="659429" y="349529"/>
                      <a:pt x="663243" y="353590"/>
                    </a:cubicBezTo>
                    <a:cubicBezTo>
                      <a:pt x="666698" y="357352"/>
                      <a:pt x="669693" y="361479"/>
                      <a:pt x="673105" y="365255"/>
                    </a:cubicBezTo>
                    <a:cubicBezTo>
                      <a:pt x="662728" y="369889"/>
                      <a:pt x="652350" y="374523"/>
                      <a:pt x="641972" y="379156"/>
                    </a:cubicBezTo>
                    <a:cubicBezTo>
                      <a:pt x="627618" y="386036"/>
                      <a:pt x="612970" y="392249"/>
                      <a:pt x="598147" y="39800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 name="Google Shape;1774;p30">
                <a:extLst>
                  <a:ext uri="{FF2B5EF4-FFF2-40B4-BE49-F238E27FC236}">
                    <a16:creationId xmlns:a16="http://schemas.microsoft.com/office/drawing/2014/main" id="{A730FBB8-2F4C-7BCD-0BF8-001E1C0660A0}"/>
                  </a:ext>
                </a:extLst>
              </p:cNvPr>
              <p:cNvSpPr/>
              <p:nvPr/>
            </p:nvSpPr>
            <p:spPr>
              <a:xfrm>
                <a:off x="6192265" y="1053489"/>
                <a:ext cx="380773" cy="330355"/>
              </a:xfrm>
              <a:custGeom>
                <a:avLst/>
                <a:gdLst/>
                <a:ahLst/>
                <a:cxnLst/>
                <a:rect l="l" t="t" r="r" b="b"/>
                <a:pathLst>
                  <a:path w="380773" h="330355" extrusionOk="0">
                    <a:moveTo>
                      <a:pt x="321468" y="263004"/>
                    </a:moveTo>
                    <a:cubicBezTo>
                      <a:pt x="312994" y="267143"/>
                      <a:pt x="305857" y="274608"/>
                      <a:pt x="296537" y="275494"/>
                    </a:cubicBezTo>
                    <a:cubicBezTo>
                      <a:pt x="287899" y="276212"/>
                      <a:pt x="279986" y="271035"/>
                      <a:pt x="271568" y="268986"/>
                    </a:cubicBezTo>
                    <a:cubicBezTo>
                      <a:pt x="256580" y="265594"/>
                      <a:pt x="241091" y="272088"/>
                      <a:pt x="233002" y="285154"/>
                    </a:cubicBezTo>
                    <a:cubicBezTo>
                      <a:pt x="225110" y="298451"/>
                      <a:pt x="226508" y="315974"/>
                      <a:pt x="217616" y="328601"/>
                    </a:cubicBezTo>
                    <a:cubicBezTo>
                      <a:pt x="217201" y="329177"/>
                      <a:pt x="216725" y="329781"/>
                      <a:pt x="216312" y="330356"/>
                    </a:cubicBezTo>
                    <a:lnTo>
                      <a:pt x="216040" y="330103"/>
                    </a:lnTo>
                    <a:cubicBezTo>
                      <a:pt x="178704" y="307419"/>
                      <a:pt x="135855" y="295425"/>
                      <a:pt x="92167" y="295431"/>
                    </a:cubicBezTo>
                    <a:lnTo>
                      <a:pt x="92175" y="293830"/>
                    </a:lnTo>
                    <a:cubicBezTo>
                      <a:pt x="62105" y="275802"/>
                      <a:pt x="37062" y="250488"/>
                      <a:pt x="19358" y="220226"/>
                    </a:cubicBezTo>
                    <a:cubicBezTo>
                      <a:pt x="5417" y="198393"/>
                      <a:pt x="-1286" y="172719"/>
                      <a:pt x="204" y="146857"/>
                    </a:cubicBezTo>
                    <a:cubicBezTo>
                      <a:pt x="2847" y="121272"/>
                      <a:pt x="19089" y="96135"/>
                      <a:pt x="43481" y="88158"/>
                    </a:cubicBezTo>
                    <a:cubicBezTo>
                      <a:pt x="60703" y="82565"/>
                      <a:pt x="80492" y="85500"/>
                      <a:pt x="96104" y="76482"/>
                    </a:cubicBezTo>
                    <a:cubicBezTo>
                      <a:pt x="109402" y="68856"/>
                      <a:pt x="116800" y="54345"/>
                      <a:pt x="125504" y="41806"/>
                    </a:cubicBezTo>
                    <a:cubicBezTo>
                      <a:pt x="134272" y="29238"/>
                      <a:pt x="147370" y="17142"/>
                      <a:pt x="162606" y="18645"/>
                    </a:cubicBezTo>
                    <a:cubicBezTo>
                      <a:pt x="172065" y="19671"/>
                      <a:pt x="180201" y="25808"/>
                      <a:pt x="189510" y="27970"/>
                    </a:cubicBezTo>
                    <a:cubicBezTo>
                      <a:pt x="213175" y="33647"/>
                      <a:pt x="234172" y="13118"/>
                      <a:pt x="256886" y="4485"/>
                    </a:cubicBezTo>
                    <a:cubicBezTo>
                      <a:pt x="297994" y="-11129"/>
                      <a:pt x="346210" y="16010"/>
                      <a:pt x="366089" y="55188"/>
                    </a:cubicBezTo>
                    <a:cubicBezTo>
                      <a:pt x="385935" y="94458"/>
                      <a:pt x="383088" y="141437"/>
                      <a:pt x="372677" y="184141"/>
                    </a:cubicBezTo>
                    <a:lnTo>
                      <a:pt x="373985" y="184819"/>
                    </a:lnTo>
                    <a:cubicBezTo>
                      <a:pt x="361884" y="207733"/>
                      <a:pt x="351813" y="231663"/>
                      <a:pt x="343889" y="256335"/>
                    </a:cubicBezTo>
                    <a:lnTo>
                      <a:pt x="342870" y="260313"/>
                    </a:lnTo>
                    <a:cubicBezTo>
                      <a:pt x="335632" y="258886"/>
                      <a:pt x="328128" y="259830"/>
                      <a:pt x="321468" y="26300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 name="Google Shape;1775;p30">
                <a:extLst>
                  <a:ext uri="{FF2B5EF4-FFF2-40B4-BE49-F238E27FC236}">
                    <a16:creationId xmlns:a16="http://schemas.microsoft.com/office/drawing/2014/main" id="{D0061569-D17B-527D-6DE9-3905B2E811F1}"/>
                  </a:ext>
                </a:extLst>
              </p:cNvPr>
              <p:cNvSpPr/>
              <p:nvPr/>
            </p:nvSpPr>
            <p:spPr>
              <a:xfrm>
                <a:off x="6143145" y="1348916"/>
                <a:ext cx="307862" cy="360920"/>
              </a:xfrm>
              <a:custGeom>
                <a:avLst/>
                <a:gdLst/>
                <a:ahLst/>
                <a:cxnLst/>
                <a:rect l="l" t="t" r="r" b="b"/>
                <a:pathLst>
                  <a:path w="307862" h="360920" extrusionOk="0">
                    <a:moveTo>
                      <a:pt x="267583" y="108538"/>
                    </a:moveTo>
                    <a:cubicBezTo>
                      <a:pt x="271290" y="124086"/>
                      <a:pt x="279422" y="138226"/>
                      <a:pt x="290998" y="149248"/>
                    </a:cubicBezTo>
                    <a:cubicBezTo>
                      <a:pt x="294946" y="152717"/>
                      <a:pt x="299393" y="155574"/>
                      <a:pt x="304189" y="157723"/>
                    </a:cubicBezTo>
                    <a:lnTo>
                      <a:pt x="307863" y="168926"/>
                    </a:lnTo>
                    <a:cubicBezTo>
                      <a:pt x="302658" y="205072"/>
                      <a:pt x="297351" y="241648"/>
                      <a:pt x="283094" y="275208"/>
                    </a:cubicBezTo>
                    <a:cubicBezTo>
                      <a:pt x="279851" y="282916"/>
                      <a:pt x="276071" y="290388"/>
                      <a:pt x="271783" y="297568"/>
                    </a:cubicBezTo>
                    <a:cubicBezTo>
                      <a:pt x="257985" y="322327"/>
                      <a:pt x="236611" y="342008"/>
                      <a:pt x="210801" y="353721"/>
                    </a:cubicBezTo>
                    <a:cubicBezTo>
                      <a:pt x="177181" y="367790"/>
                      <a:pt x="133796" y="361427"/>
                      <a:pt x="110982" y="332986"/>
                    </a:cubicBezTo>
                    <a:cubicBezTo>
                      <a:pt x="96897" y="315499"/>
                      <a:pt x="90949" y="291218"/>
                      <a:pt x="72662" y="278218"/>
                    </a:cubicBezTo>
                    <a:cubicBezTo>
                      <a:pt x="61156" y="270092"/>
                      <a:pt x="46616" y="267805"/>
                      <a:pt x="33919" y="261836"/>
                    </a:cubicBezTo>
                    <a:cubicBezTo>
                      <a:pt x="21193" y="255805"/>
                      <a:pt x="9310" y="242836"/>
                      <a:pt x="12684" y="229154"/>
                    </a:cubicBezTo>
                    <a:cubicBezTo>
                      <a:pt x="15444" y="218043"/>
                      <a:pt x="27057" y="211361"/>
                      <a:pt x="32106" y="201075"/>
                    </a:cubicBezTo>
                    <a:cubicBezTo>
                      <a:pt x="41263" y="182542"/>
                      <a:pt x="26640" y="161809"/>
                      <a:pt x="16134" y="144008"/>
                    </a:cubicBezTo>
                    <a:cubicBezTo>
                      <a:pt x="2109" y="120180"/>
                      <a:pt x="-5311" y="90506"/>
                      <a:pt x="4420" y="64628"/>
                    </a:cubicBezTo>
                    <a:cubicBezTo>
                      <a:pt x="15952" y="34328"/>
                      <a:pt x="47810" y="16677"/>
                      <a:pt x="79082" y="8124"/>
                    </a:cubicBezTo>
                    <a:cubicBezTo>
                      <a:pt x="99356" y="2625"/>
                      <a:pt x="120281" y="-107"/>
                      <a:pt x="141287" y="3"/>
                    </a:cubicBezTo>
                    <a:cubicBezTo>
                      <a:pt x="184974" y="-2"/>
                      <a:pt x="227824" y="11991"/>
                      <a:pt x="265160" y="34676"/>
                    </a:cubicBezTo>
                    <a:lnTo>
                      <a:pt x="265432" y="34929"/>
                    </a:lnTo>
                    <a:cubicBezTo>
                      <a:pt x="261717" y="39643"/>
                      <a:pt x="256884" y="43438"/>
                      <a:pt x="253202" y="48061"/>
                    </a:cubicBezTo>
                    <a:cubicBezTo>
                      <a:pt x="248696" y="53809"/>
                      <a:pt x="246039" y="60788"/>
                      <a:pt x="245581" y="68077"/>
                    </a:cubicBezTo>
                    <a:cubicBezTo>
                      <a:pt x="244086" y="84767"/>
                      <a:pt x="252762" y="100721"/>
                      <a:pt x="267583" y="10853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 name="Google Shape;1776;p30">
                <a:extLst>
                  <a:ext uri="{FF2B5EF4-FFF2-40B4-BE49-F238E27FC236}">
                    <a16:creationId xmlns:a16="http://schemas.microsoft.com/office/drawing/2014/main" id="{EA22014E-771E-82DB-1561-3878907B743E}"/>
                  </a:ext>
                </a:extLst>
              </p:cNvPr>
              <p:cNvSpPr/>
              <p:nvPr/>
            </p:nvSpPr>
            <p:spPr>
              <a:xfrm>
                <a:off x="6414927" y="1444029"/>
                <a:ext cx="360874" cy="365634"/>
              </a:xfrm>
              <a:custGeom>
                <a:avLst/>
                <a:gdLst/>
                <a:ahLst/>
                <a:cxnLst/>
                <a:rect l="l" t="t" r="r" b="b"/>
                <a:pathLst>
                  <a:path w="360874" h="365634" extrusionOk="0">
                    <a:moveTo>
                      <a:pt x="121850" y="56278"/>
                    </a:moveTo>
                    <a:cubicBezTo>
                      <a:pt x="137590" y="59881"/>
                      <a:pt x="153373" y="50442"/>
                      <a:pt x="157647" y="34871"/>
                    </a:cubicBezTo>
                    <a:cubicBezTo>
                      <a:pt x="159325" y="27768"/>
                      <a:pt x="158275" y="20199"/>
                      <a:pt x="160594" y="13327"/>
                    </a:cubicBezTo>
                    <a:cubicBezTo>
                      <a:pt x="162493" y="8170"/>
                      <a:pt x="165676" y="3583"/>
                      <a:pt x="169842" y="0"/>
                    </a:cubicBezTo>
                    <a:cubicBezTo>
                      <a:pt x="209832" y="27585"/>
                      <a:pt x="254891" y="46974"/>
                      <a:pt x="302417" y="57049"/>
                    </a:cubicBezTo>
                    <a:cubicBezTo>
                      <a:pt x="309678" y="58577"/>
                      <a:pt x="317129" y="59863"/>
                      <a:pt x="324621" y="60751"/>
                    </a:cubicBezTo>
                    <a:lnTo>
                      <a:pt x="324023" y="65139"/>
                    </a:lnTo>
                    <a:cubicBezTo>
                      <a:pt x="342683" y="93481"/>
                      <a:pt x="362115" y="124273"/>
                      <a:pt x="360812" y="158204"/>
                    </a:cubicBezTo>
                    <a:cubicBezTo>
                      <a:pt x="359034" y="190484"/>
                      <a:pt x="338851" y="218864"/>
                      <a:pt x="308943" y="231139"/>
                    </a:cubicBezTo>
                    <a:cubicBezTo>
                      <a:pt x="296106" y="236191"/>
                      <a:pt x="280929" y="238692"/>
                      <a:pt x="272781" y="249828"/>
                    </a:cubicBezTo>
                    <a:cubicBezTo>
                      <a:pt x="264698" y="260781"/>
                      <a:pt x="265935" y="277314"/>
                      <a:pt x="255864" y="286464"/>
                    </a:cubicBezTo>
                    <a:cubicBezTo>
                      <a:pt x="241165" y="299846"/>
                      <a:pt x="217563" y="286381"/>
                      <a:pt x="197930" y="289761"/>
                    </a:cubicBezTo>
                    <a:cubicBezTo>
                      <a:pt x="171868" y="294188"/>
                      <a:pt x="161245" y="325125"/>
                      <a:pt x="142810" y="344144"/>
                    </a:cubicBezTo>
                    <a:cubicBezTo>
                      <a:pt x="125551" y="361597"/>
                      <a:pt x="100625" y="369115"/>
                      <a:pt x="76595" y="364116"/>
                    </a:cubicBezTo>
                    <a:cubicBezTo>
                      <a:pt x="45075" y="357268"/>
                      <a:pt x="21573" y="329303"/>
                      <a:pt x="11061" y="298877"/>
                    </a:cubicBezTo>
                    <a:cubicBezTo>
                      <a:pt x="519" y="268389"/>
                      <a:pt x="753" y="235418"/>
                      <a:pt x="1246" y="203162"/>
                    </a:cubicBezTo>
                    <a:lnTo>
                      <a:pt x="0" y="202455"/>
                    </a:lnTo>
                    <a:cubicBezTo>
                      <a:pt x="4288" y="195275"/>
                      <a:pt x="8068" y="187803"/>
                      <a:pt x="11311" y="180094"/>
                    </a:cubicBezTo>
                    <a:cubicBezTo>
                      <a:pt x="25568" y="146534"/>
                      <a:pt x="30875" y="109959"/>
                      <a:pt x="36080" y="73812"/>
                    </a:cubicBezTo>
                    <a:lnTo>
                      <a:pt x="32406" y="62609"/>
                    </a:lnTo>
                    <a:cubicBezTo>
                      <a:pt x="42786" y="67597"/>
                      <a:pt x="54725" y="68247"/>
                      <a:pt x="65585" y="64417"/>
                    </a:cubicBezTo>
                    <a:cubicBezTo>
                      <a:pt x="77862" y="59631"/>
                      <a:pt x="88421" y="48120"/>
                      <a:pt x="101602" y="49297"/>
                    </a:cubicBezTo>
                    <a:cubicBezTo>
                      <a:pt x="108531" y="51067"/>
                      <a:pt x="115303" y="53402"/>
                      <a:pt x="121850" y="5627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1777;p30">
                <a:extLst>
                  <a:ext uri="{FF2B5EF4-FFF2-40B4-BE49-F238E27FC236}">
                    <a16:creationId xmlns:a16="http://schemas.microsoft.com/office/drawing/2014/main" id="{2E09C580-CB8C-B993-B8AD-D3731F7110F8}"/>
                  </a:ext>
                </a:extLst>
              </p:cNvPr>
              <p:cNvSpPr/>
              <p:nvPr/>
            </p:nvSpPr>
            <p:spPr>
              <a:xfrm>
                <a:off x="6535134" y="1134593"/>
                <a:ext cx="329527" cy="371980"/>
              </a:xfrm>
              <a:custGeom>
                <a:avLst/>
                <a:gdLst/>
                <a:ahLst/>
                <a:cxnLst/>
                <a:rect l="l" t="t" r="r" b="b"/>
                <a:pathLst>
                  <a:path w="329527" h="371980" extrusionOk="0">
                    <a:moveTo>
                      <a:pt x="29086" y="202873"/>
                    </a:moveTo>
                    <a:cubicBezTo>
                      <a:pt x="24314" y="190355"/>
                      <a:pt x="13227" y="181334"/>
                      <a:pt x="0" y="179208"/>
                    </a:cubicBezTo>
                    <a:lnTo>
                      <a:pt x="1019" y="175230"/>
                    </a:lnTo>
                    <a:cubicBezTo>
                      <a:pt x="8943" y="150558"/>
                      <a:pt x="19014" y="126628"/>
                      <a:pt x="31115" y="103714"/>
                    </a:cubicBezTo>
                    <a:cubicBezTo>
                      <a:pt x="39053" y="88878"/>
                      <a:pt x="48433" y="74860"/>
                      <a:pt x="59118" y="61862"/>
                    </a:cubicBezTo>
                    <a:cubicBezTo>
                      <a:pt x="86443" y="29076"/>
                      <a:pt x="125039" y="3918"/>
                      <a:pt x="167615" y="317"/>
                    </a:cubicBezTo>
                    <a:cubicBezTo>
                      <a:pt x="200752" y="-2495"/>
                      <a:pt x="239752" y="13463"/>
                      <a:pt x="246395" y="46012"/>
                    </a:cubicBezTo>
                    <a:cubicBezTo>
                      <a:pt x="251800" y="72375"/>
                      <a:pt x="234620" y="101985"/>
                      <a:pt x="247667" y="125513"/>
                    </a:cubicBezTo>
                    <a:cubicBezTo>
                      <a:pt x="257052" y="142549"/>
                      <a:pt x="278035" y="148346"/>
                      <a:pt x="295960" y="155886"/>
                    </a:cubicBezTo>
                    <a:cubicBezTo>
                      <a:pt x="313885" y="163427"/>
                      <a:pt x="332846" y="179152"/>
                      <a:pt x="329034" y="198212"/>
                    </a:cubicBezTo>
                    <a:cubicBezTo>
                      <a:pt x="326237" y="212155"/>
                      <a:pt x="312067" y="221485"/>
                      <a:pt x="308813" y="235263"/>
                    </a:cubicBezTo>
                    <a:cubicBezTo>
                      <a:pt x="304954" y="251151"/>
                      <a:pt x="316511" y="266175"/>
                      <a:pt x="321002" y="281863"/>
                    </a:cubicBezTo>
                    <a:cubicBezTo>
                      <a:pt x="329949" y="313329"/>
                      <a:pt x="307951" y="347412"/>
                      <a:pt x="278368" y="361331"/>
                    </a:cubicBezTo>
                    <a:cubicBezTo>
                      <a:pt x="255061" y="371258"/>
                      <a:pt x="229405" y="374330"/>
                      <a:pt x="204413" y="370187"/>
                    </a:cubicBezTo>
                    <a:cubicBezTo>
                      <a:pt x="196921" y="369300"/>
                      <a:pt x="189471" y="368013"/>
                      <a:pt x="182209" y="366485"/>
                    </a:cubicBezTo>
                    <a:cubicBezTo>
                      <a:pt x="134684" y="356411"/>
                      <a:pt x="89625" y="337021"/>
                      <a:pt x="49634" y="309437"/>
                    </a:cubicBezTo>
                    <a:cubicBezTo>
                      <a:pt x="59878" y="299520"/>
                      <a:pt x="74308" y="292198"/>
                      <a:pt x="76086" y="278354"/>
                    </a:cubicBezTo>
                    <a:cubicBezTo>
                      <a:pt x="77600" y="266536"/>
                      <a:pt x="68585" y="255944"/>
                      <a:pt x="59248" y="248547"/>
                    </a:cubicBezTo>
                    <a:cubicBezTo>
                      <a:pt x="49881" y="241088"/>
                      <a:pt x="39052" y="234240"/>
                      <a:pt x="34357" y="223289"/>
                    </a:cubicBezTo>
                    <a:cubicBezTo>
                      <a:pt x="31617" y="216819"/>
                      <a:pt x="31299" y="209514"/>
                      <a:pt x="29086" y="202873"/>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1778;p30">
                <a:extLst>
                  <a:ext uri="{FF2B5EF4-FFF2-40B4-BE49-F238E27FC236}">
                    <a16:creationId xmlns:a16="http://schemas.microsoft.com/office/drawing/2014/main" id="{CDCA55EF-617F-44BD-58E1-098035C8B0E9}"/>
                  </a:ext>
                </a:extLst>
              </p:cNvPr>
              <p:cNvSpPr/>
              <p:nvPr/>
            </p:nvSpPr>
            <p:spPr>
              <a:xfrm>
                <a:off x="6388559" y="1313154"/>
                <a:ext cx="222828" cy="197759"/>
              </a:xfrm>
              <a:custGeom>
                <a:avLst/>
                <a:gdLst/>
                <a:ahLst/>
                <a:cxnLst/>
                <a:rect l="l" t="t" r="r" b="b"/>
                <a:pathLst>
                  <a:path w="222828" h="197759" extrusionOk="0">
                    <a:moveTo>
                      <a:pt x="166" y="103840"/>
                    </a:moveTo>
                    <a:cubicBezTo>
                      <a:pt x="624" y="96550"/>
                      <a:pt x="3281" y="89571"/>
                      <a:pt x="7787" y="83823"/>
                    </a:cubicBezTo>
                    <a:cubicBezTo>
                      <a:pt x="11469" y="79201"/>
                      <a:pt x="16302" y="75405"/>
                      <a:pt x="20017" y="70691"/>
                    </a:cubicBezTo>
                    <a:cubicBezTo>
                      <a:pt x="20431" y="70116"/>
                      <a:pt x="20907" y="69511"/>
                      <a:pt x="21321" y="68936"/>
                    </a:cubicBezTo>
                    <a:cubicBezTo>
                      <a:pt x="30213" y="56309"/>
                      <a:pt x="28815" y="38786"/>
                      <a:pt x="36708" y="25489"/>
                    </a:cubicBezTo>
                    <a:cubicBezTo>
                      <a:pt x="44796" y="12423"/>
                      <a:pt x="60285" y="5929"/>
                      <a:pt x="75274" y="9321"/>
                    </a:cubicBezTo>
                    <a:cubicBezTo>
                      <a:pt x="83692" y="11370"/>
                      <a:pt x="91604" y="16547"/>
                      <a:pt x="100242" y="15829"/>
                    </a:cubicBezTo>
                    <a:cubicBezTo>
                      <a:pt x="109563" y="14943"/>
                      <a:pt x="116699" y="7478"/>
                      <a:pt x="125173" y="3339"/>
                    </a:cubicBezTo>
                    <a:cubicBezTo>
                      <a:pt x="131833" y="165"/>
                      <a:pt x="139337" y="-779"/>
                      <a:pt x="146575" y="648"/>
                    </a:cubicBezTo>
                    <a:cubicBezTo>
                      <a:pt x="159802" y="2773"/>
                      <a:pt x="170889" y="11794"/>
                      <a:pt x="175661" y="24312"/>
                    </a:cubicBezTo>
                    <a:cubicBezTo>
                      <a:pt x="177874" y="30954"/>
                      <a:pt x="178192" y="38259"/>
                      <a:pt x="180932" y="44729"/>
                    </a:cubicBezTo>
                    <a:cubicBezTo>
                      <a:pt x="185627" y="55679"/>
                      <a:pt x="196456" y="62527"/>
                      <a:pt x="205823" y="69986"/>
                    </a:cubicBezTo>
                    <a:cubicBezTo>
                      <a:pt x="215160" y="77383"/>
                      <a:pt x="224175" y="87975"/>
                      <a:pt x="222662" y="99793"/>
                    </a:cubicBezTo>
                    <a:cubicBezTo>
                      <a:pt x="220883" y="113637"/>
                      <a:pt x="206453" y="120960"/>
                      <a:pt x="196209" y="130876"/>
                    </a:cubicBezTo>
                    <a:cubicBezTo>
                      <a:pt x="192043" y="134459"/>
                      <a:pt x="188860" y="139046"/>
                      <a:pt x="186962" y="144202"/>
                    </a:cubicBezTo>
                    <a:cubicBezTo>
                      <a:pt x="184642" y="151075"/>
                      <a:pt x="185693" y="158644"/>
                      <a:pt x="184015" y="165747"/>
                    </a:cubicBezTo>
                    <a:cubicBezTo>
                      <a:pt x="179741" y="181318"/>
                      <a:pt x="163957" y="190757"/>
                      <a:pt x="148217" y="187153"/>
                    </a:cubicBezTo>
                    <a:cubicBezTo>
                      <a:pt x="141670" y="184277"/>
                      <a:pt x="134899" y="181943"/>
                      <a:pt x="127971" y="180173"/>
                    </a:cubicBezTo>
                    <a:cubicBezTo>
                      <a:pt x="114789" y="178996"/>
                      <a:pt x="104231" y="190506"/>
                      <a:pt x="91954" y="195293"/>
                    </a:cubicBezTo>
                    <a:cubicBezTo>
                      <a:pt x="81093" y="199123"/>
                      <a:pt x="69155" y="198472"/>
                      <a:pt x="58775" y="193485"/>
                    </a:cubicBezTo>
                    <a:cubicBezTo>
                      <a:pt x="53978" y="191336"/>
                      <a:pt x="49531" y="188479"/>
                      <a:pt x="45583" y="185010"/>
                    </a:cubicBezTo>
                    <a:cubicBezTo>
                      <a:pt x="34008" y="173988"/>
                      <a:pt x="25875" y="159848"/>
                      <a:pt x="22169" y="144300"/>
                    </a:cubicBezTo>
                    <a:cubicBezTo>
                      <a:pt x="7348" y="136483"/>
                      <a:pt x="-1328" y="120529"/>
                      <a:pt x="166" y="10384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1779;p30">
                <a:extLst>
                  <a:ext uri="{FF2B5EF4-FFF2-40B4-BE49-F238E27FC236}">
                    <a16:creationId xmlns:a16="http://schemas.microsoft.com/office/drawing/2014/main" id="{7E097903-03CD-2CBD-7318-D7010896F194}"/>
                  </a:ext>
                </a:extLst>
              </p:cNvPr>
              <p:cNvSpPr/>
              <p:nvPr/>
            </p:nvSpPr>
            <p:spPr>
              <a:xfrm>
                <a:off x="6524366" y="1313191"/>
                <a:ext cx="41000" cy="28522"/>
              </a:xfrm>
              <a:custGeom>
                <a:avLst/>
                <a:gdLst/>
                <a:ahLst/>
                <a:cxnLst/>
                <a:rect l="l" t="t" r="r" b="b"/>
                <a:pathLst>
                  <a:path w="41000" h="28522" extrusionOk="0">
                    <a:moveTo>
                      <a:pt x="21432" y="8835"/>
                    </a:moveTo>
                    <a:cubicBezTo>
                      <a:pt x="29162" y="14076"/>
                      <a:pt x="35807" y="20761"/>
                      <a:pt x="41001" y="28523"/>
                    </a:cubicBezTo>
                    <a:cubicBezTo>
                      <a:pt x="40664" y="27091"/>
                      <a:pt x="40316" y="25663"/>
                      <a:pt x="39854" y="24274"/>
                    </a:cubicBezTo>
                    <a:cubicBezTo>
                      <a:pt x="35082" y="11757"/>
                      <a:pt x="23994" y="2737"/>
                      <a:pt x="10768" y="611"/>
                    </a:cubicBezTo>
                    <a:cubicBezTo>
                      <a:pt x="7217" y="-43"/>
                      <a:pt x="3589" y="-173"/>
                      <a:pt x="0" y="226"/>
                    </a:cubicBezTo>
                    <a:cubicBezTo>
                      <a:pt x="7628" y="1699"/>
                      <a:pt x="14904" y="4621"/>
                      <a:pt x="21431" y="8835"/>
                    </a:cubicBezTo>
                    <a:close/>
                  </a:path>
                </a:pathLst>
              </a:custGeom>
              <a:solidFill>
                <a:srgbClr val="F5DBDB">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1780;p30">
                <a:extLst>
                  <a:ext uri="{FF2B5EF4-FFF2-40B4-BE49-F238E27FC236}">
                    <a16:creationId xmlns:a16="http://schemas.microsoft.com/office/drawing/2014/main" id="{070B3159-196B-DE53-C3B7-FB55C13773CC}"/>
                  </a:ext>
                </a:extLst>
              </p:cNvPr>
              <p:cNvSpPr/>
              <p:nvPr/>
            </p:nvSpPr>
            <p:spPr>
              <a:xfrm>
                <a:off x="6388559" y="1371089"/>
                <a:ext cx="222829" cy="139824"/>
              </a:xfrm>
              <a:custGeom>
                <a:avLst/>
                <a:gdLst/>
                <a:ahLst/>
                <a:cxnLst/>
                <a:rect l="l" t="t" r="r" b="b"/>
                <a:pathLst>
                  <a:path w="222829" h="139824" extrusionOk="0">
                    <a:moveTo>
                      <a:pt x="184015" y="107811"/>
                    </a:moveTo>
                    <a:cubicBezTo>
                      <a:pt x="185694" y="100709"/>
                      <a:pt x="184643" y="93140"/>
                      <a:pt x="186963" y="86268"/>
                    </a:cubicBezTo>
                    <a:cubicBezTo>
                      <a:pt x="188861" y="81111"/>
                      <a:pt x="192044" y="76524"/>
                      <a:pt x="196210" y="72941"/>
                    </a:cubicBezTo>
                    <a:cubicBezTo>
                      <a:pt x="206453" y="63023"/>
                      <a:pt x="220884" y="55701"/>
                      <a:pt x="222662" y="41857"/>
                    </a:cubicBezTo>
                    <a:cubicBezTo>
                      <a:pt x="224176" y="30039"/>
                      <a:pt x="215161" y="19448"/>
                      <a:pt x="205823" y="12050"/>
                    </a:cubicBezTo>
                    <a:cubicBezTo>
                      <a:pt x="200864" y="8101"/>
                      <a:pt x="195517" y="4306"/>
                      <a:pt x="190865" y="0"/>
                    </a:cubicBezTo>
                    <a:cubicBezTo>
                      <a:pt x="195153" y="13385"/>
                      <a:pt x="196855" y="27464"/>
                      <a:pt x="195879" y="41485"/>
                    </a:cubicBezTo>
                    <a:cubicBezTo>
                      <a:pt x="190215" y="106684"/>
                      <a:pt x="113687" y="113350"/>
                      <a:pt x="64132" y="98457"/>
                    </a:cubicBezTo>
                    <a:cubicBezTo>
                      <a:pt x="41980" y="91800"/>
                      <a:pt x="16938" y="78973"/>
                      <a:pt x="6841" y="56851"/>
                    </a:cubicBezTo>
                    <a:cubicBezTo>
                      <a:pt x="3377" y="49611"/>
                      <a:pt x="2136" y="41507"/>
                      <a:pt x="3275" y="33562"/>
                    </a:cubicBezTo>
                    <a:cubicBezTo>
                      <a:pt x="1550" y="37471"/>
                      <a:pt x="499" y="41644"/>
                      <a:pt x="166" y="45904"/>
                    </a:cubicBezTo>
                    <a:cubicBezTo>
                      <a:pt x="-1329" y="62594"/>
                      <a:pt x="7348" y="78548"/>
                      <a:pt x="22170" y="86365"/>
                    </a:cubicBezTo>
                    <a:cubicBezTo>
                      <a:pt x="25876" y="101912"/>
                      <a:pt x="34009" y="116052"/>
                      <a:pt x="45584" y="127074"/>
                    </a:cubicBezTo>
                    <a:cubicBezTo>
                      <a:pt x="49532" y="130543"/>
                      <a:pt x="53979" y="133400"/>
                      <a:pt x="58775" y="135549"/>
                    </a:cubicBezTo>
                    <a:cubicBezTo>
                      <a:pt x="69156" y="140536"/>
                      <a:pt x="81094" y="141187"/>
                      <a:pt x="91955" y="137358"/>
                    </a:cubicBezTo>
                    <a:cubicBezTo>
                      <a:pt x="104231" y="132570"/>
                      <a:pt x="114790" y="121060"/>
                      <a:pt x="127971" y="122237"/>
                    </a:cubicBezTo>
                    <a:cubicBezTo>
                      <a:pt x="134900" y="124006"/>
                      <a:pt x="141672" y="126341"/>
                      <a:pt x="148219" y="129218"/>
                    </a:cubicBezTo>
                    <a:cubicBezTo>
                      <a:pt x="163958" y="132820"/>
                      <a:pt x="179741" y="123382"/>
                      <a:pt x="184015" y="107811"/>
                    </a:cubicBezTo>
                    <a:close/>
                  </a:path>
                </a:pathLst>
              </a:custGeom>
              <a:solidFill>
                <a:srgbClr val="F5DBDB">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1781;p30">
                <a:extLst>
                  <a:ext uri="{FF2B5EF4-FFF2-40B4-BE49-F238E27FC236}">
                    <a16:creationId xmlns:a16="http://schemas.microsoft.com/office/drawing/2014/main" id="{95946AF4-4088-5C01-5947-B72F6A616AC9}"/>
                  </a:ext>
                </a:extLst>
              </p:cNvPr>
              <p:cNvSpPr/>
              <p:nvPr/>
            </p:nvSpPr>
            <p:spPr>
              <a:xfrm>
                <a:off x="6415806" y="1340433"/>
                <a:ext cx="8572" cy="28449"/>
              </a:xfrm>
              <a:custGeom>
                <a:avLst/>
                <a:gdLst/>
                <a:ahLst/>
                <a:cxnLst/>
                <a:rect l="l" t="t" r="r" b="b"/>
                <a:pathLst>
                  <a:path w="8572" h="28449" extrusionOk="0">
                    <a:moveTo>
                      <a:pt x="630" y="27941"/>
                    </a:moveTo>
                    <a:cubicBezTo>
                      <a:pt x="4210" y="18918"/>
                      <a:pt x="6871" y="9557"/>
                      <a:pt x="8573" y="0"/>
                    </a:cubicBezTo>
                    <a:cubicBezTo>
                      <a:pt x="4801" y="9183"/>
                      <a:pt x="1930" y="18711"/>
                      <a:pt x="0" y="28449"/>
                    </a:cubicBezTo>
                    <a:cubicBezTo>
                      <a:pt x="213" y="28282"/>
                      <a:pt x="417" y="28106"/>
                      <a:pt x="630" y="27941"/>
                    </a:cubicBezTo>
                    <a:close/>
                  </a:path>
                </a:pathLst>
              </a:custGeom>
              <a:solidFill>
                <a:srgbClr val="F5DBDB">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1782;p30">
                <a:extLst>
                  <a:ext uri="{FF2B5EF4-FFF2-40B4-BE49-F238E27FC236}">
                    <a16:creationId xmlns:a16="http://schemas.microsoft.com/office/drawing/2014/main" id="{56B844E3-A9AD-621B-F0EB-9A97133E3CDE}"/>
                  </a:ext>
                </a:extLst>
              </p:cNvPr>
              <p:cNvSpPr/>
              <p:nvPr/>
            </p:nvSpPr>
            <p:spPr>
              <a:xfrm>
                <a:off x="6138408" y="1048581"/>
                <a:ext cx="731293" cy="765748"/>
              </a:xfrm>
              <a:custGeom>
                <a:avLst/>
                <a:gdLst/>
                <a:ahLst/>
                <a:cxnLst/>
                <a:rect l="l" t="t" r="r" b="b"/>
                <a:pathLst>
                  <a:path w="731293" h="765748" extrusionOk="0">
                    <a:moveTo>
                      <a:pt x="711437" y="337487"/>
                    </a:moveTo>
                    <a:cubicBezTo>
                      <a:pt x="708626" y="327875"/>
                      <a:pt x="710720" y="317496"/>
                      <a:pt x="717037" y="309726"/>
                    </a:cubicBezTo>
                    <a:cubicBezTo>
                      <a:pt x="725008" y="298305"/>
                      <a:pt x="733993" y="287250"/>
                      <a:pt x="730530" y="272376"/>
                    </a:cubicBezTo>
                    <a:cubicBezTo>
                      <a:pt x="726011" y="258632"/>
                      <a:pt x="716033" y="247355"/>
                      <a:pt x="702943" y="241195"/>
                    </a:cubicBezTo>
                    <a:cubicBezTo>
                      <a:pt x="688988" y="233452"/>
                      <a:pt x="672768" y="230296"/>
                      <a:pt x="659679" y="220867"/>
                    </a:cubicBezTo>
                    <a:cubicBezTo>
                      <a:pt x="642238" y="208305"/>
                      <a:pt x="643639" y="188646"/>
                      <a:pt x="646506" y="169647"/>
                    </a:cubicBezTo>
                    <a:cubicBezTo>
                      <a:pt x="648749" y="154780"/>
                      <a:pt x="651423" y="139392"/>
                      <a:pt x="646446" y="124766"/>
                    </a:cubicBezTo>
                    <a:cubicBezTo>
                      <a:pt x="642156" y="112949"/>
                      <a:pt x="634159" y="102837"/>
                      <a:pt x="623648" y="95938"/>
                    </a:cubicBezTo>
                    <a:cubicBezTo>
                      <a:pt x="599469" y="79306"/>
                      <a:pt x="568212" y="77980"/>
                      <a:pt x="540604" y="85312"/>
                    </a:cubicBezTo>
                    <a:cubicBezTo>
                      <a:pt x="496046" y="97142"/>
                      <a:pt x="460373" y="128673"/>
                      <a:pt x="434765" y="167402"/>
                    </a:cubicBezTo>
                    <a:cubicBezTo>
                      <a:pt x="442798" y="121687"/>
                      <a:pt x="440901" y="71300"/>
                      <a:pt x="409055" y="35282"/>
                    </a:cubicBezTo>
                    <a:cubicBezTo>
                      <a:pt x="393935" y="17835"/>
                      <a:pt x="373474" y="5871"/>
                      <a:pt x="350853" y="1251"/>
                    </a:cubicBezTo>
                    <a:cubicBezTo>
                      <a:pt x="325778" y="-3321"/>
                      <a:pt x="305632" y="5240"/>
                      <a:pt x="284088" y="17141"/>
                    </a:cubicBezTo>
                    <a:cubicBezTo>
                      <a:pt x="272236" y="23688"/>
                      <a:pt x="258717" y="31222"/>
                      <a:pt x="244706" y="27976"/>
                    </a:cubicBezTo>
                    <a:cubicBezTo>
                      <a:pt x="231952" y="25021"/>
                      <a:pt x="221942" y="16477"/>
                      <a:pt x="208143" y="18898"/>
                    </a:cubicBezTo>
                    <a:cubicBezTo>
                      <a:pt x="181435" y="23585"/>
                      <a:pt x="173027" y="52808"/>
                      <a:pt x="156310" y="69870"/>
                    </a:cubicBezTo>
                    <a:cubicBezTo>
                      <a:pt x="136302" y="90290"/>
                      <a:pt x="103221" y="79923"/>
                      <a:pt x="80241" y="95957"/>
                    </a:cubicBezTo>
                    <a:cubicBezTo>
                      <a:pt x="61848" y="109581"/>
                      <a:pt x="50351" y="130583"/>
                      <a:pt x="48787" y="153419"/>
                    </a:cubicBezTo>
                    <a:cubicBezTo>
                      <a:pt x="46046" y="185322"/>
                      <a:pt x="60212" y="216875"/>
                      <a:pt x="78228" y="242389"/>
                    </a:cubicBezTo>
                    <a:cubicBezTo>
                      <a:pt x="92466" y="263729"/>
                      <a:pt x="111098" y="281782"/>
                      <a:pt x="132877" y="295339"/>
                    </a:cubicBezTo>
                    <a:cubicBezTo>
                      <a:pt x="113485" y="296326"/>
                      <a:pt x="94293" y="299742"/>
                      <a:pt x="75752" y="305506"/>
                    </a:cubicBezTo>
                    <a:cubicBezTo>
                      <a:pt x="49063" y="313940"/>
                      <a:pt x="21601" y="329219"/>
                      <a:pt x="8153" y="354867"/>
                    </a:cubicBezTo>
                    <a:cubicBezTo>
                      <a:pt x="-7116" y="383992"/>
                      <a:pt x="999" y="419481"/>
                      <a:pt x="16556" y="446858"/>
                    </a:cubicBezTo>
                    <a:cubicBezTo>
                      <a:pt x="24823" y="461405"/>
                      <a:pt x="40704" y="481260"/>
                      <a:pt x="32431" y="498848"/>
                    </a:cubicBezTo>
                    <a:cubicBezTo>
                      <a:pt x="26486" y="511486"/>
                      <a:pt x="12229" y="518193"/>
                      <a:pt x="11774" y="533585"/>
                    </a:cubicBezTo>
                    <a:cubicBezTo>
                      <a:pt x="10694" y="570108"/>
                      <a:pt x="61135" y="568685"/>
                      <a:pt x="80101" y="587537"/>
                    </a:cubicBezTo>
                    <a:cubicBezTo>
                      <a:pt x="91471" y="598839"/>
                      <a:pt x="97110" y="614555"/>
                      <a:pt x="105601" y="627879"/>
                    </a:cubicBezTo>
                    <a:cubicBezTo>
                      <a:pt x="112900" y="639663"/>
                      <a:pt x="123161" y="649327"/>
                      <a:pt x="135362" y="655906"/>
                    </a:cubicBezTo>
                    <a:cubicBezTo>
                      <a:pt x="160387" y="668550"/>
                      <a:pt x="189634" y="669854"/>
                      <a:pt x="215687" y="659488"/>
                    </a:cubicBezTo>
                    <a:cubicBezTo>
                      <a:pt x="239607" y="649877"/>
                      <a:pt x="259966" y="633100"/>
                      <a:pt x="273972" y="611457"/>
                    </a:cubicBezTo>
                    <a:cubicBezTo>
                      <a:pt x="271330" y="658177"/>
                      <a:pt x="277236" y="710132"/>
                      <a:pt x="312913" y="743388"/>
                    </a:cubicBezTo>
                    <a:cubicBezTo>
                      <a:pt x="343913" y="773689"/>
                      <a:pt x="393609" y="773123"/>
                      <a:pt x="423910" y="742122"/>
                    </a:cubicBezTo>
                    <a:cubicBezTo>
                      <a:pt x="424738" y="741275"/>
                      <a:pt x="425547" y="740409"/>
                      <a:pt x="426336" y="739525"/>
                    </a:cubicBezTo>
                    <a:cubicBezTo>
                      <a:pt x="439090" y="724780"/>
                      <a:pt x="447953" y="702924"/>
                      <a:pt x="465848" y="693493"/>
                    </a:cubicBezTo>
                    <a:cubicBezTo>
                      <a:pt x="486342" y="682692"/>
                      <a:pt x="510214" y="700617"/>
                      <a:pt x="530526" y="689449"/>
                    </a:cubicBezTo>
                    <a:cubicBezTo>
                      <a:pt x="538497" y="684307"/>
                      <a:pt x="544105" y="676215"/>
                      <a:pt x="546122" y="666945"/>
                    </a:cubicBezTo>
                    <a:cubicBezTo>
                      <a:pt x="550484" y="653110"/>
                      <a:pt x="554117" y="643847"/>
                      <a:pt x="568292" y="638067"/>
                    </a:cubicBezTo>
                    <a:cubicBezTo>
                      <a:pt x="578477" y="634780"/>
                      <a:pt x="588429" y="630813"/>
                      <a:pt x="598082" y="626192"/>
                    </a:cubicBezTo>
                    <a:cubicBezTo>
                      <a:pt x="629169" y="608132"/>
                      <a:pt x="646314" y="573123"/>
                      <a:pt x="641522" y="537492"/>
                    </a:cubicBezTo>
                    <a:cubicBezTo>
                      <a:pt x="637718" y="509648"/>
                      <a:pt x="622411" y="484448"/>
                      <a:pt x="606125" y="461983"/>
                    </a:cubicBezTo>
                    <a:cubicBezTo>
                      <a:pt x="621089" y="463545"/>
                      <a:pt x="636198" y="463013"/>
                      <a:pt x="651015" y="460402"/>
                    </a:cubicBezTo>
                    <a:cubicBezTo>
                      <a:pt x="682675" y="455440"/>
                      <a:pt x="709322" y="434044"/>
                      <a:pt x="721006" y="404203"/>
                    </a:cubicBezTo>
                    <a:cubicBezTo>
                      <a:pt x="726060" y="390108"/>
                      <a:pt x="725942" y="374675"/>
                      <a:pt x="720672" y="360659"/>
                    </a:cubicBezTo>
                    <a:cubicBezTo>
                      <a:pt x="717791" y="352876"/>
                      <a:pt x="713657" y="345507"/>
                      <a:pt x="711437" y="337487"/>
                    </a:cubicBezTo>
                    <a:close/>
                    <a:moveTo>
                      <a:pt x="91718" y="243637"/>
                    </a:moveTo>
                    <a:cubicBezTo>
                      <a:pt x="74762" y="222941"/>
                      <a:pt x="63590" y="198124"/>
                      <a:pt x="59338" y="171709"/>
                    </a:cubicBezTo>
                    <a:cubicBezTo>
                      <a:pt x="55551" y="147070"/>
                      <a:pt x="64809" y="122229"/>
                      <a:pt x="83799" y="106079"/>
                    </a:cubicBezTo>
                    <a:cubicBezTo>
                      <a:pt x="104052" y="90375"/>
                      <a:pt x="131108" y="98177"/>
                      <a:pt x="152577" y="85806"/>
                    </a:cubicBezTo>
                    <a:cubicBezTo>
                      <a:pt x="172007" y="74610"/>
                      <a:pt x="178237" y="51338"/>
                      <a:pt x="194574" y="37082"/>
                    </a:cubicBezTo>
                    <a:cubicBezTo>
                      <a:pt x="206769" y="26440"/>
                      <a:pt x="217973" y="28252"/>
                      <a:pt x="231783" y="34146"/>
                    </a:cubicBezTo>
                    <a:cubicBezTo>
                      <a:pt x="241413" y="38725"/>
                      <a:pt x="252303" y="39936"/>
                      <a:pt x="262703" y="37582"/>
                    </a:cubicBezTo>
                    <a:cubicBezTo>
                      <a:pt x="284956" y="32318"/>
                      <a:pt x="302079" y="14590"/>
                      <a:pt x="324890" y="10832"/>
                    </a:cubicBezTo>
                    <a:cubicBezTo>
                      <a:pt x="346616" y="8152"/>
                      <a:pt x="368516" y="14224"/>
                      <a:pt x="385758" y="27711"/>
                    </a:cubicBezTo>
                    <a:cubicBezTo>
                      <a:pt x="435228" y="64020"/>
                      <a:pt x="435661" y="131626"/>
                      <a:pt x="423488" y="186120"/>
                    </a:cubicBezTo>
                    <a:cubicBezTo>
                      <a:pt x="410721" y="209328"/>
                      <a:pt x="401162" y="234161"/>
                      <a:pt x="395073" y="259939"/>
                    </a:cubicBezTo>
                    <a:cubicBezTo>
                      <a:pt x="389522" y="259259"/>
                      <a:pt x="383891" y="259683"/>
                      <a:pt x="378505" y="261187"/>
                    </a:cubicBezTo>
                    <a:cubicBezTo>
                      <a:pt x="368877" y="264163"/>
                      <a:pt x="361698" y="271576"/>
                      <a:pt x="352854" y="273993"/>
                    </a:cubicBezTo>
                    <a:cubicBezTo>
                      <a:pt x="352807" y="273387"/>
                      <a:pt x="352749" y="272773"/>
                      <a:pt x="352690" y="272098"/>
                    </a:cubicBezTo>
                    <a:cubicBezTo>
                      <a:pt x="352381" y="268549"/>
                      <a:pt x="352044" y="265007"/>
                      <a:pt x="351824" y="261451"/>
                    </a:cubicBezTo>
                    <a:cubicBezTo>
                      <a:pt x="351416" y="254864"/>
                      <a:pt x="351261" y="248267"/>
                      <a:pt x="351361" y="241661"/>
                    </a:cubicBezTo>
                    <a:cubicBezTo>
                      <a:pt x="351534" y="227656"/>
                      <a:pt x="352846" y="213688"/>
                      <a:pt x="355283" y="199896"/>
                    </a:cubicBezTo>
                    <a:cubicBezTo>
                      <a:pt x="355679" y="197684"/>
                      <a:pt x="352401" y="196700"/>
                      <a:pt x="351861" y="198953"/>
                    </a:cubicBezTo>
                    <a:lnTo>
                      <a:pt x="351861" y="198953"/>
                    </a:lnTo>
                    <a:cubicBezTo>
                      <a:pt x="348559" y="212495"/>
                      <a:pt x="346255" y="226261"/>
                      <a:pt x="344967" y="240141"/>
                    </a:cubicBezTo>
                    <a:cubicBezTo>
                      <a:pt x="344336" y="247226"/>
                      <a:pt x="343984" y="254329"/>
                      <a:pt x="343911" y="261451"/>
                    </a:cubicBezTo>
                    <a:cubicBezTo>
                      <a:pt x="343873" y="264997"/>
                      <a:pt x="343858" y="268555"/>
                      <a:pt x="344015" y="272098"/>
                    </a:cubicBezTo>
                    <a:cubicBezTo>
                      <a:pt x="344050" y="272880"/>
                      <a:pt x="344063" y="273661"/>
                      <a:pt x="344104" y="274426"/>
                    </a:cubicBezTo>
                    <a:cubicBezTo>
                      <a:pt x="342960" y="274305"/>
                      <a:pt x="341827" y="274092"/>
                      <a:pt x="340717" y="273789"/>
                    </a:cubicBezTo>
                    <a:cubicBezTo>
                      <a:pt x="328730" y="270004"/>
                      <a:pt x="318595" y="265775"/>
                      <a:pt x="305932" y="269601"/>
                    </a:cubicBezTo>
                    <a:cubicBezTo>
                      <a:pt x="305453" y="269743"/>
                      <a:pt x="305032" y="270005"/>
                      <a:pt x="304561" y="270164"/>
                    </a:cubicBezTo>
                    <a:cubicBezTo>
                      <a:pt x="300860" y="256957"/>
                      <a:pt x="295026" y="244003"/>
                      <a:pt x="290410" y="231109"/>
                    </a:cubicBezTo>
                    <a:cubicBezTo>
                      <a:pt x="285853" y="218378"/>
                      <a:pt x="281276" y="205654"/>
                      <a:pt x="276680" y="192937"/>
                    </a:cubicBezTo>
                    <a:cubicBezTo>
                      <a:pt x="267188" y="166509"/>
                      <a:pt x="258204" y="139903"/>
                      <a:pt x="249729" y="113119"/>
                    </a:cubicBezTo>
                    <a:cubicBezTo>
                      <a:pt x="249554" y="112555"/>
                      <a:pt x="248955" y="112240"/>
                      <a:pt x="248391" y="112415"/>
                    </a:cubicBezTo>
                    <a:cubicBezTo>
                      <a:pt x="247852" y="112582"/>
                      <a:pt x="247536" y="113138"/>
                      <a:pt x="247669" y="113686"/>
                    </a:cubicBezTo>
                    <a:lnTo>
                      <a:pt x="247669" y="113686"/>
                    </a:lnTo>
                    <a:cubicBezTo>
                      <a:pt x="254213" y="141496"/>
                      <a:pt x="261468" y="169117"/>
                      <a:pt x="269432" y="196550"/>
                    </a:cubicBezTo>
                    <a:cubicBezTo>
                      <a:pt x="273338" y="210003"/>
                      <a:pt x="277555" y="223363"/>
                      <a:pt x="282082" y="236630"/>
                    </a:cubicBezTo>
                    <a:cubicBezTo>
                      <a:pt x="285903" y="249477"/>
                      <a:pt x="290498" y="262080"/>
                      <a:pt x="295843" y="274371"/>
                    </a:cubicBezTo>
                    <a:cubicBezTo>
                      <a:pt x="292127" y="276652"/>
                      <a:pt x="288800" y="279513"/>
                      <a:pt x="285990" y="282846"/>
                    </a:cubicBezTo>
                    <a:cubicBezTo>
                      <a:pt x="285017" y="281988"/>
                      <a:pt x="283930" y="281268"/>
                      <a:pt x="282760" y="280707"/>
                    </a:cubicBezTo>
                    <a:cubicBezTo>
                      <a:pt x="279475" y="278672"/>
                      <a:pt x="276148" y="276705"/>
                      <a:pt x="272780" y="274807"/>
                    </a:cubicBezTo>
                    <a:cubicBezTo>
                      <a:pt x="266244" y="271103"/>
                      <a:pt x="259582" y="267635"/>
                      <a:pt x="252794" y="264402"/>
                    </a:cubicBezTo>
                    <a:cubicBezTo>
                      <a:pt x="239464" y="257951"/>
                      <a:pt x="225515" y="252870"/>
                      <a:pt x="211159" y="249236"/>
                    </a:cubicBezTo>
                    <a:cubicBezTo>
                      <a:pt x="209845" y="248912"/>
                      <a:pt x="208856" y="250915"/>
                      <a:pt x="210196" y="251522"/>
                    </a:cubicBezTo>
                    <a:cubicBezTo>
                      <a:pt x="223359" y="257486"/>
                      <a:pt x="236482" y="263681"/>
                      <a:pt x="249193" y="270563"/>
                    </a:cubicBezTo>
                    <a:cubicBezTo>
                      <a:pt x="255591" y="274028"/>
                      <a:pt x="261864" y="277710"/>
                      <a:pt x="268012" y="281611"/>
                    </a:cubicBezTo>
                    <a:cubicBezTo>
                      <a:pt x="271089" y="283561"/>
                      <a:pt x="274130" y="285565"/>
                      <a:pt x="277137" y="287623"/>
                    </a:cubicBezTo>
                    <a:cubicBezTo>
                      <a:pt x="278303" y="288721"/>
                      <a:pt x="279621" y="289644"/>
                      <a:pt x="281051" y="290365"/>
                    </a:cubicBezTo>
                    <a:cubicBezTo>
                      <a:pt x="274932" y="302760"/>
                      <a:pt x="275495" y="317956"/>
                      <a:pt x="268069" y="329692"/>
                    </a:cubicBezTo>
                    <a:cubicBezTo>
                      <a:pt x="231616" y="306400"/>
                      <a:pt x="189124" y="294327"/>
                      <a:pt x="145869" y="294973"/>
                    </a:cubicBezTo>
                    <a:cubicBezTo>
                      <a:pt x="126705" y="278593"/>
                      <a:pt x="107221" y="263984"/>
                      <a:pt x="91718" y="243637"/>
                    </a:cubicBezTo>
                    <a:close/>
                    <a:moveTo>
                      <a:pt x="417243" y="283362"/>
                    </a:moveTo>
                    <a:cubicBezTo>
                      <a:pt x="424405" y="293317"/>
                      <a:pt x="422762" y="306671"/>
                      <a:pt x="429539" y="316992"/>
                    </a:cubicBezTo>
                    <a:cubicBezTo>
                      <a:pt x="439568" y="332265"/>
                      <a:pt x="475985" y="346144"/>
                      <a:pt x="466373" y="368612"/>
                    </a:cubicBezTo>
                    <a:cubicBezTo>
                      <a:pt x="459942" y="383643"/>
                      <a:pt x="440588" y="388964"/>
                      <a:pt x="433635" y="404193"/>
                    </a:cubicBezTo>
                    <a:cubicBezTo>
                      <a:pt x="429175" y="413961"/>
                      <a:pt x="432369" y="425569"/>
                      <a:pt x="427057" y="434903"/>
                    </a:cubicBezTo>
                    <a:cubicBezTo>
                      <a:pt x="420911" y="445366"/>
                      <a:pt x="408213" y="450007"/>
                      <a:pt x="396768" y="445975"/>
                    </a:cubicBezTo>
                    <a:cubicBezTo>
                      <a:pt x="386067" y="442322"/>
                      <a:pt x="377530" y="437525"/>
                      <a:pt x="366031" y="441571"/>
                    </a:cubicBezTo>
                    <a:cubicBezTo>
                      <a:pt x="355152" y="445400"/>
                      <a:pt x="346601" y="454240"/>
                      <a:pt x="335181" y="456690"/>
                    </a:cubicBezTo>
                    <a:cubicBezTo>
                      <a:pt x="321142" y="458828"/>
                      <a:pt x="306931" y="454091"/>
                      <a:pt x="296983" y="443956"/>
                    </a:cubicBezTo>
                    <a:cubicBezTo>
                      <a:pt x="287826" y="434306"/>
                      <a:pt x="281025" y="422668"/>
                      <a:pt x="277112" y="409952"/>
                    </a:cubicBezTo>
                    <a:cubicBezTo>
                      <a:pt x="277167" y="409061"/>
                      <a:pt x="276824" y="408191"/>
                      <a:pt x="276174" y="407579"/>
                    </a:cubicBezTo>
                    <a:cubicBezTo>
                      <a:pt x="275921" y="406939"/>
                      <a:pt x="275672" y="406301"/>
                      <a:pt x="275417" y="405661"/>
                    </a:cubicBezTo>
                    <a:cubicBezTo>
                      <a:pt x="274770" y="403632"/>
                      <a:pt x="272601" y="402512"/>
                      <a:pt x="270572" y="403159"/>
                    </a:cubicBezTo>
                    <a:cubicBezTo>
                      <a:pt x="270572" y="403159"/>
                      <a:pt x="270572" y="403159"/>
                      <a:pt x="270572" y="403159"/>
                    </a:cubicBezTo>
                    <a:cubicBezTo>
                      <a:pt x="270457" y="403214"/>
                      <a:pt x="270345" y="403275"/>
                      <a:pt x="270236" y="403341"/>
                    </a:cubicBezTo>
                    <a:cubicBezTo>
                      <a:pt x="257160" y="392907"/>
                      <a:pt x="251914" y="375465"/>
                      <a:pt x="257065" y="359549"/>
                    </a:cubicBezTo>
                    <a:cubicBezTo>
                      <a:pt x="260580" y="350219"/>
                      <a:pt x="269090" y="344882"/>
                      <a:pt x="274846" y="337128"/>
                    </a:cubicBezTo>
                    <a:cubicBezTo>
                      <a:pt x="280382" y="328117"/>
                      <a:pt x="284059" y="318089"/>
                      <a:pt x="285663" y="307636"/>
                    </a:cubicBezTo>
                    <a:cubicBezTo>
                      <a:pt x="287263" y="296995"/>
                      <a:pt x="293429" y="287583"/>
                      <a:pt x="302545" y="281866"/>
                    </a:cubicBezTo>
                    <a:cubicBezTo>
                      <a:pt x="315131" y="274992"/>
                      <a:pt x="325479" y="279629"/>
                      <a:pt x="338017" y="283586"/>
                    </a:cubicBezTo>
                    <a:cubicBezTo>
                      <a:pt x="346396" y="286516"/>
                      <a:pt x="355637" y="285647"/>
                      <a:pt x="363323" y="281205"/>
                    </a:cubicBezTo>
                    <a:cubicBezTo>
                      <a:pt x="372826" y="276072"/>
                      <a:pt x="380342" y="269012"/>
                      <a:pt x="391900" y="269702"/>
                    </a:cubicBezTo>
                    <a:cubicBezTo>
                      <a:pt x="401949" y="270292"/>
                      <a:pt x="411225" y="275292"/>
                      <a:pt x="417243" y="283362"/>
                    </a:cubicBezTo>
                    <a:close/>
                    <a:moveTo>
                      <a:pt x="619109" y="592744"/>
                    </a:moveTo>
                    <a:cubicBezTo>
                      <a:pt x="613183" y="601701"/>
                      <a:pt x="605476" y="609342"/>
                      <a:pt x="596468" y="615191"/>
                    </a:cubicBezTo>
                    <a:cubicBezTo>
                      <a:pt x="587079" y="620401"/>
                      <a:pt x="577161" y="624596"/>
                      <a:pt x="566883" y="627705"/>
                    </a:cubicBezTo>
                    <a:cubicBezTo>
                      <a:pt x="558654" y="630298"/>
                      <a:pt x="551308" y="635128"/>
                      <a:pt x="545667" y="641657"/>
                    </a:cubicBezTo>
                    <a:cubicBezTo>
                      <a:pt x="540910" y="649442"/>
                      <a:pt x="537448" y="657948"/>
                      <a:pt x="535414" y="666842"/>
                    </a:cubicBezTo>
                    <a:cubicBezTo>
                      <a:pt x="525953" y="693332"/>
                      <a:pt x="497807" y="677912"/>
                      <a:pt x="477275" y="679693"/>
                    </a:cubicBezTo>
                    <a:cubicBezTo>
                      <a:pt x="459991" y="681192"/>
                      <a:pt x="447924" y="693125"/>
                      <a:pt x="438050" y="706353"/>
                    </a:cubicBezTo>
                    <a:cubicBezTo>
                      <a:pt x="426169" y="722269"/>
                      <a:pt x="416622" y="739400"/>
                      <a:pt x="398218" y="748744"/>
                    </a:cubicBezTo>
                    <a:cubicBezTo>
                      <a:pt x="377708" y="759068"/>
                      <a:pt x="353338" y="758166"/>
                      <a:pt x="333648" y="746353"/>
                    </a:cubicBezTo>
                    <a:cubicBezTo>
                      <a:pt x="282853" y="716072"/>
                      <a:pt x="283643" y="652411"/>
                      <a:pt x="280713" y="600586"/>
                    </a:cubicBezTo>
                    <a:cubicBezTo>
                      <a:pt x="302841" y="561484"/>
                      <a:pt x="311052" y="512076"/>
                      <a:pt x="316649" y="469280"/>
                    </a:cubicBezTo>
                    <a:cubicBezTo>
                      <a:pt x="317239" y="464771"/>
                      <a:pt x="309359" y="463663"/>
                      <a:pt x="308648" y="468197"/>
                    </a:cubicBezTo>
                    <a:cubicBezTo>
                      <a:pt x="298995" y="529820"/>
                      <a:pt x="287563" y="602655"/>
                      <a:pt x="231096" y="639968"/>
                    </a:cubicBezTo>
                    <a:cubicBezTo>
                      <a:pt x="208129" y="655672"/>
                      <a:pt x="179290" y="660140"/>
                      <a:pt x="152648" y="652122"/>
                    </a:cubicBezTo>
                    <a:cubicBezTo>
                      <a:pt x="139570" y="648112"/>
                      <a:pt x="127972" y="640319"/>
                      <a:pt x="119318" y="629726"/>
                    </a:cubicBezTo>
                    <a:cubicBezTo>
                      <a:pt x="110450" y="618614"/>
                      <a:pt x="105219" y="605092"/>
                      <a:pt x="97513" y="593228"/>
                    </a:cubicBezTo>
                    <a:cubicBezTo>
                      <a:pt x="90672" y="582088"/>
                      <a:pt x="80599" y="573298"/>
                      <a:pt x="68635" y="568030"/>
                    </a:cubicBezTo>
                    <a:cubicBezTo>
                      <a:pt x="54378" y="561854"/>
                      <a:pt x="37093" y="559627"/>
                      <a:pt x="26958" y="546676"/>
                    </a:cubicBezTo>
                    <a:cubicBezTo>
                      <a:pt x="14574" y="530848"/>
                      <a:pt x="30041" y="520777"/>
                      <a:pt x="38526" y="508541"/>
                    </a:cubicBezTo>
                    <a:cubicBezTo>
                      <a:pt x="45245" y="498355"/>
                      <a:pt x="46625" y="485549"/>
                      <a:pt x="42232" y="474165"/>
                    </a:cubicBezTo>
                    <a:cubicBezTo>
                      <a:pt x="36343" y="460494"/>
                      <a:pt x="29318" y="447340"/>
                      <a:pt x="21230" y="434843"/>
                    </a:cubicBezTo>
                    <a:cubicBezTo>
                      <a:pt x="12893" y="420153"/>
                      <a:pt x="8981" y="403366"/>
                      <a:pt x="9964" y="386504"/>
                    </a:cubicBezTo>
                    <a:cubicBezTo>
                      <a:pt x="12043" y="354951"/>
                      <a:pt x="35019" y="333575"/>
                      <a:pt x="62515" y="321341"/>
                    </a:cubicBezTo>
                    <a:cubicBezTo>
                      <a:pt x="127600" y="292383"/>
                      <a:pt x="201800" y="305335"/>
                      <a:pt x="263528" y="335807"/>
                    </a:cubicBezTo>
                    <a:cubicBezTo>
                      <a:pt x="256714" y="343814"/>
                      <a:pt x="249110" y="349982"/>
                      <a:pt x="246566" y="361326"/>
                    </a:cubicBezTo>
                    <a:cubicBezTo>
                      <a:pt x="246397" y="362077"/>
                      <a:pt x="246391" y="362857"/>
                      <a:pt x="246262" y="363617"/>
                    </a:cubicBezTo>
                    <a:cubicBezTo>
                      <a:pt x="241804" y="362848"/>
                      <a:pt x="237257" y="362265"/>
                      <a:pt x="232856" y="361581"/>
                    </a:cubicBezTo>
                    <a:cubicBezTo>
                      <a:pt x="227872" y="360807"/>
                      <a:pt x="222860" y="360189"/>
                      <a:pt x="217834" y="359765"/>
                    </a:cubicBezTo>
                    <a:cubicBezTo>
                      <a:pt x="205864" y="358823"/>
                      <a:pt x="193834" y="358948"/>
                      <a:pt x="181885" y="360137"/>
                    </a:cubicBezTo>
                    <a:cubicBezTo>
                      <a:pt x="170792" y="361141"/>
                      <a:pt x="159805" y="363090"/>
                      <a:pt x="149044" y="365964"/>
                    </a:cubicBezTo>
                    <a:cubicBezTo>
                      <a:pt x="143429" y="367472"/>
                      <a:pt x="137896" y="369270"/>
                      <a:pt x="132469" y="371354"/>
                    </a:cubicBezTo>
                    <a:cubicBezTo>
                      <a:pt x="128436" y="372245"/>
                      <a:pt x="124772" y="374345"/>
                      <a:pt x="121966" y="377374"/>
                    </a:cubicBezTo>
                    <a:cubicBezTo>
                      <a:pt x="121904" y="377481"/>
                      <a:pt x="121941" y="377618"/>
                      <a:pt x="122048" y="377679"/>
                    </a:cubicBezTo>
                    <a:cubicBezTo>
                      <a:pt x="122048" y="377679"/>
                      <a:pt x="122048" y="377679"/>
                      <a:pt x="122048" y="377679"/>
                    </a:cubicBezTo>
                    <a:lnTo>
                      <a:pt x="122098" y="377700"/>
                    </a:lnTo>
                    <a:cubicBezTo>
                      <a:pt x="126843" y="377921"/>
                      <a:pt x="131570" y="376988"/>
                      <a:pt x="135876" y="374983"/>
                    </a:cubicBezTo>
                    <a:cubicBezTo>
                      <a:pt x="141098" y="373539"/>
                      <a:pt x="146369" y="372272"/>
                      <a:pt x="151686" y="371181"/>
                    </a:cubicBezTo>
                    <a:cubicBezTo>
                      <a:pt x="163153" y="368766"/>
                      <a:pt x="174809" y="367360"/>
                      <a:pt x="186521" y="366979"/>
                    </a:cubicBezTo>
                    <a:cubicBezTo>
                      <a:pt x="198138" y="366659"/>
                      <a:pt x="209762" y="367303"/>
                      <a:pt x="221272" y="368906"/>
                    </a:cubicBezTo>
                    <a:cubicBezTo>
                      <a:pt x="226638" y="369663"/>
                      <a:pt x="231929" y="370747"/>
                      <a:pt x="237232" y="371841"/>
                    </a:cubicBezTo>
                    <a:cubicBezTo>
                      <a:pt x="239932" y="372817"/>
                      <a:pt x="242799" y="373247"/>
                      <a:pt x="245667" y="373107"/>
                    </a:cubicBezTo>
                    <a:cubicBezTo>
                      <a:pt x="245927" y="386288"/>
                      <a:pt x="252016" y="398675"/>
                      <a:pt x="262294" y="406930"/>
                    </a:cubicBezTo>
                    <a:cubicBezTo>
                      <a:pt x="209194" y="439039"/>
                      <a:pt x="154856" y="468593"/>
                      <a:pt x="100107" y="497780"/>
                    </a:cubicBezTo>
                    <a:cubicBezTo>
                      <a:pt x="98650" y="498557"/>
                      <a:pt x="99671" y="501162"/>
                      <a:pt x="101257" y="500507"/>
                    </a:cubicBezTo>
                    <a:lnTo>
                      <a:pt x="101257" y="500507"/>
                    </a:lnTo>
                    <a:cubicBezTo>
                      <a:pt x="159413" y="475998"/>
                      <a:pt x="215620" y="447101"/>
                      <a:pt x="269392" y="414065"/>
                    </a:cubicBezTo>
                    <a:cubicBezTo>
                      <a:pt x="272539" y="426984"/>
                      <a:pt x="278920" y="438890"/>
                      <a:pt x="287933" y="448665"/>
                    </a:cubicBezTo>
                    <a:cubicBezTo>
                      <a:pt x="281569" y="461432"/>
                      <a:pt x="274007" y="473567"/>
                      <a:pt x="265348" y="484905"/>
                    </a:cubicBezTo>
                    <a:cubicBezTo>
                      <a:pt x="256173" y="496516"/>
                      <a:pt x="245923" y="507234"/>
                      <a:pt x="234734" y="516919"/>
                    </a:cubicBezTo>
                    <a:cubicBezTo>
                      <a:pt x="233890" y="517658"/>
                      <a:pt x="234988" y="519072"/>
                      <a:pt x="235931" y="518472"/>
                    </a:cubicBezTo>
                    <a:cubicBezTo>
                      <a:pt x="260568" y="502595"/>
                      <a:pt x="280822" y="480785"/>
                      <a:pt x="294835" y="455043"/>
                    </a:cubicBezTo>
                    <a:cubicBezTo>
                      <a:pt x="300013" y="459265"/>
                      <a:pt x="305895" y="462542"/>
                      <a:pt x="312210" y="464724"/>
                    </a:cubicBezTo>
                    <a:cubicBezTo>
                      <a:pt x="323196" y="468545"/>
                      <a:pt x="335211" y="468142"/>
                      <a:pt x="345917" y="463594"/>
                    </a:cubicBezTo>
                    <a:cubicBezTo>
                      <a:pt x="347544" y="462884"/>
                      <a:pt x="349091" y="462096"/>
                      <a:pt x="350612" y="461293"/>
                    </a:cubicBezTo>
                    <a:cubicBezTo>
                      <a:pt x="350559" y="461903"/>
                      <a:pt x="350396" y="462496"/>
                      <a:pt x="350400" y="463111"/>
                    </a:cubicBezTo>
                    <a:cubicBezTo>
                      <a:pt x="349990" y="466529"/>
                      <a:pt x="349692" y="469959"/>
                      <a:pt x="349506" y="473400"/>
                    </a:cubicBezTo>
                    <a:cubicBezTo>
                      <a:pt x="349179" y="479827"/>
                      <a:pt x="349293" y="486269"/>
                      <a:pt x="349849" y="492680"/>
                    </a:cubicBezTo>
                    <a:cubicBezTo>
                      <a:pt x="351014" y="505807"/>
                      <a:pt x="353936" y="518719"/>
                      <a:pt x="358537" y="531069"/>
                    </a:cubicBezTo>
                    <a:cubicBezTo>
                      <a:pt x="358886" y="532163"/>
                      <a:pt x="360056" y="532767"/>
                      <a:pt x="361149" y="532418"/>
                    </a:cubicBezTo>
                    <a:cubicBezTo>
                      <a:pt x="362182" y="532088"/>
                      <a:pt x="362788" y="531020"/>
                      <a:pt x="362542" y="529965"/>
                    </a:cubicBezTo>
                    <a:lnTo>
                      <a:pt x="362542" y="529965"/>
                    </a:lnTo>
                    <a:cubicBezTo>
                      <a:pt x="359372" y="517539"/>
                      <a:pt x="357549" y="504808"/>
                      <a:pt x="357106" y="491992"/>
                    </a:cubicBezTo>
                    <a:cubicBezTo>
                      <a:pt x="356887" y="485793"/>
                      <a:pt x="356987" y="479588"/>
                      <a:pt x="357406" y="473400"/>
                    </a:cubicBezTo>
                    <a:cubicBezTo>
                      <a:pt x="357612" y="470190"/>
                      <a:pt x="357910" y="466984"/>
                      <a:pt x="358321" y="463794"/>
                    </a:cubicBezTo>
                    <a:cubicBezTo>
                      <a:pt x="358886" y="461469"/>
                      <a:pt x="359069" y="459068"/>
                      <a:pt x="358864" y="456685"/>
                    </a:cubicBezTo>
                    <a:cubicBezTo>
                      <a:pt x="365664" y="451804"/>
                      <a:pt x="374135" y="449850"/>
                      <a:pt x="382385" y="451259"/>
                    </a:cubicBezTo>
                    <a:cubicBezTo>
                      <a:pt x="394031" y="512088"/>
                      <a:pt x="428592" y="565053"/>
                      <a:pt x="467848" y="611748"/>
                    </a:cubicBezTo>
                    <a:cubicBezTo>
                      <a:pt x="468859" y="612950"/>
                      <a:pt x="470796" y="611399"/>
                      <a:pt x="470001" y="610086"/>
                    </a:cubicBezTo>
                    <a:cubicBezTo>
                      <a:pt x="440204" y="560829"/>
                      <a:pt x="406430" y="512229"/>
                      <a:pt x="393695" y="455312"/>
                    </a:cubicBezTo>
                    <a:cubicBezTo>
                      <a:pt x="401782" y="457901"/>
                      <a:pt x="410504" y="457705"/>
                      <a:pt x="418467" y="454757"/>
                    </a:cubicBezTo>
                    <a:cubicBezTo>
                      <a:pt x="420119" y="454022"/>
                      <a:pt x="421712" y="453159"/>
                      <a:pt x="423229" y="452174"/>
                    </a:cubicBezTo>
                    <a:cubicBezTo>
                      <a:pt x="435461" y="463940"/>
                      <a:pt x="448251" y="475180"/>
                      <a:pt x="461352" y="485950"/>
                    </a:cubicBezTo>
                    <a:cubicBezTo>
                      <a:pt x="462419" y="486946"/>
                      <a:pt x="464091" y="486888"/>
                      <a:pt x="465087" y="485820"/>
                    </a:cubicBezTo>
                    <a:cubicBezTo>
                      <a:pt x="466034" y="484805"/>
                      <a:pt x="466034" y="483230"/>
                      <a:pt x="465087" y="482214"/>
                    </a:cubicBezTo>
                    <a:cubicBezTo>
                      <a:pt x="453817" y="470065"/>
                      <a:pt x="442097" y="458261"/>
                      <a:pt x="429925" y="446996"/>
                    </a:cubicBezTo>
                    <a:cubicBezTo>
                      <a:pt x="433922" y="443052"/>
                      <a:pt x="436901" y="438196"/>
                      <a:pt x="438605" y="432847"/>
                    </a:cubicBezTo>
                    <a:cubicBezTo>
                      <a:pt x="440472" y="426393"/>
                      <a:pt x="439614" y="419568"/>
                      <a:pt x="441083" y="413070"/>
                    </a:cubicBezTo>
                    <a:cubicBezTo>
                      <a:pt x="442275" y="408697"/>
                      <a:pt x="444451" y="404654"/>
                      <a:pt x="447445" y="401250"/>
                    </a:cubicBezTo>
                    <a:cubicBezTo>
                      <a:pt x="492133" y="432040"/>
                      <a:pt x="543145" y="452440"/>
                      <a:pt x="596742" y="460955"/>
                    </a:cubicBezTo>
                    <a:cubicBezTo>
                      <a:pt x="596821" y="461499"/>
                      <a:pt x="597008" y="462022"/>
                      <a:pt x="597293" y="462493"/>
                    </a:cubicBezTo>
                    <a:cubicBezTo>
                      <a:pt x="620552" y="502289"/>
                      <a:pt x="648570" y="548247"/>
                      <a:pt x="619109" y="592744"/>
                    </a:cubicBezTo>
                    <a:close/>
                    <a:moveTo>
                      <a:pt x="672551" y="442953"/>
                    </a:moveTo>
                    <a:cubicBezTo>
                      <a:pt x="636317" y="460136"/>
                      <a:pt x="592538" y="451922"/>
                      <a:pt x="555588" y="441552"/>
                    </a:cubicBezTo>
                    <a:cubicBezTo>
                      <a:pt x="519908" y="430504"/>
                      <a:pt x="485784" y="414946"/>
                      <a:pt x="454045" y="395255"/>
                    </a:cubicBezTo>
                    <a:cubicBezTo>
                      <a:pt x="460774" y="389975"/>
                      <a:pt x="466996" y="384080"/>
                      <a:pt x="472630" y="377645"/>
                    </a:cubicBezTo>
                    <a:cubicBezTo>
                      <a:pt x="475934" y="373188"/>
                      <a:pt x="477778" y="367818"/>
                      <a:pt x="477908" y="362272"/>
                    </a:cubicBezTo>
                    <a:cubicBezTo>
                      <a:pt x="478867" y="362219"/>
                      <a:pt x="479808" y="361989"/>
                      <a:pt x="480682" y="361593"/>
                    </a:cubicBezTo>
                    <a:cubicBezTo>
                      <a:pt x="483936" y="360740"/>
                      <a:pt x="487220" y="360019"/>
                      <a:pt x="490535" y="359429"/>
                    </a:cubicBezTo>
                    <a:cubicBezTo>
                      <a:pt x="496760" y="358270"/>
                      <a:pt x="503055" y="357527"/>
                      <a:pt x="509378" y="357205"/>
                    </a:cubicBezTo>
                    <a:cubicBezTo>
                      <a:pt x="522572" y="356623"/>
                      <a:pt x="535785" y="357815"/>
                      <a:pt x="548661" y="360749"/>
                    </a:cubicBezTo>
                    <a:cubicBezTo>
                      <a:pt x="549681" y="360991"/>
                      <a:pt x="550704" y="360361"/>
                      <a:pt x="550946" y="359341"/>
                    </a:cubicBezTo>
                    <a:cubicBezTo>
                      <a:pt x="551176" y="358373"/>
                      <a:pt x="550619" y="357392"/>
                      <a:pt x="549670" y="357093"/>
                    </a:cubicBezTo>
                    <a:lnTo>
                      <a:pt x="549671" y="357093"/>
                    </a:lnTo>
                    <a:cubicBezTo>
                      <a:pt x="536828" y="352020"/>
                      <a:pt x="523185" y="349275"/>
                      <a:pt x="509379" y="348986"/>
                    </a:cubicBezTo>
                    <a:cubicBezTo>
                      <a:pt x="502691" y="348825"/>
                      <a:pt x="496000" y="349232"/>
                      <a:pt x="489380" y="350203"/>
                    </a:cubicBezTo>
                    <a:cubicBezTo>
                      <a:pt x="485831" y="350742"/>
                      <a:pt x="482310" y="351439"/>
                      <a:pt x="478817" y="352292"/>
                    </a:cubicBezTo>
                    <a:cubicBezTo>
                      <a:pt x="477892" y="352516"/>
                      <a:pt x="477017" y="352756"/>
                      <a:pt x="476187" y="353036"/>
                    </a:cubicBezTo>
                    <a:cubicBezTo>
                      <a:pt x="471584" y="341026"/>
                      <a:pt x="458868" y="330801"/>
                      <a:pt x="448808" y="322570"/>
                    </a:cubicBezTo>
                    <a:cubicBezTo>
                      <a:pt x="445968" y="320514"/>
                      <a:pt x="443410" y="318096"/>
                      <a:pt x="441197" y="315377"/>
                    </a:cubicBezTo>
                    <a:cubicBezTo>
                      <a:pt x="459574" y="301369"/>
                      <a:pt x="479503" y="289522"/>
                      <a:pt x="500589" y="280071"/>
                    </a:cubicBezTo>
                    <a:cubicBezTo>
                      <a:pt x="522048" y="271157"/>
                      <a:pt x="544180" y="263958"/>
                      <a:pt x="566776" y="258544"/>
                    </a:cubicBezTo>
                    <a:cubicBezTo>
                      <a:pt x="567525" y="258314"/>
                      <a:pt x="567945" y="257520"/>
                      <a:pt x="567714" y="256772"/>
                    </a:cubicBezTo>
                    <a:cubicBezTo>
                      <a:pt x="567535" y="256192"/>
                      <a:pt x="567007" y="255790"/>
                      <a:pt x="566401" y="255772"/>
                    </a:cubicBezTo>
                    <a:lnTo>
                      <a:pt x="566401" y="255772"/>
                    </a:lnTo>
                    <a:cubicBezTo>
                      <a:pt x="542553" y="257088"/>
                      <a:pt x="519113" y="262528"/>
                      <a:pt x="497123" y="271848"/>
                    </a:cubicBezTo>
                    <a:cubicBezTo>
                      <a:pt x="475177" y="280604"/>
                      <a:pt x="454539" y="292334"/>
                      <a:pt x="435788" y="306710"/>
                    </a:cubicBezTo>
                    <a:cubicBezTo>
                      <a:pt x="435463" y="306010"/>
                      <a:pt x="435069" y="305346"/>
                      <a:pt x="434784" y="304625"/>
                    </a:cubicBezTo>
                    <a:cubicBezTo>
                      <a:pt x="432533" y="297848"/>
                      <a:pt x="432222" y="290618"/>
                      <a:pt x="429295" y="284030"/>
                    </a:cubicBezTo>
                    <a:cubicBezTo>
                      <a:pt x="428358" y="282101"/>
                      <a:pt x="427274" y="280248"/>
                      <a:pt x="426050" y="278487"/>
                    </a:cubicBezTo>
                    <a:cubicBezTo>
                      <a:pt x="426733" y="277750"/>
                      <a:pt x="427360" y="276964"/>
                      <a:pt x="427927" y="276135"/>
                    </a:cubicBezTo>
                    <a:cubicBezTo>
                      <a:pt x="429454" y="274272"/>
                      <a:pt x="431050" y="272472"/>
                      <a:pt x="432670" y="270691"/>
                    </a:cubicBezTo>
                    <a:cubicBezTo>
                      <a:pt x="435904" y="267135"/>
                      <a:pt x="439230" y="263643"/>
                      <a:pt x="442750" y="260366"/>
                    </a:cubicBezTo>
                    <a:cubicBezTo>
                      <a:pt x="449709" y="253662"/>
                      <a:pt x="457435" y="247804"/>
                      <a:pt x="465768" y="242913"/>
                    </a:cubicBezTo>
                    <a:cubicBezTo>
                      <a:pt x="467114" y="242151"/>
                      <a:pt x="465932" y="240314"/>
                      <a:pt x="464587" y="240893"/>
                    </a:cubicBezTo>
                    <a:lnTo>
                      <a:pt x="464588" y="240893"/>
                    </a:lnTo>
                    <a:cubicBezTo>
                      <a:pt x="455336" y="244700"/>
                      <a:pt x="446592" y="249640"/>
                      <a:pt x="438556" y="255600"/>
                    </a:cubicBezTo>
                    <a:cubicBezTo>
                      <a:pt x="434600" y="258593"/>
                      <a:pt x="430878" y="261884"/>
                      <a:pt x="427422" y="265443"/>
                    </a:cubicBezTo>
                    <a:cubicBezTo>
                      <a:pt x="425762" y="267181"/>
                      <a:pt x="424181" y="269004"/>
                      <a:pt x="422645" y="270852"/>
                    </a:cubicBezTo>
                    <a:cubicBezTo>
                      <a:pt x="422139" y="271398"/>
                      <a:pt x="421668" y="271975"/>
                      <a:pt x="421233" y="272579"/>
                    </a:cubicBezTo>
                    <a:cubicBezTo>
                      <a:pt x="417485" y="268729"/>
                      <a:pt x="413026" y="265643"/>
                      <a:pt x="408102" y="263493"/>
                    </a:cubicBezTo>
                    <a:cubicBezTo>
                      <a:pt x="405820" y="262438"/>
                      <a:pt x="403449" y="261587"/>
                      <a:pt x="401016" y="260950"/>
                    </a:cubicBezTo>
                    <a:cubicBezTo>
                      <a:pt x="414779" y="230216"/>
                      <a:pt x="426255" y="198860"/>
                      <a:pt x="445133" y="170662"/>
                    </a:cubicBezTo>
                    <a:cubicBezTo>
                      <a:pt x="462867" y="143182"/>
                      <a:pt x="487383" y="120734"/>
                      <a:pt x="516316" y="105484"/>
                    </a:cubicBezTo>
                    <a:cubicBezTo>
                      <a:pt x="542827" y="92125"/>
                      <a:pt x="574646" y="85938"/>
                      <a:pt x="603116" y="96739"/>
                    </a:cubicBezTo>
                    <a:cubicBezTo>
                      <a:pt x="615830" y="101041"/>
                      <a:pt x="626640" y="109652"/>
                      <a:pt x="633676" y="121081"/>
                    </a:cubicBezTo>
                    <a:cubicBezTo>
                      <a:pt x="641586" y="135362"/>
                      <a:pt x="638983" y="151543"/>
                      <a:pt x="636642" y="166928"/>
                    </a:cubicBezTo>
                    <a:cubicBezTo>
                      <a:pt x="633415" y="180298"/>
                      <a:pt x="633540" y="194258"/>
                      <a:pt x="637006" y="207568"/>
                    </a:cubicBezTo>
                    <a:cubicBezTo>
                      <a:pt x="641608" y="219128"/>
                      <a:pt x="650352" y="228558"/>
                      <a:pt x="661533" y="234017"/>
                    </a:cubicBezTo>
                    <a:cubicBezTo>
                      <a:pt x="681919" y="245123"/>
                      <a:pt x="737498" y="258424"/>
                      <a:pt x="716764" y="292494"/>
                    </a:cubicBezTo>
                    <a:cubicBezTo>
                      <a:pt x="710120" y="303412"/>
                      <a:pt x="700657" y="312222"/>
                      <a:pt x="699745" y="325699"/>
                    </a:cubicBezTo>
                    <a:cubicBezTo>
                      <a:pt x="698722" y="340830"/>
                      <a:pt x="708052" y="353866"/>
                      <a:pt x="712328" y="367767"/>
                    </a:cubicBezTo>
                    <a:cubicBezTo>
                      <a:pt x="721797" y="398557"/>
                      <a:pt x="699754" y="430051"/>
                      <a:pt x="672551" y="44295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 name="Google Shape;1783;p30">
              <a:extLst>
                <a:ext uri="{FF2B5EF4-FFF2-40B4-BE49-F238E27FC236}">
                  <a16:creationId xmlns:a16="http://schemas.microsoft.com/office/drawing/2014/main" id="{12A1694D-DADC-5F71-D19A-2901442619F8}"/>
                </a:ext>
              </a:extLst>
            </p:cNvPr>
            <p:cNvGrpSpPr/>
            <p:nvPr/>
          </p:nvGrpSpPr>
          <p:grpSpPr>
            <a:xfrm rot="-3064011">
              <a:off x="6086400" y="4452007"/>
              <a:ext cx="1057266" cy="816277"/>
              <a:chOff x="949" y="4920779"/>
              <a:chExt cx="735688" cy="567998"/>
            </a:xfrm>
          </p:grpSpPr>
          <p:sp>
            <p:nvSpPr>
              <p:cNvPr id="6" name="Google Shape;1784;p30">
                <a:extLst>
                  <a:ext uri="{FF2B5EF4-FFF2-40B4-BE49-F238E27FC236}">
                    <a16:creationId xmlns:a16="http://schemas.microsoft.com/office/drawing/2014/main" id="{5E295778-2CE5-C5CC-14AD-53BC61E4CC23}"/>
                  </a:ext>
                </a:extLst>
              </p:cNvPr>
              <p:cNvSpPr/>
              <p:nvPr/>
            </p:nvSpPr>
            <p:spPr>
              <a:xfrm rot="1468259" flipH="1">
                <a:off x="49312" y="5051373"/>
                <a:ext cx="179056" cy="189651"/>
              </a:xfrm>
              <a:custGeom>
                <a:avLst/>
                <a:gdLst/>
                <a:ahLst/>
                <a:cxnLst/>
                <a:rect l="l" t="t" r="r" b="b"/>
                <a:pathLst>
                  <a:path w="136093" h="144146" extrusionOk="0">
                    <a:moveTo>
                      <a:pt x="136094" y="143067"/>
                    </a:moveTo>
                    <a:cubicBezTo>
                      <a:pt x="99855" y="88789"/>
                      <a:pt x="55346" y="40517"/>
                      <a:pt x="4182" y="0"/>
                    </a:cubicBezTo>
                    <a:lnTo>
                      <a:pt x="0" y="5317"/>
                    </a:lnTo>
                    <a:cubicBezTo>
                      <a:pt x="14712" y="39165"/>
                      <a:pt x="33198" y="71245"/>
                      <a:pt x="55106" y="100948"/>
                    </a:cubicBezTo>
                    <a:lnTo>
                      <a:pt x="54977" y="100996"/>
                    </a:lnTo>
                    <a:cubicBezTo>
                      <a:pt x="81680" y="115169"/>
                      <a:pt x="108223" y="129698"/>
                      <a:pt x="134588" y="14414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 name="Google Shape;1785;p30">
                <a:extLst>
                  <a:ext uri="{FF2B5EF4-FFF2-40B4-BE49-F238E27FC236}">
                    <a16:creationId xmlns:a16="http://schemas.microsoft.com/office/drawing/2014/main" id="{4A2F9E6D-3647-4FB3-1FA4-1FAA84AE5E07}"/>
                  </a:ext>
                </a:extLst>
              </p:cNvPr>
              <p:cNvSpPr/>
              <p:nvPr/>
            </p:nvSpPr>
            <p:spPr>
              <a:xfrm rot="1468259" flipH="1">
                <a:off x="171775" y="5034551"/>
                <a:ext cx="183442" cy="200378"/>
              </a:xfrm>
              <a:custGeom>
                <a:avLst/>
                <a:gdLst/>
                <a:ahLst/>
                <a:cxnLst/>
                <a:rect l="l" t="t" r="r" b="b"/>
                <a:pathLst>
                  <a:path w="139427" h="152299" extrusionOk="0">
                    <a:moveTo>
                      <a:pt x="0" y="3254"/>
                    </a:moveTo>
                    <a:cubicBezTo>
                      <a:pt x="12220" y="39116"/>
                      <a:pt x="29451" y="73069"/>
                      <a:pt x="51181" y="104105"/>
                    </a:cubicBezTo>
                    <a:cubicBezTo>
                      <a:pt x="49667" y="104379"/>
                      <a:pt x="48112" y="104741"/>
                      <a:pt x="46598" y="105015"/>
                    </a:cubicBezTo>
                    <a:cubicBezTo>
                      <a:pt x="77796" y="120003"/>
                      <a:pt x="108705" y="135982"/>
                      <a:pt x="139299" y="152300"/>
                    </a:cubicBezTo>
                    <a:lnTo>
                      <a:pt x="139428" y="152252"/>
                    </a:lnTo>
                    <a:cubicBezTo>
                      <a:pt x="117519" y="122549"/>
                      <a:pt x="99034" y="90469"/>
                      <a:pt x="84322" y="56620"/>
                    </a:cubicBezTo>
                    <a:lnTo>
                      <a:pt x="88504" y="51304"/>
                    </a:lnTo>
                    <a:cubicBezTo>
                      <a:pt x="80231" y="44922"/>
                      <a:pt x="71620" y="38815"/>
                      <a:pt x="62824" y="32997"/>
                    </a:cubicBezTo>
                    <a:cubicBezTo>
                      <a:pt x="43381" y="20192"/>
                      <a:pt x="22834" y="9149"/>
                      <a:pt x="1426"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 name="Google Shape;1786;p30">
                <a:extLst>
                  <a:ext uri="{FF2B5EF4-FFF2-40B4-BE49-F238E27FC236}">
                    <a16:creationId xmlns:a16="http://schemas.microsoft.com/office/drawing/2014/main" id="{883C1B5F-7C84-4231-1F66-8AD101B9E7F4}"/>
                  </a:ext>
                </a:extLst>
              </p:cNvPr>
              <p:cNvSpPr/>
              <p:nvPr/>
            </p:nvSpPr>
            <p:spPr>
              <a:xfrm rot="1468259" flipH="1">
                <a:off x="296842" y="5055122"/>
                <a:ext cx="192624" cy="171931"/>
              </a:xfrm>
              <a:custGeom>
                <a:avLst/>
                <a:gdLst/>
                <a:ahLst/>
                <a:cxnLst/>
                <a:rect l="l" t="t" r="r" b="b"/>
                <a:pathLst>
                  <a:path w="146406" h="130678" extrusionOk="0">
                    <a:moveTo>
                      <a:pt x="0" y="0"/>
                    </a:moveTo>
                    <a:cubicBezTo>
                      <a:pt x="8739" y="32739"/>
                      <a:pt x="25576" y="62753"/>
                      <a:pt x="48960" y="87277"/>
                    </a:cubicBezTo>
                    <a:cubicBezTo>
                      <a:pt x="47994" y="87639"/>
                      <a:pt x="47027" y="88001"/>
                      <a:pt x="46084" y="88428"/>
                    </a:cubicBezTo>
                    <a:cubicBezTo>
                      <a:pt x="78378" y="101242"/>
                      <a:pt x="110270" y="115529"/>
                      <a:pt x="141823" y="130678"/>
                    </a:cubicBezTo>
                    <a:cubicBezTo>
                      <a:pt x="143338" y="130404"/>
                      <a:pt x="144892" y="130042"/>
                      <a:pt x="146407" y="129768"/>
                    </a:cubicBezTo>
                    <a:cubicBezTo>
                      <a:pt x="124677" y="98733"/>
                      <a:pt x="107446" y="64780"/>
                      <a:pt x="95225" y="28918"/>
                    </a:cubicBezTo>
                    <a:lnTo>
                      <a:pt x="96651" y="25663"/>
                    </a:lnTo>
                    <a:cubicBezTo>
                      <a:pt x="65904" y="12308"/>
                      <a:pt x="33322" y="3657"/>
                      <a:pt x="0"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 name="Google Shape;1787;p30">
                <a:extLst>
                  <a:ext uri="{FF2B5EF4-FFF2-40B4-BE49-F238E27FC236}">
                    <a16:creationId xmlns:a16="http://schemas.microsoft.com/office/drawing/2014/main" id="{9DBC4361-F1BC-08C1-690B-73F5289C14B6}"/>
                  </a:ext>
                </a:extLst>
              </p:cNvPr>
              <p:cNvSpPr/>
              <p:nvPr/>
            </p:nvSpPr>
            <p:spPr>
              <a:xfrm rot="1468259" flipH="1">
                <a:off x="426075" y="5105678"/>
                <a:ext cx="178335" cy="118542"/>
              </a:xfrm>
              <a:custGeom>
                <a:avLst/>
                <a:gdLst/>
                <a:ahLst/>
                <a:cxnLst/>
                <a:rect l="l" t="t" r="r" b="b"/>
                <a:pathLst>
                  <a:path w="135545" h="90099" extrusionOk="0">
                    <a:moveTo>
                      <a:pt x="379" y="7597"/>
                    </a:moveTo>
                    <a:cubicBezTo>
                      <a:pt x="5741" y="25993"/>
                      <a:pt x="16161" y="42513"/>
                      <a:pt x="30453" y="55276"/>
                    </a:cubicBezTo>
                    <a:cubicBezTo>
                      <a:pt x="65113" y="65082"/>
                      <a:pt x="99232" y="76706"/>
                      <a:pt x="132670" y="90100"/>
                    </a:cubicBezTo>
                    <a:cubicBezTo>
                      <a:pt x="133612" y="89673"/>
                      <a:pt x="134579" y="89311"/>
                      <a:pt x="135546" y="88948"/>
                    </a:cubicBezTo>
                    <a:cubicBezTo>
                      <a:pt x="112161" y="64425"/>
                      <a:pt x="95324" y="34411"/>
                      <a:pt x="86585" y="1672"/>
                    </a:cubicBezTo>
                    <a:cubicBezTo>
                      <a:pt x="65977" y="-587"/>
                      <a:pt x="45181" y="-557"/>
                      <a:pt x="24579" y="1760"/>
                    </a:cubicBezTo>
                    <a:cubicBezTo>
                      <a:pt x="16338" y="2718"/>
                      <a:pt x="8153" y="4022"/>
                      <a:pt x="0" y="560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 name="Google Shape;1788;p30">
                <a:extLst>
                  <a:ext uri="{FF2B5EF4-FFF2-40B4-BE49-F238E27FC236}">
                    <a16:creationId xmlns:a16="http://schemas.microsoft.com/office/drawing/2014/main" id="{E7891319-6D92-C98B-66A3-6A4082804931}"/>
                  </a:ext>
                </a:extLst>
              </p:cNvPr>
              <p:cNvSpPr/>
              <p:nvPr/>
            </p:nvSpPr>
            <p:spPr>
              <a:xfrm rot="1468259" flipH="1">
                <a:off x="560932" y="5166918"/>
                <a:ext cx="153501" cy="65348"/>
              </a:xfrm>
              <a:custGeom>
                <a:avLst/>
                <a:gdLst/>
                <a:ahLst/>
                <a:cxnLst/>
                <a:rect l="l" t="t" r="r" b="b"/>
                <a:pathLst>
                  <a:path w="116670" h="49668" extrusionOk="0">
                    <a:moveTo>
                      <a:pt x="0" y="25115"/>
                    </a:moveTo>
                    <a:lnTo>
                      <a:pt x="410" y="26210"/>
                    </a:lnTo>
                    <a:cubicBezTo>
                      <a:pt x="39711" y="31018"/>
                      <a:pt x="78581" y="38861"/>
                      <a:pt x="116671" y="49669"/>
                    </a:cubicBezTo>
                    <a:cubicBezTo>
                      <a:pt x="102379" y="36905"/>
                      <a:pt x="91959" y="20385"/>
                      <a:pt x="86596" y="1990"/>
                    </a:cubicBezTo>
                    <a:lnTo>
                      <a:pt x="86218" y="0"/>
                    </a:lnTo>
                    <a:cubicBezTo>
                      <a:pt x="56940" y="6398"/>
                      <a:pt x="28134" y="14789"/>
                      <a:pt x="0" y="2511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 name="Google Shape;1789;p30">
                <a:extLst>
                  <a:ext uri="{FF2B5EF4-FFF2-40B4-BE49-F238E27FC236}">
                    <a16:creationId xmlns:a16="http://schemas.microsoft.com/office/drawing/2014/main" id="{D3BD0F78-2958-983D-9CDA-8D6A8B00A53D}"/>
                  </a:ext>
                </a:extLst>
              </p:cNvPr>
              <p:cNvSpPr/>
              <p:nvPr/>
            </p:nvSpPr>
            <p:spPr>
              <a:xfrm rot="1468259" flipH="1">
                <a:off x="544025" y="5197448"/>
                <a:ext cx="160507" cy="72305"/>
              </a:xfrm>
              <a:custGeom>
                <a:avLst/>
                <a:gdLst/>
                <a:ahLst/>
                <a:cxnLst/>
                <a:rect l="l" t="t" r="r" b="b"/>
                <a:pathLst>
                  <a:path w="121995" h="54956" extrusionOk="0">
                    <a:moveTo>
                      <a:pt x="4519" y="1095"/>
                    </a:moveTo>
                    <a:lnTo>
                      <a:pt x="4109" y="0"/>
                    </a:lnTo>
                    <a:cubicBezTo>
                      <a:pt x="2731" y="443"/>
                      <a:pt x="1378" y="950"/>
                      <a:pt x="0" y="1393"/>
                    </a:cubicBezTo>
                    <a:cubicBezTo>
                      <a:pt x="18453" y="19247"/>
                      <a:pt x="36907" y="37102"/>
                      <a:pt x="55361" y="54956"/>
                    </a:cubicBezTo>
                    <a:lnTo>
                      <a:pt x="57125" y="53192"/>
                    </a:lnTo>
                    <a:cubicBezTo>
                      <a:pt x="76552" y="39515"/>
                      <a:pt x="98664" y="30125"/>
                      <a:pt x="121996" y="25642"/>
                    </a:cubicBezTo>
                    <a:cubicBezTo>
                      <a:pt x="121570" y="25303"/>
                      <a:pt x="121164" y="24939"/>
                      <a:pt x="120779" y="24554"/>
                    </a:cubicBezTo>
                    <a:cubicBezTo>
                      <a:pt x="82689" y="13746"/>
                      <a:pt x="43820" y="5903"/>
                      <a:pt x="4519" y="109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 name="Google Shape;1790;p30">
                <a:extLst>
                  <a:ext uri="{FF2B5EF4-FFF2-40B4-BE49-F238E27FC236}">
                    <a16:creationId xmlns:a16="http://schemas.microsoft.com/office/drawing/2014/main" id="{26370DCE-6AFD-98AA-9352-6FB1C18EBABA}"/>
                  </a:ext>
                </a:extLst>
              </p:cNvPr>
              <p:cNvSpPr/>
              <p:nvPr/>
            </p:nvSpPr>
            <p:spPr>
              <a:xfrm rot="1468259" flipH="1">
                <a:off x="397495" y="5182148"/>
                <a:ext cx="220554" cy="118391"/>
              </a:xfrm>
              <a:custGeom>
                <a:avLst/>
                <a:gdLst/>
                <a:ahLst/>
                <a:cxnLst/>
                <a:rect l="l" t="t" r="r" b="b"/>
                <a:pathLst>
                  <a:path w="167634" h="89984" extrusionOk="0">
                    <a:moveTo>
                      <a:pt x="0" y="30402"/>
                    </a:moveTo>
                    <a:cubicBezTo>
                      <a:pt x="6798" y="36968"/>
                      <a:pt x="13596" y="43535"/>
                      <a:pt x="20395" y="50102"/>
                    </a:cubicBezTo>
                    <a:cubicBezTo>
                      <a:pt x="34330" y="63549"/>
                      <a:pt x="48312" y="77125"/>
                      <a:pt x="62836" y="89985"/>
                    </a:cubicBezTo>
                    <a:lnTo>
                      <a:pt x="65970" y="86384"/>
                    </a:lnTo>
                    <a:cubicBezTo>
                      <a:pt x="97964" y="65692"/>
                      <a:pt x="132038" y="48411"/>
                      <a:pt x="167635" y="34824"/>
                    </a:cubicBezTo>
                    <a:cubicBezTo>
                      <a:pt x="134197" y="21430"/>
                      <a:pt x="100078" y="9806"/>
                      <a:pt x="65418" y="0"/>
                    </a:cubicBezTo>
                    <a:cubicBezTo>
                      <a:pt x="65802" y="386"/>
                      <a:pt x="66209" y="749"/>
                      <a:pt x="66634" y="1088"/>
                    </a:cubicBezTo>
                    <a:cubicBezTo>
                      <a:pt x="43303" y="5571"/>
                      <a:pt x="21191" y="14962"/>
                      <a:pt x="1764" y="2863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 name="Google Shape;1791;p30">
                <a:extLst>
                  <a:ext uri="{FF2B5EF4-FFF2-40B4-BE49-F238E27FC236}">
                    <a16:creationId xmlns:a16="http://schemas.microsoft.com/office/drawing/2014/main" id="{D90FFE94-765F-6C4D-80FC-DC20B50B2851}"/>
                  </a:ext>
                </a:extLst>
              </p:cNvPr>
              <p:cNvSpPr/>
              <p:nvPr/>
            </p:nvSpPr>
            <p:spPr>
              <a:xfrm rot="1468259" flipH="1">
                <a:off x="257875" y="5179715"/>
                <a:ext cx="263844" cy="138172"/>
              </a:xfrm>
              <a:custGeom>
                <a:avLst/>
                <a:gdLst/>
                <a:ahLst/>
                <a:cxnLst/>
                <a:rect l="l" t="t" r="r" b="b"/>
                <a:pathLst>
                  <a:path w="200537" h="105019" extrusionOk="0">
                    <a:moveTo>
                      <a:pt x="67059" y="104633"/>
                    </a:moveTo>
                    <a:cubicBezTo>
                      <a:pt x="67324" y="104754"/>
                      <a:pt x="67526" y="104900"/>
                      <a:pt x="67792" y="105020"/>
                    </a:cubicBezTo>
                    <a:lnTo>
                      <a:pt x="70588" y="99929"/>
                    </a:lnTo>
                    <a:cubicBezTo>
                      <a:pt x="109297" y="71659"/>
                      <a:pt x="153605" y="51993"/>
                      <a:pt x="200538" y="42250"/>
                    </a:cubicBezTo>
                    <a:cubicBezTo>
                      <a:pt x="168984" y="27101"/>
                      <a:pt x="137093" y="12814"/>
                      <a:pt x="104799" y="0"/>
                    </a:cubicBezTo>
                    <a:cubicBezTo>
                      <a:pt x="69202" y="13587"/>
                      <a:pt x="35128" y="30868"/>
                      <a:pt x="3134" y="51560"/>
                    </a:cubicBezTo>
                    <a:lnTo>
                      <a:pt x="0" y="55161"/>
                    </a:lnTo>
                    <a:cubicBezTo>
                      <a:pt x="20576" y="73933"/>
                      <a:pt x="43050" y="90513"/>
                      <a:pt x="67059" y="10463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 name="Google Shape;1792;p30">
                <a:extLst>
                  <a:ext uri="{FF2B5EF4-FFF2-40B4-BE49-F238E27FC236}">
                    <a16:creationId xmlns:a16="http://schemas.microsoft.com/office/drawing/2014/main" id="{28B09111-7A8E-B04C-BFEB-C26E56110FF5}"/>
                  </a:ext>
                </a:extLst>
              </p:cNvPr>
              <p:cNvSpPr/>
              <p:nvPr/>
            </p:nvSpPr>
            <p:spPr>
              <a:xfrm rot="1468259" flipH="1">
                <a:off x="123858" y="5186848"/>
                <a:ext cx="296616" cy="131212"/>
              </a:xfrm>
              <a:custGeom>
                <a:avLst/>
                <a:gdLst/>
                <a:ahLst/>
                <a:cxnLst/>
                <a:rect l="l" t="t" r="r" b="b"/>
                <a:pathLst>
                  <a:path w="225446" h="99729" extrusionOk="0">
                    <a:moveTo>
                      <a:pt x="2796" y="57679"/>
                    </a:moveTo>
                    <a:lnTo>
                      <a:pt x="0" y="62769"/>
                    </a:lnTo>
                    <a:cubicBezTo>
                      <a:pt x="34956" y="82034"/>
                      <a:pt x="73215" y="94571"/>
                      <a:pt x="112793" y="99730"/>
                    </a:cubicBezTo>
                    <a:lnTo>
                      <a:pt x="113560" y="94517"/>
                    </a:lnTo>
                    <a:cubicBezTo>
                      <a:pt x="147859" y="72450"/>
                      <a:pt x="185710" y="56472"/>
                      <a:pt x="225447" y="47285"/>
                    </a:cubicBezTo>
                    <a:cubicBezTo>
                      <a:pt x="194852" y="30967"/>
                      <a:pt x="163944" y="14988"/>
                      <a:pt x="132746" y="0"/>
                    </a:cubicBezTo>
                    <a:cubicBezTo>
                      <a:pt x="85813" y="9743"/>
                      <a:pt x="41506" y="29409"/>
                      <a:pt x="2796" y="5767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 name="Google Shape;1793;p30">
                <a:extLst>
                  <a:ext uri="{FF2B5EF4-FFF2-40B4-BE49-F238E27FC236}">
                    <a16:creationId xmlns:a16="http://schemas.microsoft.com/office/drawing/2014/main" id="{A1B36142-4326-B279-4567-5E886F828FD1}"/>
                  </a:ext>
                </a:extLst>
              </p:cNvPr>
              <p:cNvSpPr/>
              <p:nvPr/>
            </p:nvSpPr>
            <p:spPr>
              <a:xfrm rot="1468259" flipH="1">
                <a:off x="16505" y="5193529"/>
                <a:ext cx="252958" cy="74707"/>
              </a:xfrm>
              <a:custGeom>
                <a:avLst/>
                <a:gdLst/>
                <a:ahLst/>
                <a:cxnLst/>
                <a:rect l="l" t="t" r="r" b="b"/>
                <a:pathLst>
                  <a:path w="192263" h="56782" extrusionOk="0">
                    <a:moveTo>
                      <a:pt x="766" y="47232"/>
                    </a:moveTo>
                    <a:lnTo>
                      <a:pt x="0" y="52445"/>
                    </a:lnTo>
                    <a:cubicBezTo>
                      <a:pt x="62997" y="61468"/>
                      <a:pt x="129402" y="55467"/>
                      <a:pt x="192264" y="43150"/>
                    </a:cubicBezTo>
                    <a:cubicBezTo>
                      <a:pt x="165899" y="28703"/>
                      <a:pt x="139356" y="14174"/>
                      <a:pt x="112654" y="0"/>
                    </a:cubicBezTo>
                    <a:cubicBezTo>
                      <a:pt x="72917" y="9187"/>
                      <a:pt x="35066" y="25166"/>
                      <a:pt x="766" y="4723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 name="Google Shape;1794;p30">
                <a:extLst>
                  <a:ext uri="{FF2B5EF4-FFF2-40B4-BE49-F238E27FC236}">
                    <a16:creationId xmlns:a16="http://schemas.microsoft.com/office/drawing/2014/main" id="{9472BC93-69EB-888B-E269-E89FA9A4A69A}"/>
                  </a:ext>
                </a:extLst>
              </p:cNvPr>
              <p:cNvSpPr/>
              <p:nvPr/>
            </p:nvSpPr>
            <p:spPr>
              <a:xfrm rot="1468259" flipH="1">
                <a:off x="38173" y="5043220"/>
                <a:ext cx="661242" cy="323116"/>
              </a:xfrm>
              <a:custGeom>
                <a:avLst/>
                <a:gdLst/>
                <a:ahLst/>
                <a:cxnLst/>
                <a:rect l="l" t="t" r="r" b="b"/>
                <a:pathLst>
                  <a:path w="502583" h="245587" extrusionOk="0">
                    <a:moveTo>
                      <a:pt x="502177" y="229102"/>
                    </a:moveTo>
                    <a:cubicBezTo>
                      <a:pt x="501327" y="227808"/>
                      <a:pt x="500440" y="226522"/>
                      <a:pt x="499580" y="225231"/>
                    </a:cubicBezTo>
                    <a:cubicBezTo>
                      <a:pt x="499349" y="224662"/>
                      <a:pt x="499003" y="224147"/>
                      <a:pt x="498564" y="223718"/>
                    </a:cubicBezTo>
                    <a:cubicBezTo>
                      <a:pt x="417542" y="102792"/>
                      <a:pt x="290523" y="-7539"/>
                      <a:pt x="136113" y="404"/>
                    </a:cubicBezTo>
                    <a:cubicBezTo>
                      <a:pt x="90231" y="2765"/>
                      <a:pt x="46456" y="17168"/>
                      <a:pt x="3292" y="31843"/>
                    </a:cubicBezTo>
                    <a:cubicBezTo>
                      <a:pt x="859" y="32562"/>
                      <a:pt x="-530" y="35118"/>
                      <a:pt x="190" y="37550"/>
                    </a:cubicBezTo>
                    <a:cubicBezTo>
                      <a:pt x="399" y="38258"/>
                      <a:pt x="776" y="38905"/>
                      <a:pt x="1288" y="39436"/>
                    </a:cubicBezTo>
                    <a:cubicBezTo>
                      <a:pt x="30586" y="67948"/>
                      <a:pt x="59753" y="96604"/>
                      <a:pt x="89240" y="124921"/>
                    </a:cubicBezTo>
                    <a:cubicBezTo>
                      <a:pt x="115493" y="151448"/>
                      <a:pt x="144357" y="175256"/>
                      <a:pt x="175392" y="195985"/>
                    </a:cubicBezTo>
                    <a:cubicBezTo>
                      <a:pt x="235550" y="233978"/>
                      <a:pt x="307348" y="246942"/>
                      <a:pt x="377649" y="245478"/>
                    </a:cubicBezTo>
                    <a:cubicBezTo>
                      <a:pt x="417728" y="244970"/>
                      <a:pt x="457639" y="240204"/>
                      <a:pt x="496710" y="231260"/>
                    </a:cubicBezTo>
                    <a:cubicBezTo>
                      <a:pt x="497021" y="231137"/>
                      <a:pt x="497316" y="230979"/>
                      <a:pt x="497590" y="230788"/>
                    </a:cubicBezTo>
                    <a:cubicBezTo>
                      <a:pt x="497757" y="231023"/>
                      <a:pt x="497936" y="231249"/>
                      <a:pt x="498102" y="231484"/>
                    </a:cubicBezTo>
                    <a:cubicBezTo>
                      <a:pt x="499846" y="233903"/>
                      <a:pt x="503870" y="231678"/>
                      <a:pt x="502177" y="229102"/>
                    </a:cubicBezTo>
                    <a:close/>
                    <a:moveTo>
                      <a:pt x="419317" y="136112"/>
                    </a:moveTo>
                    <a:cubicBezTo>
                      <a:pt x="444096" y="161981"/>
                      <a:pt x="467170" y="189432"/>
                      <a:pt x="488393" y="218290"/>
                    </a:cubicBezTo>
                    <a:cubicBezTo>
                      <a:pt x="464694" y="206402"/>
                      <a:pt x="441273" y="193979"/>
                      <a:pt x="417884" y="181492"/>
                    </a:cubicBezTo>
                    <a:cubicBezTo>
                      <a:pt x="407147" y="166911"/>
                      <a:pt x="397209" y="151758"/>
                      <a:pt x="388114" y="136099"/>
                    </a:cubicBezTo>
                    <a:cubicBezTo>
                      <a:pt x="383606" y="128309"/>
                      <a:pt x="379292" y="120411"/>
                      <a:pt x="375171" y="112405"/>
                    </a:cubicBezTo>
                    <a:cubicBezTo>
                      <a:pt x="371411" y="103776"/>
                      <a:pt x="366994" y="95447"/>
                      <a:pt x="361959" y="87494"/>
                    </a:cubicBezTo>
                    <a:cubicBezTo>
                      <a:pt x="361601" y="86926"/>
                      <a:pt x="360850" y="86755"/>
                      <a:pt x="360282" y="87113"/>
                    </a:cubicBezTo>
                    <a:cubicBezTo>
                      <a:pt x="359840" y="87391"/>
                      <a:pt x="359625" y="87919"/>
                      <a:pt x="359747" y="88427"/>
                    </a:cubicBezTo>
                    <a:lnTo>
                      <a:pt x="359747" y="88427"/>
                    </a:lnTo>
                    <a:cubicBezTo>
                      <a:pt x="361971" y="96906"/>
                      <a:pt x="365272" y="105065"/>
                      <a:pt x="369571" y="112705"/>
                    </a:cubicBezTo>
                    <a:cubicBezTo>
                      <a:pt x="373734" y="121169"/>
                      <a:pt x="378150" y="129502"/>
                      <a:pt x="382822" y="137702"/>
                    </a:cubicBezTo>
                    <a:cubicBezTo>
                      <a:pt x="390336" y="150809"/>
                      <a:pt x="398599" y="163458"/>
                      <a:pt x="407267" y="175827"/>
                    </a:cubicBezTo>
                    <a:cubicBezTo>
                      <a:pt x="381820" y="162250"/>
                      <a:pt x="356309" y="148789"/>
                      <a:pt x="330400" y="136075"/>
                    </a:cubicBezTo>
                    <a:cubicBezTo>
                      <a:pt x="330507" y="135646"/>
                      <a:pt x="330505" y="135196"/>
                      <a:pt x="330393" y="134767"/>
                    </a:cubicBezTo>
                    <a:cubicBezTo>
                      <a:pt x="330332" y="134553"/>
                      <a:pt x="330245" y="134346"/>
                      <a:pt x="330134" y="134153"/>
                    </a:cubicBezTo>
                    <a:cubicBezTo>
                      <a:pt x="309702" y="103444"/>
                      <a:pt x="292582" y="70657"/>
                      <a:pt x="279059" y="36340"/>
                    </a:cubicBezTo>
                    <a:cubicBezTo>
                      <a:pt x="331771" y="60306"/>
                      <a:pt x="379387" y="94178"/>
                      <a:pt x="419316" y="136112"/>
                    </a:cubicBezTo>
                    <a:close/>
                    <a:moveTo>
                      <a:pt x="275132" y="34628"/>
                    </a:moveTo>
                    <a:cubicBezTo>
                      <a:pt x="275126" y="34804"/>
                      <a:pt x="275021" y="34925"/>
                      <a:pt x="275077" y="35130"/>
                    </a:cubicBezTo>
                    <a:lnTo>
                      <a:pt x="275077" y="35130"/>
                    </a:lnTo>
                    <a:cubicBezTo>
                      <a:pt x="285475" y="69749"/>
                      <a:pt x="301359" y="102477"/>
                      <a:pt x="322123" y="132066"/>
                    </a:cubicBezTo>
                    <a:cubicBezTo>
                      <a:pt x="318962" y="130542"/>
                      <a:pt x="315824" y="128975"/>
                      <a:pt x="312649" y="127478"/>
                    </a:cubicBezTo>
                    <a:cubicBezTo>
                      <a:pt x="286808" y="114897"/>
                      <a:pt x="260526" y="103325"/>
                      <a:pt x="233805" y="92761"/>
                    </a:cubicBezTo>
                    <a:cubicBezTo>
                      <a:pt x="233809" y="92513"/>
                      <a:pt x="233786" y="92266"/>
                      <a:pt x="233736" y="92023"/>
                    </a:cubicBezTo>
                    <a:cubicBezTo>
                      <a:pt x="233571" y="91474"/>
                      <a:pt x="233278" y="90972"/>
                      <a:pt x="232883" y="90557"/>
                    </a:cubicBezTo>
                    <a:cubicBezTo>
                      <a:pt x="221151" y="78225"/>
                      <a:pt x="210987" y="64492"/>
                      <a:pt x="202621" y="49670"/>
                    </a:cubicBezTo>
                    <a:cubicBezTo>
                      <a:pt x="198766" y="42844"/>
                      <a:pt x="195266" y="35769"/>
                      <a:pt x="192100" y="28598"/>
                    </a:cubicBezTo>
                    <a:cubicBezTo>
                      <a:pt x="189467" y="22634"/>
                      <a:pt x="187436" y="16351"/>
                      <a:pt x="184937" y="10314"/>
                    </a:cubicBezTo>
                    <a:cubicBezTo>
                      <a:pt x="201166" y="12157"/>
                      <a:pt x="217215" y="15334"/>
                      <a:pt x="232922" y="19810"/>
                    </a:cubicBezTo>
                    <a:cubicBezTo>
                      <a:pt x="247296" y="23838"/>
                      <a:pt x="261395" y="28787"/>
                      <a:pt x="275132" y="34628"/>
                    </a:cubicBezTo>
                    <a:close/>
                    <a:moveTo>
                      <a:pt x="180670" y="9818"/>
                    </a:moveTo>
                    <a:cubicBezTo>
                      <a:pt x="183331" y="25107"/>
                      <a:pt x="188815" y="39767"/>
                      <a:pt x="196840" y="53049"/>
                    </a:cubicBezTo>
                    <a:cubicBezTo>
                      <a:pt x="203595" y="65341"/>
                      <a:pt x="211582" y="76914"/>
                      <a:pt x="220678" y="87591"/>
                    </a:cubicBezTo>
                    <a:cubicBezTo>
                      <a:pt x="189654" y="75709"/>
                      <a:pt x="158142" y="65191"/>
                      <a:pt x="126143" y="56038"/>
                    </a:cubicBezTo>
                    <a:cubicBezTo>
                      <a:pt x="113755" y="44034"/>
                      <a:pt x="104108" y="29494"/>
                      <a:pt x="97863" y="13415"/>
                    </a:cubicBezTo>
                    <a:cubicBezTo>
                      <a:pt x="106084" y="11824"/>
                      <a:pt x="114353" y="10472"/>
                      <a:pt x="122711" y="9605"/>
                    </a:cubicBezTo>
                    <a:cubicBezTo>
                      <a:pt x="141992" y="7791"/>
                      <a:pt x="161403" y="7862"/>
                      <a:pt x="180670" y="9818"/>
                    </a:cubicBezTo>
                    <a:close/>
                    <a:moveTo>
                      <a:pt x="13781" y="38868"/>
                    </a:moveTo>
                    <a:cubicBezTo>
                      <a:pt x="47589" y="44405"/>
                      <a:pt x="81040" y="51608"/>
                      <a:pt x="114134" y="60477"/>
                    </a:cubicBezTo>
                    <a:cubicBezTo>
                      <a:pt x="106328" y="62591"/>
                      <a:pt x="98708" y="65342"/>
                      <a:pt x="91352" y="68701"/>
                    </a:cubicBezTo>
                    <a:cubicBezTo>
                      <a:pt x="85880" y="71245"/>
                      <a:pt x="80667" y="74199"/>
                      <a:pt x="75454" y="77225"/>
                    </a:cubicBezTo>
                    <a:cubicBezTo>
                      <a:pt x="70834" y="79601"/>
                      <a:pt x="66507" y="82505"/>
                      <a:pt x="62557" y="85879"/>
                    </a:cubicBezTo>
                    <a:cubicBezTo>
                      <a:pt x="46296" y="70211"/>
                      <a:pt x="30037" y="54541"/>
                      <a:pt x="13782" y="38868"/>
                    </a:cubicBezTo>
                    <a:close/>
                    <a:moveTo>
                      <a:pt x="21374" y="35193"/>
                    </a:moveTo>
                    <a:cubicBezTo>
                      <a:pt x="45117" y="26633"/>
                      <a:pt x="69382" y="19596"/>
                      <a:pt x="94022" y="14126"/>
                    </a:cubicBezTo>
                    <a:cubicBezTo>
                      <a:pt x="97667" y="28517"/>
                      <a:pt x="104725" y="41819"/>
                      <a:pt x="114598" y="52906"/>
                    </a:cubicBezTo>
                    <a:cubicBezTo>
                      <a:pt x="84013" y="44665"/>
                      <a:pt x="52850" y="38744"/>
                      <a:pt x="21375" y="35193"/>
                    </a:cubicBezTo>
                    <a:close/>
                    <a:moveTo>
                      <a:pt x="64439" y="87683"/>
                    </a:moveTo>
                    <a:cubicBezTo>
                      <a:pt x="68797" y="85391"/>
                      <a:pt x="72892" y="82621"/>
                      <a:pt x="77241" y="80284"/>
                    </a:cubicBezTo>
                    <a:cubicBezTo>
                      <a:pt x="82617" y="77480"/>
                      <a:pt x="88169" y="75027"/>
                      <a:pt x="93862" y="72942"/>
                    </a:cubicBezTo>
                    <a:cubicBezTo>
                      <a:pt x="104195" y="69000"/>
                      <a:pt x="114826" y="65886"/>
                      <a:pt x="125653" y="63631"/>
                    </a:cubicBezTo>
                    <a:cubicBezTo>
                      <a:pt x="152097" y="71042"/>
                      <a:pt x="178234" y="79482"/>
                      <a:pt x="204064" y="88953"/>
                    </a:cubicBezTo>
                    <a:cubicBezTo>
                      <a:pt x="208564" y="90691"/>
                      <a:pt x="212994" y="92597"/>
                      <a:pt x="217478" y="94374"/>
                    </a:cubicBezTo>
                    <a:cubicBezTo>
                      <a:pt x="184713" y="107174"/>
                      <a:pt x="153498" y="123630"/>
                      <a:pt x="124425" y="143430"/>
                    </a:cubicBezTo>
                    <a:cubicBezTo>
                      <a:pt x="124165" y="143623"/>
                      <a:pt x="123939" y="143857"/>
                      <a:pt x="123755" y="144124"/>
                    </a:cubicBezTo>
                    <a:cubicBezTo>
                      <a:pt x="116437" y="137642"/>
                      <a:pt x="109309" y="130948"/>
                      <a:pt x="102371" y="124041"/>
                    </a:cubicBezTo>
                    <a:cubicBezTo>
                      <a:pt x="89669" y="111984"/>
                      <a:pt x="77025" y="99865"/>
                      <a:pt x="64439" y="87683"/>
                    </a:cubicBezTo>
                    <a:close/>
                    <a:moveTo>
                      <a:pt x="127999" y="147691"/>
                    </a:moveTo>
                    <a:cubicBezTo>
                      <a:pt x="144253" y="138132"/>
                      <a:pt x="160228" y="128387"/>
                      <a:pt x="177166" y="120030"/>
                    </a:cubicBezTo>
                    <a:cubicBezTo>
                      <a:pt x="193479" y="111980"/>
                      <a:pt x="210172" y="104865"/>
                      <a:pt x="227111" y="98266"/>
                    </a:cubicBezTo>
                    <a:cubicBezTo>
                      <a:pt x="256280" y="110033"/>
                      <a:pt x="285096" y="122604"/>
                      <a:pt x="313561" y="135980"/>
                    </a:cubicBezTo>
                    <a:cubicBezTo>
                      <a:pt x="269767" y="146501"/>
                      <a:pt x="228479" y="165559"/>
                      <a:pt x="192061" y="192061"/>
                    </a:cubicBezTo>
                    <a:cubicBezTo>
                      <a:pt x="191470" y="192479"/>
                      <a:pt x="191098" y="193141"/>
                      <a:pt x="191050" y="193864"/>
                    </a:cubicBezTo>
                    <a:cubicBezTo>
                      <a:pt x="190440" y="193521"/>
                      <a:pt x="189814" y="193208"/>
                      <a:pt x="189207" y="192861"/>
                    </a:cubicBezTo>
                    <a:cubicBezTo>
                      <a:pt x="167639" y="179452"/>
                      <a:pt x="147171" y="164348"/>
                      <a:pt x="127999" y="147691"/>
                    </a:cubicBezTo>
                    <a:close/>
                    <a:moveTo>
                      <a:pt x="194869" y="195943"/>
                    </a:moveTo>
                    <a:cubicBezTo>
                      <a:pt x="232730" y="168714"/>
                      <a:pt x="275793" y="149574"/>
                      <a:pt x="321374" y="139716"/>
                    </a:cubicBezTo>
                    <a:cubicBezTo>
                      <a:pt x="345174" y="151069"/>
                      <a:pt x="368792" y="162806"/>
                      <a:pt x="392037" y="175279"/>
                    </a:cubicBezTo>
                    <a:cubicBezTo>
                      <a:pt x="397001" y="177879"/>
                      <a:pt x="401974" y="180486"/>
                      <a:pt x="406954" y="183100"/>
                    </a:cubicBezTo>
                    <a:cubicBezTo>
                      <a:pt x="369879" y="192326"/>
                      <a:pt x="334610" y="207692"/>
                      <a:pt x="302607" y="228559"/>
                    </a:cubicBezTo>
                    <a:cubicBezTo>
                      <a:pt x="301815" y="229067"/>
                      <a:pt x="301348" y="229953"/>
                      <a:pt x="301376" y="230894"/>
                    </a:cubicBezTo>
                    <a:cubicBezTo>
                      <a:pt x="295849" y="230074"/>
                      <a:pt x="290320" y="229171"/>
                      <a:pt x="284784" y="228079"/>
                    </a:cubicBezTo>
                    <a:cubicBezTo>
                      <a:pt x="253323" y="222110"/>
                      <a:pt x="222986" y="211267"/>
                      <a:pt x="194869" y="195943"/>
                    </a:cubicBezTo>
                    <a:close/>
                    <a:moveTo>
                      <a:pt x="308010" y="231820"/>
                    </a:moveTo>
                    <a:cubicBezTo>
                      <a:pt x="341011" y="211606"/>
                      <a:pt x="376877" y="196496"/>
                      <a:pt x="414394" y="187001"/>
                    </a:cubicBezTo>
                    <a:cubicBezTo>
                      <a:pt x="437234" y="199010"/>
                      <a:pt x="459996" y="211308"/>
                      <a:pt x="482214" y="224353"/>
                    </a:cubicBezTo>
                    <a:cubicBezTo>
                      <a:pt x="424112" y="232848"/>
                      <a:pt x="366296" y="239380"/>
                      <a:pt x="308010" y="23182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Tree>
    <p:extLst>
      <p:ext uri="{BB962C8B-B14F-4D97-AF65-F5344CB8AC3E}">
        <p14:creationId xmlns:p14="http://schemas.microsoft.com/office/powerpoint/2010/main" val="312309104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ECE4F85-677E-C099-57EA-96C31ACFCD3F}"/>
              </a:ext>
            </a:extLst>
          </p:cNvPr>
          <p:cNvSpPr txBox="1"/>
          <p:nvPr/>
        </p:nvSpPr>
        <p:spPr>
          <a:xfrm>
            <a:off x="497758" y="175003"/>
            <a:ext cx="8148484" cy="958660"/>
          </a:xfrm>
          <a:prstGeom prst="rect">
            <a:avLst/>
          </a:prstGeom>
          <a:noFill/>
        </p:spPr>
        <p:txBody>
          <a:bodyPr wrap="square" rtlCol="0">
            <a:spAutoFit/>
          </a:bodyPr>
          <a:lstStyle/>
          <a:p>
            <a:pPr algn="ctr">
              <a:lnSpc>
                <a:spcPct val="150000"/>
              </a:lnSpc>
            </a:pPr>
            <a:r>
              <a:rPr lang="en-US" sz="2000" b="1" dirty="0" err="1">
                <a:solidFill>
                  <a:schemeClr val="accent1">
                    <a:lumMod val="50000"/>
                  </a:schemeClr>
                </a:solidFill>
              </a:rPr>
              <a:t>Tên</a:t>
            </a:r>
            <a:r>
              <a:rPr lang="en-US" sz="2000" b="1" dirty="0">
                <a:solidFill>
                  <a:schemeClr val="accent1">
                    <a:lumMod val="50000"/>
                  </a:schemeClr>
                </a:solidFill>
              </a:rPr>
              <a:t> </a:t>
            </a:r>
            <a:r>
              <a:rPr lang="en-US" sz="2000" b="1" dirty="0" err="1">
                <a:solidFill>
                  <a:schemeClr val="accent1">
                    <a:lumMod val="50000"/>
                  </a:schemeClr>
                </a:solidFill>
              </a:rPr>
              <a:t>và</a:t>
            </a:r>
            <a:r>
              <a:rPr lang="en-US" sz="2000" b="1" dirty="0">
                <a:solidFill>
                  <a:schemeClr val="accent1">
                    <a:lumMod val="50000"/>
                  </a:schemeClr>
                </a:solidFill>
              </a:rPr>
              <a:t> </a:t>
            </a:r>
            <a:r>
              <a:rPr lang="en-US" sz="2000" b="1" dirty="0" err="1">
                <a:solidFill>
                  <a:schemeClr val="accent1">
                    <a:lumMod val="50000"/>
                  </a:schemeClr>
                </a:solidFill>
              </a:rPr>
              <a:t>thể</a:t>
            </a:r>
            <a:r>
              <a:rPr lang="en-US" sz="2000" b="1" dirty="0">
                <a:solidFill>
                  <a:schemeClr val="accent1">
                    <a:lumMod val="50000"/>
                  </a:schemeClr>
                </a:solidFill>
              </a:rPr>
              <a:t> </a:t>
            </a:r>
            <a:r>
              <a:rPr lang="en-US" sz="2000" b="1" dirty="0" err="1">
                <a:solidFill>
                  <a:schemeClr val="accent1">
                    <a:lumMod val="50000"/>
                  </a:schemeClr>
                </a:solidFill>
              </a:rPr>
              <a:t>loại</a:t>
            </a:r>
            <a:r>
              <a:rPr lang="en-US" sz="2000" b="1" dirty="0">
                <a:solidFill>
                  <a:schemeClr val="accent1">
                    <a:lumMod val="50000"/>
                  </a:schemeClr>
                </a:solidFill>
              </a:rPr>
              <a:t> </a:t>
            </a:r>
            <a:r>
              <a:rPr lang="en-US" sz="2000" b="1" dirty="0" err="1">
                <a:solidFill>
                  <a:schemeClr val="accent1">
                    <a:lumMod val="50000"/>
                  </a:schemeClr>
                </a:solidFill>
              </a:rPr>
              <a:t>của</a:t>
            </a:r>
            <a:r>
              <a:rPr lang="en-US" sz="2000" b="1" dirty="0">
                <a:solidFill>
                  <a:schemeClr val="accent1">
                    <a:lumMod val="50000"/>
                  </a:schemeClr>
                </a:solidFill>
              </a:rPr>
              <a:t> </a:t>
            </a:r>
            <a:r>
              <a:rPr lang="en-US" sz="2000" b="1" dirty="0" err="1">
                <a:solidFill>
                  <a:schemeClr val="accent1">
                    <a:lumMod val="50000"/>
                  </a:schemeClr>
                </a:solidFill>
              </a:rPr>
              <a:t>các</a:t>
            </a:r>
            <a:r>
              <a:rPr lang="en-US" sz="2000" b="1" dirty="0">
                <a:solidFill>
                  <a:schemeClr val="accent1">
                    <a:lumMod val="50000"/>
                  </a:schemeClr>
                </a:solidFill>
              </a:rPr>
              <a:t> VB </a:t>
            </a:r>
            <a:r>
              <a:rPr lang="en-US" sz="2000" b="1" dirty="0" err="1">
                <a:solidFill>
                  <a:schemeClr val="accent1">
                    <a:lumMod val="50000"/>
                  </a:schemeClr>
                </a:solidFill>
              </a:rPr>
              <a:t>đọc</a:t>
            </a:r>
            <a:r>
              <a:rPr lang="en-US" sz="2000" b="1" dirty="0">
                <a:solidFill>
                  <a:schemeClr val="accent1">
                    <a:lumMod val="50000"/>
                  </a:schemeClr>
                </a:solidFill>
              </a:rPr>
              <a:t> </a:t>
            </a:r>
            <a:r>
              <a:rPr lang="en-US" sz="2000" b="1" dirty="0" err="1">
                <a:solidFill>
                  <a:schemeClr val="accent1">
                    <a:lumMod val="50000"/>
                  </a:schemeClr>
                </a:solidFill>
              </a:rPr>
              <a:t>chính</a:t>
            </a:r>
            <a:r>
              <a:rPr lang="en-US" sz="2000" b="1" dirty="0">
                <a:solidFill>
                  <a:schemeClr val="accent1">
                    <a:lumMod val="50000"/>
                  </a:schemeClr>
                </a:solidFill>
              </a:rPr>
              <a:t> </a:t>
            </a:r>
            <a:r>
              <a:rPr lang="en-US" sz="2000" b="1" dirty="0" err="1">
                <a:solidFill>
                  <a:schemeClr val="accent1">
                    <a:lumMod val="50000"/>
                  </a:schemeClr>
                </a:solidFill>
              </a:rPr>
              <a:t>và</a:t>
            </a:r>
            <a:r>
              <a:rPr lang="en-US" sz="2000" b="1" dirty="0">
                <a:solidFill>
                  <a:schemeClr val="accent1">
                    <a:lumMod val="50000"/>
                  </a:schemeClr>
                </a:solidFill>
              </a:rPr>
              <a:t> VB </a:t>
            </a:r>
            <a:r>
              <a:rPr lang="en-US" sz="2000" b="1" dirty="0" err="1">
                <a:solidFill>
                  <a:schemeClr val="accent1">
                    <a:lumMod val="50000"/>
                  </a:schemeClr>
                </a:solidFill>
              </a:rPr>
              <a:t>đọc</a:t>
            </a:r>
            <a:r>
              <a:rPr lang="en-US" sz="2000" b="1" dirty="0">
                <a:solidFill>
                  <a:schemeClr val="accent1">
                    <a:lumMod val="50000"/>
                  </a:schemeClr>
                </a:solidFill>
              </a:rPr>
              <a:t> </a:t>
            </a:r>
            <a:r>
              <a:rPr lang="en-US" sz="2000" b="1" dirty="0" err="1">
                <a:solidFill>
                  <a:schemeClr val="accent1">
                    <a:lumMod val="50000"/>
                  </a:schemeClr>
                </a:solidFill>
              </a:rPr>
              <a:t>kết</a:t>
            </a:r>
            <a:r>
              <a:rPr lang="en-US" sz="2000" b="1" dirty="0">
                <a:solidFill>
                  <a:schemeClr val="accent1">
                    <a:lumMod val="50000"/>
                  </a:schemeClr>
                </a:solidFill>
              </a:rPr>
              <a:t> </a:t>
            </a:r>
            <a:r>
              <a:rPr lang="en-US" sz="2000" b="1" dirty="0" err="1">
                <a:solidFill>
                  <a:schemeClr val="accent1">
                    <a:lumMod val="50000"/>
                  </a:schemeClr>
                </a:solidFill>
              </a:rPr>
              <a:t>nối</a:t>
            </a:r>
            <a:r>
              <a:rPr lang="en-US" sz="2000" b="1" dirty="0">
                <a:solidFill>
                  <a:schemeClr val="accent1">
                    <a:lumMod val="50000"/>
                  </a:schemeClr>
                </a:solidFill>
              </a:rPr>
              <a:t> </a:t>
            </a:r>
            <a:r>
              <a:rPr lang="en-US" sz="2000" b="1" dirty="0" err="1">
                <a:solidFill>
                  <a:schemeClr val="accent1">
                    <a:lumMod val="50000"/>
                  </a:schemeClr>
                </a:solidFill>
              </a:rPr>
              <a:t>chủ</a:t>
            </a:r>
            <a:r>
              <a:rPr lang="en-US" sz="2000" b="1" dirty="0">
                <a:solidFill>
                  <a:schemeClr val="accent1">
                    <a:lumMod val="50000"/>
                  </a:schemeClr>
                </a:solidFill>
              </a:rPr>
              <a:t> </a:t>
            </a:r>
            <a:r>
              <a:rPr lang="en-US" sz="2000" b="1" dirty="0" err="1">
                <a:solidFill>
                  <a:schemeClr val="accent1">
                    <a:lumMod val="50000"/>
                  </a:schemeClr>
                </a:solidFill>
              </a:rPr>
              <a:t>điểm</a:t>
            </a:r>
            <a:r>
              <a:rPr lang="en-US" sz="2000" b="1" dirty="0">
                <a:solidFill>
                  <a:schemeClr val="accent1">
                    <a:lumMod val="50000"/>
                  </a:schemeClr>
                </a:solidFill>
              </a:rPr>
              <a:t>, </a:t>
            </a:r>
            <a:r>
              <a:rPr lang="en-US" sz="2000" b="1" dirty="0" err="1">
                <a:solidFill>
                  <a:schemeClr val="accent1">
                    <a:lumMod val="50000"/>
                  </a:schemeClr>
                </a:solidFill>
              </a:rPr>
              <a:t>đọc</a:t>
            </a:r>
            <a:r>
              <a:rPr lang="en-US" sz="2000" b="1" dirty="0">
                <a:solidFill>
                  <a:schemeClr val="accent1">
                    <a:lumMod val="50000"/>
                  </a:schemeClr>
                </a:solidFill>
              </a:rPr>
              <a:t> </a:t>
            </a:r>
            <a:r>
              <a:rPr lang="en-US" sz="2000" b="1" dirty="0" err="1">
                <a:solidFill>
                  <a:schemeClr val="accent1">
                    <a:lumMod val="50000"/>
                  </a:schemeClr>
                </a:solidFill>
              </a:rPr>
              <a:t>mở</a:t>
            </a:r>
            <a:r>
              <a:rPr lang="en-US" sz="2000" b="1" dirty="0">
                <a:solidFill>
                  <a:schemeClr val="accent1">
                    <a:lumMod val="50000"/>
                  </a:schemeClr>
                </a:solidFill>
              </a:rPr>
              <a:t> </a:t>
            </a:r>
            <a:r>
              <a:rPr lang="en-US" sz="2000" b="1" dirty="0" err="1">
                <a:solidFill>
                  <a:schemeClr val="accent1">
                    <a:lumMod val="50000"/>
                  </a:schemeClr>
                </a:solidFill>
              </a:rPr>
              <a:t>rộng</a:t>
            </a:r>
            <a:r>
              <a:rPr lang="en-US" sz="2000" b="1" dirty="0">
                <a:solidFill>
                  <a:schemeClr val="accent1">
                    <a:lumMod val="50000"/>
                  </a:schemeClr>
                </a:solidFill>
              </a:rPr>
              <a:t> </a:t>
            </a:r>
            <a:r>
              <a:rPr lang="en-US" sz="2000" b="1" dirty="0" err="1">
                <a:solidFill>
                  <a:schemeClr val="accent1">
                    <a:lumMod val="50000"/>
                  </a:schemeClr>
                </a:solidFill>
              </a:rPr>
              <a:t>theo</a:t>
            </a:r>
            <a:r>
              <a:rPr lang="en-US" sz="2000" b="1" dirty="0">
                <a:solidFill>
                  <a:schemeClr val="accent1">
                    <a:lumMod val="50000"/>
                  </a:schemeClr>
                </a:solidFill>
              </a:rPr>
              <a:t> </a:t>
            </a:r>
            <a:r>
              <a:rPr lang="en-US" sz="2000" b="1" dirty="0" err="1">
                <a:solidFill>
                  <a:schemeClr val="accent1">
                    <a:lumMod val="50000"/>
                  </a:schemeClr>
                </a:solidFill>
              </a:rPr>
              <a:t>thể</a:t>
            </a:r>
            <a:r>
              <a:rPr lang="en-US" sz="2000" b="1" dirty="0">
                <a:solidFill>
                  <a:schemeClr val="accent1">
                    <a:lumMod val="50000"/>
                  </a:schemeClr>
                </a:solidFill>
              </a:rPr>
              <a:t> </a:t>
            </a:r>
            <a:r>
              <a:rPr lang="en-US" sz="2000" b="1" dirty="0" err="1">
                <a:solidFill>
                  <a:schemeClr val="accent1">
                    <a:lumMod val="50000"/>
                  </a:schemeClr>
                </a:solidFill>
              </a:rPr>
              <a:t>loại</a:t>
            </a:r>
            <a:r>
              <a:rPr lang="en-US" sz="2000" b="1" dirty="0">
                <a:solidFill>
                  <a:schemeClr val="accent1">
                    <a:lumMod val="50000"/>
                  </a:schemeClr>
                </a:solidFill>
              </a:rPr>
              <a:t>:</a:t>
            </a:r>
          </a:p>
        </p:txBody>
      </p:sp>
      <p:graphicFrame>
        <p:nvGraphicFramePr>
          <p:cNvPr id="2" name="Table 1">
            <a:extLst>
              <a:ext uri="{FF2B5EF4-FFF2-40B4-BE49-F238E27FC236}">
                <a16:creationId xmlns:a16="http://schemas.microsoft.com/office/drawing/2014/main" id="{EC49A1F9-E2C2-7511-B7C3-E373A7661463}"/>
              </a:ext>
            </a:extLst>
          </p:cNvPr>
          <p:cNvGraphicFramePr>
            <a:graphicFrameLocks noGrp="1"/>
          </p:cNvGraphicFramePr>
          <p:nvPr>
            <p:extLst>
              <p:ext uri="{D42A27DB-BD31-4B8C-83A1-F6EECF244321}">
                <p14:modId xmlns:p14="http://schemas.microsoft.com/office/powerpoint/2010/main" val="677692114"/>
              </p:ext>
            </p:extLst>
          </p:nvPr>
        </p:nvGraphicFramePr>
        <p:xfrm>
          <a:off x="237744" y="1279691"/>
          <a:ext cx="6099716" cy="3662742"/>
        </p:xfrm>
        <a:graphic>
          <a:graphicData uri="http://schemas.openxmlformats.org/drawingml/2006/table">
            <a:tbl>
              <a:tblPr bandRow="1">
                <a:tableStyleId>{3BEC05C4-62F0-4916-88AC-08D899433371}</a:tableStyleId>
              </a:tblPr>
              <a:tblGrid>
                <a:gridCol w="4337823">
                  <a:extLst>
                    <a:ext uri="{9D8B030D-6E8A-4147-A177-3AD203B41FA5}">
                      <a16:colId xmlns:a16="http://schemas.microsoft.com/office/drawing/2014/main" val="3121569892"/>
                    </a:ext>
                  </a:extLst>
                </a:gridCol>
                <a:gridCol w="1761893">
                  <a:extLst>
                    <a:ext uri="{9D8B030D-6E8A-4147-A177-3AD203B41FA5}">
                      <a16:colId xmlns:a16="http://schemas.microsoft.com/office/drawing/2014/main" val="2062001939"/>
                    </a:ext>
                  </a:extLst>
                </a:gridCol>
              </a:tblGrid>
              <a:tr h="554203">
                <a:tc>
                  <a:txBody>
                    <a:bodyPr/>
                    <a:lstStyle/>
                    <a:p>
                      <a:pPr algn="ctr">
                        <a:lnSpc>
                          <a:spcPct val="150000"/>
                        </a:lnSpc>
                      </a:pPr>
                      <a:r>
                        <a:rPr lang="vi-VN" sz="2000" b="1" dirty="0">
                          <a:solidFill>
                            <a:schemeClr val="accent6"/>
                          </a:solidFill>
                          <a:effectLst/>
                        </a:rPr>
                        <a:t>Tên văn bản</a:t>
                      </a:r>
                      <a:endParaRPr lang="en-US" sz="2000" b="1"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617" marR="5361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5000"/>
                      </a:schemeClr>
                    </a:solidFill>
                  </a:tcPr>
                </a:tc>
                <a:tc>
                  <a:txBody>
                    <a:bodyPr/>
                    <a:lstStyle/>
                    <a:p>
                      <a:pPr algn="ctr">
                        <a:lnSpc>
                          <a:spcPct val="150000"/>
                        </a:lnSpc>
                      </a:pPr>
                      <a:r>
                        <a:rPr lang="vi-VN" sz="2000" b="1" dirty="0">
                          <a:solidFill>
                            <a:schemeClr val="accent6"/>
                          </a:solidFill>
                          <a:effectLst/>
                        </a:rPr>
                        <a:t>Thể loại</a:t>
                      </a:r>
                      <a:endParaRPr lang="en-US" sz="2000" b="1"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617" marR="5361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5000"/>
                      </a:schemeClr>
                    </a:solidFill>
                  </a:tcPr>
                </a:tc>
                <a:extLst>
                  <a:ext uri="{0D108BD9-81ED-4DB2-BD59-A6C34878D82A}">
                    <a16:rowId xmlns:a16="http://schemas.microsoft.com/office/drawing/2014/main" val="223552573"/>
                  </a:ext>
                </a:extLst>
              </a:tr>
              <a:tr h="1057477">
                <a:tc>
                  <a:txBody>
                    <a:bodyPr/>
                    <a:lstStyle/>
                    <a:p>
                      <a:pPr algn="just">
                        <a:lnSpc>
                          <a:spcPct val="150000"/>
                        </a:lnSpc>
                      </a:pPr>
                      <a:r>
                        <a:rPr lang="vi-VN" sz="2000" dirty="0">
                          <a:effectLst/>
                        </a:rPr>
                        <a:t>“Người con gái Nam Xương” – một bi kịch của con người.</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617" marR="536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95000"/>
                      </a:schemeClr>
                    </a:solidFill>
                  </a:tcPr>
                </a:tc>
                <a:tc>
                  <a:txBody>
                    <a:bodyPr/>
                    <a:lstStyle/>
                    <a:p>
                      <a:pPr algn="ctr">
                        <a:lnSpc>
                          <a:spcPct val="150000"/>
                        </a:lnSpc>
                      </a:pPr>
                      <a:r>
                        <a:rPr lang="vi-VN" sz="2000" dirty="0">
                          <a:effectLst/>
                        </a:rPr>
                        <a:t>Văn nghị luận</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617" marR="536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95000"/>
                      </a:schemeClr>
                    </a:solidFill>
                  </a:tcPr>
                </a:tc>
                <a:extLst>
                  <a:ext uri="{0D108BD9-81ED-4DB2-BD59-A6C34878D82A}">
                    <a16:rowId xmlns:a16="http://schemas.microsoft.com/office/drawing/2014/main" val="2995154660"/>
                  </a:ext>
                </a:extLst>
              </a:tr>
              <a:tr h="1460281">
                <a:tc>
                  <a:txBody>
                    <a:bodyPr/>
                    <a:lstStyle/>
                    <a:p>
                      <a:pPr algn="just">
                        <a:lnSpc>
                          <a:spcPct val="150000"/>
                        </a:lnSpc>
                      </a:pPr>
                      <a:r>
                        <a:rPr lang="vi-VN" sz="2000" dirty="0">
                          <a:effectLst/>
                        </a:rPr>
                        <a:t>Từ “Thằng quỷ nhỏ” của Nguyễn Nhật Ánh nghĩ về những phẩm chất của một tác phẩm viết cho thiếu nhi.</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617" marR="536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95000"/>
                      </a:schemeClr>
                    </a:solidFill>
                  </a:tcPr>
                </a:tc>
                <a:tc>
                  <a:txBody>
                    <a:bodyPr/>
                    <a:lstStyle/>
                    <a:p>
                      <a:pPr algn="ctr">
                        <a:lnSpc>
                          <a:spcPct val="150000"/>
                        </a:lnSpc>
                      </a:pPr>
                      <a:r>
                        <a:rPr lang="vi-VN" sz="2000" dirty="0">
                          <a:effectLst/>
                        </a:rPr>
                        <a:t>Văn nghị luận</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617" marR="536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95000"/>
                      </a:schemeClr>
                    </a:solidFill>
                  </a:tcPr>
                </a:tc>
                <a:extLst>
                  <a:ext uri="{0D108BD9-81ED-4DB2-BD59-A6C34878D82A}">
                    <a16:rowId xmlns:a16="http://schemas.microsoft.com/office/drawing/2014/main" val="3070066945"/>
                  </a:ext>
                </a:extLst>
              </a:tr>
              <a:tr h="590781">
                <a:tc>
                  <a:txBody>
                    <a:bodyPr/>
                    <a:lstStyle/>
                    <a:p>
                      <a:pPr algn="just">
                        <a:lnSpc>
                          <a:spcPct val="150000"/>
                        </a:lnSpc>
                      </a:pPr>
                      <a:r>
                        <a:rPr lang="vi-VN" sz="2000" dirty="0">
                          <a:effectLst/>
                        </a:rPr>
                        <a:t>Ngày xưa</a:t>
                      </a:r>
                      <a:r>
                        <a:rPr lang="en-US" sz="2000" dirty="0">
                          <a:effectLst/>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617" marR="536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95000"/>
                      </a:schemeClr>
                    </a:solidFill>
                  </a:tcPr>
                </a:tc>
                <a:tc>
                  <a:txBody>
                    <a:bodyPr/>
                    <a:lstStyle/>
                    <a:p>
                      <a:pPr algn="ctr">
                        <a:lnSpc>
                          <a:spcPct val="150000"/>
                        </a:lnSpc>
                      </a:pPr>
                      <a:r>
                        <a:rPr lang="vi-VN" sz="2000" dirty="0">
                          <a:effectLst/>
                        </a:rPr>
                        <a:t>Thơ</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617" marR="536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95000"/>
                      </a:schemeClr>
                    </a:solidFill>
                  </a:tcPr>
                </a:tc>
                <a:extLst>
                  <a:ext uri="{0D108BD9-81ED-4DB2-BD59-A6C34878D82A}">
                    <a16:rowId xmlns:a16="http://schemas.microsoft.com/office/drawing/2014/main" val="1268303385"/>
                  </a:ext>
                </a:extLst>
              </a:tr>
            </a:tbl>
          </a:graphicData>
        </a:graphic>
      </p:graphicFrame>
      <p:pic>
        <p:nvPicPr>
          <p:cNvPr id="1026" name="Picture 2" descr="Chuyện người con gái Nam Xương - Tác giả: Nguyễn Dữ">
            <a:extLst>
              <a:ext uri="{FF2B5EF4-FFF2-40B4-BE49-F238E27FC236}">
                <a16:creationId xmlns:a16="http://schemas.microsoft.com/office/drawing/2014/main" id="{449B5D6B-F61F-74AE-F14C-CA05E0980F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1272" y="1563959"/>
            <a:ext cx="2304632" cy="140505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Thằng Quỷ Nhỏ - Nguyễn Nhật Ánh - Nguyễn Nhật Ánh - VoizFM">
            <a:extLst>
              <a:ext uri="{FF2B5EF4-FFF2-40B4-BE49-F238E27FC236}">
                <a16:creationId xmlns:a16="http://schemas.microsoft.com/office/drawing/2014/main" id="{2FEB4241-43FB-A020-533B-09AB43EFDE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050"/>
          <a:stretch/>
        </p:blipFill>
        <p:spPr bwMode="auto">
          <a:xfrm>
            <a:off x="6604208" y="3189248"/>
            <a:ext cx="2238759" cy="160715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512160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randombar(horizontal)">
                                      <p:cBhvr>
                                        <p:cTn id="17" dur="500"/>
                                        <p:tgtEl>
                                          <p:spTgt spid="1026"/>
                                        </p:tgtEl>
                                      </p:cBhvr>
                                    </p:animEffect>
                                  </p:childTnLst>
                                </p:cTn>
                              </p:par>
                              <p:par>
                                <p:cTn id="18" presetID="14" presetClass="entr" presetSubtype="10" fill="hold" nodeType="with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randombar(horizontal)">
                                      <p:cBhvr>
                                        <p:cTn id="20"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2EAE072-1DF3-89C4-C403-91EF30A83BE2}"/>
              </a:ext>
            </a:extLst>
          </p:cNvPr>
          <p:cNvSpPr txBox="1"/>
          <p:nvPr/>
        </p:nvSpPr>
        <p:spPr>
          <a:xfrm>
            <a:off x="254200" y="3473671"/>
            <a:ext cx="5270582" cy="646331"/>
          </a:xfrm>
          <a:prstGeom prst="rect">
            <a:avLst/>
          </a:prstGeom>
          <a:noFill/>
        </p:spPr>
        <p:txBody>
          <a:bodyPr wrap="square" rtlCol="0">
            <a:spAutoFit/>
          </a:bodyPr>
          <a:lstStyle/>
          <a:p>
            <a:pPr algn="ctr"/>
            <a:r>
              <a:rPr lang="en-US" sz="3600" b="1" dirty="0">
                <a:solidFill>
                  <a:schemeClr val="accent2">
                    <a:lumMod val="50000"/>
                  </a:schemeClr>
                </a:solidFill>
              </a:rPr>
              <a:t>TRI THỨC NGỮ VĂN.</a:t>
            </a:r>
          </a:p>
        </p:txBody>
      </p:sp>
      <p:grpSp>
        <p:nvGrpSpPr>
          <p:cNvPr id="7" name="Group 6">
            <a:extLst>
              <a:ext uri="{FF2B5EF4-FFF2-40B4-BE49-F238E27FC236}">
                <a16:creationId xmlns:a16="http://schemas.microsoft.com/office/drawing/2014/main" id="{7B385992-D1AE-59D6-CFA3-5716F3848E7B}"/>
              </a:ext>
            </a:extLst>
          </p:cNvPr>
          <p:cNvGrpSpPr/>
          <p:nvPr/>
        </p:nvGrpSpPr>
        <p:grpSpPr>
          <a:xfrm>
            <a:off x="1495616" y="550175"/>
            <a:ext cx="2415754" cy="2625213"/>
            <a:chOff x="990343" y="595513"/>
            <a:chExt cx="2415754" cy="2625213"/>
          </a:xfrm>
        </p:grpSpPr>
        <p:pic>
          <p:nvPicPr>
            <p:cNvPr id="4" name="Picture 3">
              <a:extLst>
                <a:ext uri="{FF2B5EF4-FFF2-40B4-BE49-F238E27FC236}">
                  <a16:creationId xmlns:a16="http://schemas.microsoft.com/office/drawing/2014/main" id="{8D57796A-863E-34F4-C1CD-254DDE66CC3A}"/>
                </a:ext>
              </a:extLst>
            </p:cNvPr>
            <p:cNvPicPr>
              <a:picLocks noChangeAspect="1"/>
            </p:cNvPicPr>
            <p:nvPr/>
          </p:nvPicPr>
          <p:blipFill rotWithShape="1">
            <a:blip r:embed="rId2"/>
            <a:srcRect l="66048" t="1864" r="20000" b="71182"/>
            <a:stretch/>
          </p:blipFill>
          <p:spPr>
            <a:xfrm>
              <a:off x="990343" y="595513"/>
              <a:ext cx="2415754" cy="2625213"/>
            </a:xfrm>
            <a:prstGeom prst="rect">
              <a:avLst/>
            </a:prstGeom>
          </p:spPr>
        </p:pic>
        <p:sp>
          <p:nvSpPr>
            <p:cNvPr id="6" name="TextBox 5">
              <a:extLst>
                <a:ext uri="{FF2B5EF4-FFF2-40B4-BE49-F238E27FC236}">
                  <a16:creationId xmlns:a16="http://schemas.microsoft.com/office/drawing/2014/main" id="{91D7CC50-14A2-4ECE-7FD6-0EA1D271225B}"/>
                </a:ext>
              </a:extLst>
            </p:cNvPr>
            <p:cNvSpPr txBox="1"/>
            <p:nvPr/>
          </p:nvSpPr>
          <p:spPr>
            <a:xfrm>
              <a:off x="1854731" y="1409891"/>
              <a:ext cx="1099826" cy="1107996"/>
            </a:xfrm>
            <a:prstGeom prst="rect">
              <a:avLst/>
            </a:prstGeom>
            <a:noFill/>
          </p:spPr>
          <p:txBody>
            <a:bodyPr wrap="square" rtlCol="0">
              <a:spAutoFit/>
            </a:bodyPr>
            <a:lstStyle/>
            <a:p>
              <a:r>
                <a:rPr lang="en-US" sz="6600" b="1" dirty="0">
                  <a:solidFill>
                    <a:schemeClr val="accent6"/>
                  </a:solidFill>
                </a:rPr>
                <a:t>II. </a:t>
              </a:r>
            </a:p>
          </p:txBody>
        </p:sp>
      </p:grpSp>
      <p:pic>
        <p:nvPicPr>
          <p:cNvPr id="3" name="Picture 2">
            <a:extLst>
              <a:ext uri="{FF2B5EF4-FFF2-40B4-BE49-F238E27FC236}">
                <a16:creationId xmlns:a16="http://schemas.microsoft.com/office/drawing/2014/main" id="{4AE7C7B4-1D8A-BAE2-EBF2-242C768DB8F8}"/>
              </a:ext>
            </a:extLst>
          </p:cNvPr>
          <p:cNvPicPr>
            <a:picLocks noChangeAspect="1"/>
          </p:cNvPicPr>
          <p:nvPr/>
        </p:nvPicPr>
        <p:blipFill rotWithShape="1">
          <a:blip r:embed="rId3"/>
          <a:srcRect l="17177" t="58781" r="62823" b="-2652"/>
          <a:stretch/>
        </p:blipFill>
        <p:spPr>
          <a:xfrm>
            <a:off x="5080818" y="570006"/>
            <a:ext cx="3083859" cy="3805085"/>
          </a:xfrm>
          <a:prstGeom prst="rect">
            <a:avLst/>
          </a:prstGeom>
        </p:spPr>
      </p:pic>
    </p:spTree>
    <p:extLst>
      <p:ext uri="{BB962C8B-B14F-4D97-AF65-F5344CB8AC3E}">
        <p14:creationId xmlns:p14="http://schemas.microsoft.com/office/powerpoint/2010/main" val="3625097401"/>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2EFBB09-992D-CE44-18CA-5410DECA400F}"/>
              </a:ext>
            </a:extLst>
          </p:cNvPr>
          <p:cNvSpPr txBox="1"/>
          <p:nvPr/>
        </p:nvSpPr>
        <p:spPr>
          <a:xfrm>
            <a:off x="2971800" y="457200"/>
            <a:ext cx="3200400" cy="400110"/>
          </a:xfrm>
          <a:prstGeom prst="rect">
            <a:avLst/>
          </a:prstGeom>
          <a:noFill/>
        </p:spPr>
        <p:txBody>
          <a:bodyPr wrap="square" rtlCol="0">
            <a:spAutoFit/>
          </a:bodyPr>
          <a:lstStyle/>
          <a:p>
            <a:pPr algn="ctr"/>
            <a:r>
              <a:rPr lang="en-US" sz="2000" b="1" dirty="0">
                <a:solidFill>
                  <a:schemeClr val="accent2">
                    <a:lumMod val="50000"/>
                  </a:schemeClr>
                </a:solidFill>
              </a:rPr>
              <a:t>HOẠT ĐỘNG CÁ NHÂN</a:t>
            </a:r>
          </a:p>
        </p:txBody>
      </p:sp>
      <p:sp>
        <p:nvSpPr>
          <p:cNvPr id="5" name="Rectangle: Rounded Corners 4">
            <a:extLst>
              <a:ext uri="{FF2B5EF4-FFF2-40B4-BE49-F238E27FC236}">
                <a16:creationId xmlns:a16="http://schemas.microsoft.com/office/drawing/2014/main" id="{2C659AE8-18AD-22AE-D825-67C03904AD16}"/>
              </a:ext>
            </a:extLst>
          </p:cNvPr>
          <p:cNvSpPr/>
          <p:nvPr/>
        </p:nvSpPr>
        <p:spPr>
          <a:xfrm>
            <a:off x="451624" y="1059366"/>
            <a:ext cx="8240751" cy="501805"/>
          </a:xfrm>
          <a:prstGeom prst="round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lumMod val="50000"/>
                  </a:schemeClr>
                </a:solidFill>
              </a:rPr>
              <a:t>Em </a:t>
            </a:r>
            <a:r>
              <a:rPr lang="en-US" sz="2000" b="1" dirty="0" err="1">
                <a:solidFill>
                  <a:schemeClr val="bg1">
                    <a:lumMod val="50000"/>
                  </a:schemeClr>
                </a:solidFill>
              </a:rPr>
              <a:t>hãy</a:t>
            </a:r>
            <a:r>
              <a:rPr lang="en-US" sz="2000" b="1" dirty="0">
                <a:solidFill>
                  <a:schemeClr val="bg1">
                    <a:lumMod val="50000"/>
                  </a:schemeClr>
                </a:solidFill>
              </a:rPr>
              <a:t> </a:t>
            </a:r>
            <a:r>
              <a:rPr lang="en-US" sz="2000" b="1" dirty="0" err="1">
                <a:solidFill>
                  <a:schemeClr val="bg1">
                    <a:lumMod val="50000"/>
                  </a:schemeClr>
                </a:solidFill>
              </a:rPr>
              <a:t>đọc</a:t>
            </a:r>
            <a:r>
              <a:rPr lang="en-US" sz="2000" b="1" dirty="0">
                <a:solidFill>
                  <a:schemeClr val="bg1">
                    <a:lumMod val="50000"/>
                  </a:schemeClr>
                </a:solidFill>
              </a:rPr>
              <a:t> </a:t>
            </a:r>
            <a:r>
              <a:rPr lang="en-US" sz="2000" b="1" dirty="0" err="1">
                <a:solidFill>
                  <a:schemeClr val="bg1">
                    <a:lumMod val="50000"/>
                  </a:schemeClr>
                </a:solidFill>
              </a:rPr>
              <a:t>phần</a:t>
            </a:r>
            <a:r>
              <a:rPr lang="en-US" sz="2000" b="1" dirty="0">
                <a:solidFill>
                  <a:schemeClr val="bg1">
                    <a:lumMod val="50000"/>
                  </a:schemeClr>
                </a:solidFill>
              </a:rPr>
              <a:t> Tri </a:t>
            </a:r>
            <a:r>
              <a:rPr lang="en-US" sz="2000" b="1" dirty="0" err="1">
                <a:solidFill>
                  <a:schemeClr val="bg1">
                    <a:lumMod val="50000"/>
                  </a:schemeClr>
                </a:solidFill>
              </a:rPr>
              <a:t>thức</a:t>
            </a:r>
            <a:r>
              <a:rPr lang="en-US" sz="2000" b="1" dirty="0">
                <a:solidFill>
                  <a:schemeClr val="bg1">
                    <a:lumMod val="50000"/>
                  </a:schemeClr>
                </a:solidFill>
              </a:rPr>
              <a:t> </a:t>
            </a:r>
            <a:r>
              <a:rPr lang="en-US" sz="2000" b="1" dirty="0" err="1">
                <a:solidFill>
                  <a:schemeClr val="bg1">
                    <a:lumMod val="50000"/>
                  </a:schemeClr>
                </a:solidFill>
              </a:rPr>
              <a:t>Ngữ</a:t>
            </a:r>
            <a:r>
              <a:rPr lang="en-US" sz="2000" b="1" dirty="0">
                <a:solidFill>
                  <a:schemeClr val="bg1">
                    <a:lumMod val="50000"/>
                  </a:schemeClr>
                </a:solidFill>
              </a:rPr>
              <a:t> </a:t>
            </a:r>
            <a:r>
              <a:rPr lang="en-US" sz="2000" b="1" dirty="0" err="1">
                <a:solidFill>
                  <a:schemeClr val="bg1">
                    <a:lumMod val="50000"/>
                  </a:schemeClr>
                </a:solidFill>
              </a:rPr>
              <a:t>văn</a:t>
            </a:r>
            <a:r>
              <a:rPr lang="en-US" sz="2000" b="1" dirty="0">
                <a:solidFill>
                  <a:schemeClr val="bg1">
                    <a:lumMod val="50000"/>
                  </a:schemeClr>
                </a:solidFill>
              </a:rPr>
              <a:t> </a:t>
            </a:r>
            <a:r>
              <a:rPr lang="en-US" sz="2000" b="1" dirty="0" err="1">
                <a:solidFill>
                  <a:schemeClr val="bg1">
                    <a:lumMod val="50000"/>
                  </a:schemeClr>
                </a:solidFill>
              </a:rPr>
              <a:t>và</a:t>
            </a:r>
            <a:r>
              <a:rPr lang="en-US" sz="2000" b="1" dirty="0">
                <a:solidFill>
                  <a:schemeClr val="bg1">
                    <a:lumMod val="50000"/>
                  </a:schemeClr>
                </a:solidFill>
              </a:rPr>
              <a:t> </a:t>
            </a:r>
            <a:r>
              <a:rPr lang="en-US" sz="2000" b="1" dirty="0" err="1">
                <a:solidFill>
                  <a:schemeClr val="bg1">
                    <a:lumMod val="50000"/>
                  </a:schemeClr>
                </a:solidFill>
              </a:rPr>
              <a:t>trả</a:t>
            </a:r>
            <a:r>
              <a:rPr lang="en-US" sz="2000" b="1" dirty="0">
                <a:solidFill>
                  <a:schemeClr val="bg1">
                    <a:lumMod val="50000"/>
                  </a:schemeClr>
                </a:solidFill>
              </a:rPr>
              <a:t> </a:t>
            </a:r>
            <a:r>
              <a:rPr lang="en-US" sz="2000" b="1" dirty="0" err="1">
                <a:solidFill>
                  <a:schemeClr val="bg1">
                    <a:lumMod val="50000"/>
                  </a:schemeClr>
                </a:solidFill>
              </a:rPr>
              <a:t>lời</a:t>
            </a:r>
            <a:r>
              <a:rPr lang="en-US" sz="2000" b="1" dirty="0">
                <a:solidFill>
                  <a:schemeClr val="bg1">
                    <a:lumMod val="50000"/>
                  </a:schemeClr>
                </a:solidFill>
              </a:rPr>
              <a:t> </a:t>
            </a:r>
            <a:r>
              <a:rPr lang="en-US" sz="2000" b="1" dirty="0" err="1">
                <a:solidFill>
                  <a:schemeClr val="bg1">
                    <a:lumMod val="50000"/>
                  </a:schemeClr>
                </a:solidFill>
              </a:rPr>
              <a:t>câu</a:t>
            </a:r>
            <a:r>
              <a:rPr lang="en-US" sz="2000" b="1" dirty="0">
                <a:solidFill>
                  <a:schemeClr val="bg1">
                    <a:lumMod val="50000"/>
                  </a:schemeClr>
                </a:solidFill>
              </a:rPr>
              <a:t> </a:t>
            </a:r>
            <a:r>
              <a:rPr lang="en-US" sz="2000" b="1" dirty="0" err="1">
                <a:solidFill>
                  <a:schemeClr val="bg1">
                    <a:lumMod val="50000"/>
                  </a:schemeClr>
                </a:solidFill>
              </a:rPr>
              <a:t>hỏi</a:t>
            </a:r>
            <a:r>
              <a:rPr lang="en-US" sz="2000" b="1" dirty="0">
                <a:solidFill>
                  <a:schemeClr val="bg1">
                    <a:lumMod val="50000"/>
                  </a:schemeClr>
                </a:solidFill>
              </a:rPr>
              <a:t>:</a:t>
            </a:r>
          </a:p>
        </p:txBody>
      </p:sp>
      <p:sp>
        <p:nvSpPr>
          <p:cNvPr id="8" name="TextBox 7">
            <a:extLst>
              <a:ext uri="{FF2B5EF4-FFF2-40B4-BE49-F238E27FC236}">
                <a16:creationId xmlns:a16="http://schemas.microsoft.com/office/drawing/2014/main" id="{45194C35-C66E-4F47-DAC7-9E4E4C0D83E8}"/>
              </a:ext>
            </a:extLst>
          </p:cNvPr>
          <p:cNvSpPr txBox="1"/>
          <p:nvPr/>
        </p:nvSpPr>
        <p:spPr>
          <a:xfrm>
            <a:off x="328961" y="1753410"/>
            <a:ext cx="5843239" cy="2805320"/>
          </a:xfrm>
          <a:prstGeom prst="rect">
            <a:avLst/>
          </a:prstGeom>
          <a:noFill/>
        </p:spPr>
        <p:txBody>
          <a:bodyPr wrap="square">
            <a:spAutoFit/>
          </a:bodyPr>
          <a:lstStyle/>
          <a:p>
            <a:pPr algn="ctr">
              <a:lnSpc>
                <a:spcPct val="150000"/>
              </a:lnSpc>
            </a:pPr>
            <a:r>
              <a:rPr lang="en-US" sz="2000" b="1" dirty="0" err="1">
                <a:solidFill>
                  <a:schemeClr val="bg1">
                    <a:lumMod val="50000"/>
                  </a:schemeClr>
                </a:solidFill>
                <a:effectLst/>
                <a:latin typeface="+mn-lt"/>
                <a:ea typeface="Times New Roman" panose="02020603050405020304" pitchFamily="18" charset="0"/>
              </a:rPr>
              <a:t>Nhiệm</a:t>
            </a:r>
            <a:r>
              <a:rPr lang="en-US" sz="2000" b="1" dirty="0">
                <a:solidFill>
                  <a:schemeClr val="bg1">
                    <a:lumMod val="50000"/>
                  </a:schemeClr>
                </a:solidFill>
                <a:effectLst/>
                <a:latin typeface="+mn-lt"/>
                <a:ea typeface="Times New Roman" panose="02020603050405020304" pitchFamily="18" charset="0"/>
              </a:rPr>
              <a:t> </a:t>
            </a:r>
            <a:r>
              <a:rPr lang="en-US" sz="2000" b="1" dirty="0" err="1">
                <a:solidFill>
                  <a:schemeClr val="bg1">
                    <a:lumMod val="50000"/>
                  </a:schemeClr>
                </a:solidFill>
                <a:effectLst/>
                <a:latin typeface="+mn-lt"/>
                <a:ea typeface="Times New Roman" panose="02020603050405020304" pitchFamily="18" charset="0"/>
              </a:rPr>
              <a:t>vụ</a:t>
            </a:r>
            <a:r>
              <a:rPr lang="en-US" sz="2000" b="1" dirty="0">
                <a:solidFill>
                  <a:schemeClr val="bg1">
                    <a:lumMod val="50000"/>
                  </a:schemeClr>
                </a:solidFill>
                <a:effectLst/>
                <a:latin typeface="+mn-lt"/>
                <a:ea typeface="Times New Roman" panose="02020603050405020304" pitchFamily="18" charset="0"/>
              </a:rPr>
              <a:t>:</a:t>
            </a:r>
          </a:p>
          <a:p>
            <a:pPr marL="457200" indent="-457200" algn="just">
              <a:lnSpc>
                <a:spcPct val="150000"/>
              </a:lnSpc>
              <a:buFont typeface="+mj-lt"/>
              <a:buAutoNum type="arabicPeriod"/>
            </a:pPr>
            <a:r>
              <a:rPr lang="vi-VN" sz="2000" dirty="0">
                <a:effectLst/>
                <a:latin typeface="+mn-lt"/>
                <a:ea typeface="Times New Roman" panose="02020603050405020304" pitchFamily="18" charset="0"/>
              </a:rPr>
              <a:t>Điền những từ còn thiếu vào chỗ trống trong phiếu dưới đây để hoàn thành khái niệm và đặc điểm của văn bản nghị luận</a:t>
            </a:r>
            <a:r>
              <a:rPr lang="en-US" sz="2000" dirty="0">
                <a:effectLst/>
                <a:latin typeface="+mn-lt"/>
                <a:ea typeface="Times New Roman" panose="02020603050405020304" pitchFamily="18" charset="0"/>
              </a:rPr>
              <a:t>.</a:t>
            </a:r>
          </a:p>
          <a:p>
            <a:pPr marL="457200" indent="-457200" algn="just">
              <a:lnSpc>
                <a:spcPct val="150000"/>
              </a:lnSpc>
              <a:buFont typeface="+mj-lt"/>
              <a:buAutoNum type="arabicPeriod"/>
            </a:pPr>
            <a:r>
              <a:rPr lang="vi-VN" sz="2000" dirty="0">
                <a:effectLst/>
                <a:latin typeface="+mn-lt"/>
                <a:ea typeface="Times New Roman" panose="02020603050405020304" pitchFamily="18" charset="0"/>
              </a:rPr>
              <a:t>Vẽ sơ đồ trình bày về vai trò của người đọc và bối cảnh tiếp nhận tác phẩm.</a:t>
            </a:r>
            <a:endParaRPr lang="en-US" sz="2000" dirty="0">
              <a:effectLst/>
              <a:latin typeface="+mn-lt"/>
              <a:ea typeface="Times New Roman" panose="02020603050405020304" pitchFamily="18" charset="0"/>
            </a:endParaRPr>
          </a:p>
        </p:txBody>
      </p:sp>
      <p:pic>
        <p:nvPicPr>
          <p:cNvPr id="10" name="Picture 9">
            <a:extLst>
              <a:ext uri="{FF2B5EF4-FFF2-40B4-BE49-F238E27FC236}">
                <a16:creationId xmlns:a16="http://schemas.microsoft.com/office/drawing/2014/main" id="{FF356B57-0B84-08B6-8567-A981729F4543}"/>
              </a:ext>
            </a:extLst>
          </p:cNvPr>
          <p:cNvPicPr>
            <a:picLocks noChangeAspect="1"/>
          </p:cNvPicPr>
          <p:nvPr/>
        </p:nvPicPr>
        <p:blipFill rotWithShape="1">
          <a:blip r:embed="rId2"/>
          <a:srcRect l="36951" t="55284" r="42195"/>
          <a:stretch/>
        </p:blipFill>
        <p:spPr>
          <a:xfrm flipH="1">
            <a:off x="6172200" y="1471296"/>
            <a:ext cx="2629153" cy="3171128"/>
          </a:xfrm>
          <a:prstGeom prst="rect">
            <a:avLst/>
          </a:prstGeom>
        </p:spPr>
      </p:pic>
      <p:pic>
        <p:nvPicPr>
          <p:cNvPr id="2" name="Google Shape;219;p3">
            <a:extLst>
              <a:ext uri="{FF2B5EF4-FFF2-40B4-BE49-F238E27FC236}">
                <a16:creationId xmlns:a16="http://schemas.microsoft.com/office/drawing/2014/main" id="{B9803189-171B-00D9-C89B-EFD1975E381D}"/>
              </a:ext>
            </a:extLst>
          </p:cNvPr>
          <p:cNvPicPr preferRelativeResize="0"/>
          <p:nvPr/>
        </p:nvPicPr>
        <p:blipFill rotWithShape="1">
          <a:blip r:embed="rId3">
            <a:alphaModFix/>
          </a:blip>
          <a:srcRect/>
          <a:stretch/>
        </p:blipFill>
        <p:spPr>
          <a:xfrm>
            <a:off x="7004763" y="4627848"/>
            <a:ext cx="1923338" cy="426506"/>
          </a:xfrm>
          <a:prstGeom prst="rect">
            <a:avLst/>
          </a:prstGeom>
          <a:noFill/>
          <a:ln>
            <a:noFill/>
          </a:ln>
        </p:spPr>
      </p:pic>
    </p:spTree>
    <p:extLst>
      <p:ext uri="{BB962C8B-B14F-4D97-AF65-F5344CB8AC3E}">
        <p14:creationId xmlns:p14="http://schemas.microsoft.com/office/powerpoint/2010/main" val="124764199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par>
                                <p:cTn id="17" presetID="14" presetClass="entr" presetSubtype="1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2189"/>
        <p:cNvGrpSpPr/>
        <p:nvPr/>
      </p:nvGrpSpPr>
      <p:grpSpPr>
        <a:xfrm>
          <a:off x="0" y="0"/>
          <a:ext cx="0" cy="0"/>
          <a:chOff x="0" y="0"/>
          <a:chExt cx="0" cy="0"/>
        </a:xfrm>
      </p:grpSpPr>
      <p:sp>
        <p:nvSpPr>
          <p:cNvPr id="12" name="TextBox 11">
            <a:extLst>
              <a:ext uri="{FF2B5EF4-FFF2-40B4-BE49-F238E27FC236}">
                <a16:creationId xmlns:a16="http://schemas.microsoft.com/office/drawing/2014/main" id="{2FA6534B-A251-FA3A-FEE3-916B42C20964}"/>
              </a:ext>
            </a:extLst>
          </p:cNvPr>
          <p:cNvSpPr txBox="1"/>
          <p:nvPr/>
        </p:nvSpPr>
        <p:spPr>
          <a:xfrm>
            <a:off x="2168912" y="356838"/>
            <a:ext cx="4806175" cy="461665"/>
          </a:xfrm>
          <a:prstGeom prst="rect">
            <a:avLst/>
          </a:prstGeom>
          <a:noFill/>
        </p:spPr>
        <p:txBody>
          <a:bodyPr wrap="square" rtlCol="0">
            <a:spAutoFit/>
          </a:bodyPr>
          <a:lstStyle/>
          <a:p>
            <a:pPr algn="ctr"/>
            <a:r>
              <a:rPr lang="en-US" sz="2400" b="1" dirty="0">
                <a:solidFill>
                  <a:schemeClr val="accent2">
                    <a:lumMod val="50000"/>
                  </a:schemeClr>
                </a:solidFill>
              </a:rPr>
              <a:t>1. Văn </a:t>
            </a:r>
            <a:r>
              <a:rPr lang="en-US" sz="2400" b="1" dirty="0" err="1">
                <a:solidFill>
                  <a:schemeClr val="accent2">
                    <a:lumMod val="50000"/>
                  </a:schemeClr>
                </a:solidFill>
              </a:rPr>
              <a:t>bản</a:t>
            </a:r>
            <a:r>
              <a:rPr lang="en-US" sz="2400" b="1" dirty="0">
                <a:solidFill>
                  <a:schemeClr val="accent2">
                    <a:lumMod val="50000"/>
                  </a:schemeClr>
                </a:solidFill>
              </a:rPr>
              <a:t> </a:t>
            </a:r>
            <a:r>
              <a:rPr lang="en-US" sz="2400" b="1" dirty="0" err="1">
                <a:solidFill>
                  <a:schemeClr val="accent2">
                    <a:lumMod val="50000"/>
                  </a:schemeClr>
                </a:solidFill>
              </a:rPr>
              <a:t>nghị</a:t>
            </a:r>
            <a:r>
              <a:rPr lang="en-US" sz="2400" b="1" dirty="0">
                <a:solidFill>
                  <a:schemeClr val="accent2">
                    <a:lumMod val="50000"/>
                  </a:schemeClr>
                </a:solidFill>
              </a:rPr>
              <a:t> </a:t>
            </a:r>
            <a:r>
              <a:rPr lang="en-US" sz="2400" b="1" dirty="0" err="1">
                <a:solidFill>
                  <a:schemeClr val="accent2">
                    <a:lumMod val="50000"/>
                  </a:schemeClr>
                </a:solidFill>
              </a:rPr>
              <a:t>luận</a:t>
            </a:r>
            <a:r>
              <a:rPr lang="en-US" sz="2400" b="1" dirty="0">
                <a:solidFill>
                  <a:schemeClr val="accent2">
                    <a:lumMod val="50000"/>
                  </a:schemeClr>
                </a:solidFill>
              </a:rPr>
              <a:t>.</a:t>
            </a:r>
          </a:p>
        </p:txBody>
      </p:sp>
      <p:sp>
        <p:nvSpPr>
          <p:cNvPr id="14" name="TextBox 13">
            <a:extLst>
              <a:ext uri="{FF2B5EF4-FFF2-40B4-BE49-F238E27FC236}">
                <a16:creationId xmlns:a16="http://schemas.microsoft.com/office/drawing/2014/main" id="{FC889D31-FDF0-67E5-B9FC-2E79AC8AA834}"/>
              </a:ext>
            </a:extLst>
          </p:cNvPr>
          <p:cNvSpPr txBox="1"/>
          <p:nvPr/>
        </p:nvSpPr>
        <p:spPr>
          <a:xfrm>
            <a:off x="191757" y="941472"/>
            <a:ext cx="8564138" cy="3728649"/>
          </a:xfrm>
          <a:prstGeom prst="rect">
            <a:avLst/>
          </a:prstGeom>
          <a:noFill/>
        </p:spPr>
        <p:txBody>
          <a:bodyPr wrap="square">
            <a:spAutoFit/>
          </a:bodyPr>
          <a:lstStyle/>
          <a:p>
            <a:pPr marL="342900" indent="-342900" algn="just">
              <a:lnSpc>
                <a:spcPct val="150000"/>
              </a:lnSpc>
              <a:buFont typeface="Arial" panose="020B0604020202020204" pitchFamily="34" charset="0"/>
              <a:buChar char="•"/>
              <a:tabLst>
                <a:tab pos="200025" algn="l"/>
              </a:tabLst>
            </a:pPr>
            <a:r>
              <a:rPr lang="vi-VN" sz="2000" dirty="0">
                <a:effectLst/>
                <a:latin typeface="+mn-lt"/>
                <a:ea typeface="Times New Roman" panose="02020603050405020304" pitchFamily="18" charset="0"/>
              </a:rPr>
              <a:t>Văn bản nghị luận viết về tác phẩm văn học là loại văn bản nhằm làm sáng tỏ các phương diện </a:t>
            </a:r>
            <a:r>
              <a:rPr lang="en-US" sz="2000" dirty="0">
                <a:effectLst/>
                <a:latin typeface="+mn-lt"/>
                <a:ea typeface="Times New Roman" panose="02020603050405020304" pitchFamily="18" charset="0"/>
              </a:rPr>
              <a:t>…………...... </a:t>
            </a:r>
            <a:r>
              <a:rPr lang="vi-VN" sz="2000" dirty="0">
                <a:effectLst/>
                <a:latin typeface="+mn-lt"/>
                <a:ea typeface="Times New Roman" panose="02020603050405020304" pitchFamily="18" charset="0"/>
              </a:rPr>
              <a:t>và </a:t>
            </a:r>
            <a:r>
              <a:rPr lang="en-US" sz="2000" dirty="0">
                <a:effectLst/>
                <a:latin typeface="+mn-lt"/>
                <a:ea typeface="Times New Roman" panose="02020603050405020304" pitchFamily="18" charset="0"/>
              </a:rPr>
              <a:t>…………….. </a:t>
            </a:r>
            <a:r>
              <a:rPr lang="vi-VN" sz="2000" dirty="0">
                <a:effectLst/>
                <a:latin typeface="+mn-lt"/>
                <a:ea typeface="Times New Roman" panose="02020603050405020304" pitchFamily="18" charset="0"/>
              </a:rPr>
              <a:t>của tác phẩm, thể hiện </a:t>
            </a:r>
            <a:r>
              <a:rPr lang="en-US" sz="2000" dirty="0">
                <a:effectLst/>
                <a:latin typeface="+mn-lt"/>
                <a:ea typeface="Times New Roman" panose="02020603050405020304" pitchFamily="18" charset="0"/>
              </a:rPr>
              <a:t>………………………........................… </a:t>
            </a:r>
            <a:r>
              <a:rPr lang="vi-VN" sz="2000" dirty="0">
                <a:effectLst/>
                <a:latin typeface="+mn-lt"/>
                <a:ea typeface="Times New Roman" panose="02020603050405020304" pitchFamily="18" charset="0"/>
              </a:rPr>
              <a:t>và </a:t>
            </a:r>
            <a:r>
              <a:rPr lang="en-US" sz="2000" dirty="0">
                <a:effectLst/>
                <a:latin typeface="+mn-lt"/>
                <a:ea typeface="Times New Roman" panose="02020603050405020304" pitchFamily="18" charset="0"/>
              </a:rPr>
              <a:t>…………………… </a:t>
            </a:r>
            <a:r>
              <a:rPr lang="vi-VN" sz="2000" dirty="0">
                <a:effectLst/>
                <a:latin typeface="+mn-lt"/>
                <a:ea typeface="Times New Roman" panose="02020603050405020304" pitchFamily="18" charset="0"/>
              </a:rPr>
              <a:t>của người viết về tác phẩm.</a:t>
            </a:r>
            <a:endParaRPr lang="en-US" sz="2000" dirty="0">
              <a:latin typeface="+mn-lt"/>
              <a:ea typeface="Times New Roman" panose="02020603050405020304" pitchFamily="18" charset="0"/>
            </a:endParaRPr>
          </a:p>
          <a:p>
            <a:pPr marL="342900" indent="-342900" algn="just">
              <a:lnSpc>
                <a:spcPct val="150000"/>
              </a:lnSpc>
              <a:buFont typeface="Arial" panose="020B0604020202020204" pitchFamily="34" charset="0"/>
              <a:buChar char="•"/>
              <a:tabLst>
                <a:tab pos="200025" algn="l"/>
              </a:tabLst>
            </a:pPr>
            <a:r>
              <a:rPr lang="vi-VN" sz="2000" dirty="0">
                <a:effectLst/>
                <a:latin typeface="+mn-lt"/>
                <a:ea typeface="Times New Roman" panose="02020603050405020304" pitchFamily="18" charset="0"/>
              </a:rPr>
              <a:t>Văn  bản cần được triển khai theo một hệ thống </a:t>
            </a:r>
            <a:r>
              <a:rPr lang="en-US" sz="2000" dirty="0">
                <a:effectLst/>
                <a:latin typeface="+mn-lt"/>
                <a:ea typeface="Times New Roman" panose="02020603050405020304" pitchFamily="18" charset="0"/>
              </a:rPr>
              <a:t>………....……. </a:t>
            </a:r>
            <a:r>
              <a:rPr lang="vi-VN" sz="2000" dirty="0">
                <a:effectLst/>
                <a:latin typeface="+mn-lt"/>
                <a:ea typeface="Times New Roman" panose="02020603050405020304" pitchFamily="18" charset="0"/>
              </a:rPr>
              <a:t>rõ ràng, mạch lạc, dựa trên </a:t>
            </a:r>
            <a:r>
              <a:rPr lang="en-US" sz="2000" dirty="0">
                <a:effectLst/>
                <a:latin typeface="+mn-lt"/>
                <a:ea typeface="Times New Roman" panose="02020603050405020304" pitchFamily="18" charset="0"/>
              </a:rPr>
              <a:t>…………… </a:t>
            </a:r>
            <a:r>
              <a:rPr lang="vi-VN" sz="2000" dirty="0">
                <a:effectLst/>
                <a:latin typeface="+mn-lt"/>
                <a:ea typeface="Times New Roman" panose="02020603050405020304" pitchFamily="18" charset="0"/>
              </a:rPr>
              <a:t>và </a:t>
            </a:r>
            <a:r>
              <a:rPr lang="en-US" sz="2000" dirty="0">
                <a:effectLst/>
                <a:latin typeface="+mn-lt"/>
                <a:ea typeface="Times New Roman" panose="02020603050405020304" pitchFamily="18" charset="0"/>
              </a:rPr>
              <a:t>……………....... </a:t>
            </a:r>
            <a:r>
              <a:rPr lang="vi-VN" sz="2000" dirty="0">
                <a:effectLst/>
                <a:latin typeface="+mn-lt"/>
                <a:ea typeface="Times New Roman" panose="02020603050405020304" pitchFamily="18" charset="0"/>
              </a:rPr>
              <a:t>thuyết phục, không nhất thiết phải bàn luận một cách toàn diện về tác phẩm mà có thể đi sâu vào một hoặc </a:t>
            </a:r>
            <a:r>
              <a:rPr lang="en-US" sz="2000" dirty="0">
                <a:effectLst/>
                <a:latin typeface="+mn-lt"/>
                <a:ea typeface="Times New Roman" panose="02020603050405020304" pitchFamily="18" charset="0"/>
              </a:rPr>
              <a:t>…………………………………….. </a:t>
            </a:r>
            <a:r>
              <a:rPr lang="vi-VN" sz="2000" dirty="0">
                <a:effectLst/>
                <a:latin typeface="+mn-lt"/>
                <a:ea typeface="Times New Roman" panose="02020603050405020304" pitchFamily="18" charset="0"/>
              </a:rPr>
              <a:t>của tác phẩm.</a:t>
            </a:r>
            <a:endParaRPr lang="en-US" sz="2000" dirty="0">
              <a:effectLst/>
              <a:latin typeface="+mn-lt"/>
              <a:ea typeface="Times New Roman" panose="02020603050405020304" pitchFamily="18" charset="0"/>
            </a:endParaRPr>
          </a:p>
        </p:txBody>
      </p:sp>
      <p:sp>
        <p:nvSpPr>
          <p:cNvPr id="15" name="Rectangle: Rounded Corners 14">
            <a:extLst>
              <a:ext uri="{FF2B5EF4-FFF2-40B4-BE49-F238E27FC236}">
                <a16:creationId xmlns:a16="http://schemas.microsoft.com/office/drawing/2014/main" id="{E9F6BE8C-36F5-FF8A-C6B0-B5720445820E}"/>
              </a:ext>
            </a:extLst>
          </p:cNvPr>
          <p:cNvSpPr/>
          <p:nvPr/>
        </p:nvSpPr>
        <p:spPr>
          <a:xfrm>
            <a:off x="3607747" y="1497977"/>
            <a:ext cx="1427357" cy="367989"/>
          </a:xfrm>
          <a:prstGeom prst="roundRect">
            <a:avLst/>
          </a:prstGeom>
          <a:solidFill>
            <a:schemeClr val="accent6"/>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C00000"/>
                </a:solidFill>
              </a:rPr>
              <a:t>nội</a:t>
            </a:r>
            <a:r>
              <a:rPr lang="en-US" sz="2000" dirty="0">
                <a:solidFill>
                  <a:srgbClr val="C00000"/>
                </a:solidFill>
              </a:rPr>
              <a:t> dung</a:t>
            </a:r>
          </a:p>
        </p:txBody>
      </p:sp>
      <p:sp>
        <p:nvSpPr>
          <p:cNvPr id="16" name="Rectangle: Rounded Corners 15">
            <a:extLst>
              <a:ext uri="{FF2B5EF4-FFF2-40B4-BE49-F238E27FC236}">
                <a16:creationId xmlns:a16="http://schemas.microsoft.com/office/drawing/2014/main" id="{24FB6342-B7E1-1722-7667-F8EDD0AA9E76}"/>
              </a:ext>
            </a:extLst>
          </p:cNvPr>
          <p:cNvSpPr/>
          <p:nvPr/>
        </p:nvSpPr>
        <p:spPr>
          <a:xfrm>
            <a:off x="5538766" y="1497976"/>
            <a:ext cx="1427357" cy="367989"/>
          </a:xfrm>
          <a:prstGeom prst="roundRect">
            <a:avLst/>
          </a:prstGeom>
          <a:solidFill>
            <a:schemeClr val="accent6"/>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C00000"/>
                </a:solidFill>
              </a:rPr>
              <a:t>hình</a:t>
            </a:r>
            <a:r>
              <a:rPr lang="en-US" sz="2000" dirty="0">
                <a:solidFill>
                  <a:srgbClr val="C00000"/>
                </a:solidFill>
              </a:rPr>
              <a:t> </a:t>
            </a:r>
            <a:r>
              <a:rPr lang="en-US" sz="2000" dirty="0" err="1">
                <a:solidFill>
                  <a:srgbClr val="C00000"/>
                </a:solidFill>
              </a:rPr>
              <a:t>thức</a:t>
            </a:r>
            <a:endParaRPr lang="en-US" sz="2000" dirty="0">
              <a:solidFill>
                <a:srgbClr val="C00000"/>
              </a:solidFill>
            </a:endParaRPr>
          </a:p>
        </p:txBody>
      </p:sp>
      <p:sp>
        <p:nvSpPr>
          <p:cNvPr id="2" name="Rectangle: Rounded Corners 1">
            <a:extLst>
              <a:ext uri="{FF2B5EF4-FFF2-40B4-BE49-F238E27FC236}">
                <a16:creationId xmlns:a16="http://schemas.microsoft.com/office/drawing/2014/main" id="{5F81C131-B3F7-6763-E901-30C876FF8CE0}"/>
              </a:ext>
            </a:extLst>
          </p:cNvPr>
          <p:cNvSpPr/>
          <p:nvPr/>
        </p:nvSpPr>
        <p:spPr>
          <a:xfrm>
            <a:off x="1754021" y="1964711"/>
            <a:ext cx="4270262" cy="367989"/>
          </a:xfrm>
          <a:prstGeom prst="roundRect">
            <a:avLst/>
          </a:prstGeom>
          <a:solidFill>
            <a:schemeClr val="accent6"/>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C00000"/>
                </a:solidFill>
              </a:rPr>
              <a:t>quan</a:t>
            </a:r>
            <a:r>
              <a:rPr lang="en-US" sz="2000" dirty="0">
                <a:solidFill>
                  <a:srgbClr val="C00000"/>
                </a:solidFill>
              </a:rPr>
              <a:t> </a:t>
            </a:r>
            <a:r>
              <a:rPr lang="en-US" sz="2000" dirty="0" err="1">
                <a:solidFill>
                  <a:srgbClr val="C00000"/>
                </a:solidFill>
              </a:rPr>
              <a:t>điểm</a:t>
            </a:r>
            <a:r>
              <a:rPr lang="en-US" sz="2000" dirty="0">
                <a:solidFill>
                  <a:srgbClr val="C00000"/>
                </a:solidFill>
              </a:rPr>
              <a:t>, </a:t>
            </a:r>
            <a:r>
              <a:rPr lang="en-US" sz="2000" dirty="0" err="1">
                <a:solidFill>
                  <a:srgbClr val="C00000"/>
                </a:solidFill>
              </a:rPr>
              <a:t>thái</a:t>
            </a:r>
            <a:r>
              <a:rPr lang="en-US" sz="2000" dirty="0">
                <a:solidFill>
                  <a:srgbClr val="C00000"/>
                </a:solidFill>
              </a:rPr>
              <a:t> </a:t>
            </a:r>
            <a:r>
              <a:rPr lang="en-US" sz="2000" dirty="0" err="1">
                <a:solidFill>
                  <a:srgbClr val="C00000"/>
                </a:solidFill>
              </a:rPr>
              <a:t>độ</a:t>
            </a:r>
            <a:r>
              <a:rPr lang="en-US" sz="2000" dirty="0">
                <a:solidFill>
                  <a:srgbClr val="C00000"/>
                </a:solidFill>
              </a:rPr>
              <a:t>, </a:t>
            </a:r>
            <a:r>
              <a:rPr lang="en-US" sz="2000" dirty="0" err="1">
                <a:solidFill>
                  <a:srgbClr val="C00000"/>
                </a:solidFill>
              </a:rPr>
              <a:t>cách</a:t>
            </a:r>
            <a:r>
              <a:rPr lang="en-US" sz="2000" dirty="0">
                <a:solidFill>
                  <a:srgbClr val="C00000"/>
                </a:solidFill>
              </a:rPr>
              <a:t> </a:t>
            </a:r>
            <a:r>
              <a:rPr lang="en-US" sz="2000" dirty="0" err="1">
                <a:solidFill>
                  <a:srgbClr val="C00000"/>
                </a:solidFill>
              </a:rPr>
              <a:t>đánh</a:t>
            </a:r>
            <a:r>
              <a:rPr lang="en-US" sz="2000" dirty="0">
                <a:solidFill>
                  <a:srgbClr val="C00000"/>
                </a:solidFill>
              </a:rPr>
              <a:t> </a:t>
            </a:r>
            <a:r>
              <a:rPr lang="en-US" sz="2000" dirty="0" err="1">
                <a:solidFill>
                  <a:srgbClr val="C00000"/>
                </a:solidFill>
              </a:rPr>
              <a:t>giá</a:t>
            </a:r>
            <a:endParaRPr lang="en-US" sz="2000" dirty="0">
              <a:solidFill>
                <a:srgbClr val="C00000"/>
              </a:solidFill>
            </a:endParaRPr>
          </a:p>
        </p:txBody>
      </p:sp>
      <p:sp>
        <p:nvSpPr>
          <p:cNvPr id="3" name="Rectangle: Rounded Corners 2">
            <a:extLst>
              <a:ext uri="{FF2B5EF4-FFF2-40B4-BE49-F238E27FC236}">
                <a16:creationId xmlns:a16="http://schemas.microsoft.com/office/drawing/2014/main" id="{012EBB6D-6BEC-62D3-AE10-2EA88A064AF6}"/>
              </a:ext>
            </a:extLst>
          </p:cNvPr>
          <p:cNvSpPr/>
          <p:nvPr/>
        </p:nvSpPr>
        <p:spPr>
          <a:xfrm>
            <a:off x="6658372" y="1964710"/>
            <a:ext cx="2019464" cy="367989"/>
          </a:xfrm>
          <a:prstGeom prst="roundRect">
            <a:avLst/>
          </a:prstGeom>
          <a:solidFill>
            <a:schemeClr val="accent6"/>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C00000"/>
                </a:solidFill>
              </a:rPr>
              <a:t>kiến</a:t>
            </a:r>
            <a:r>
              <a:rPr lang="en-US" sz="2000" dirty="0">
                <a:solidFill>
                  <a:srgbClr val="C00000"/>
                </a:solidFill>
              </a:rPr>
              <a:t> </a:t>
            </a:r>
            <a:r>
              <a:rPr lang="en-US" sz="2000" dirty="0" err="1">
                <a:solidFill>
                  <a:srgbClr val="C00000"/>
                </a:solidFill>
              </a:rPr>
              <a:t>giải</a:t>
            </a:r>
            <a:endParaRPr lang="en-US" sz="2000" dirty="0">
              <a:solidFill>
                <a:srgbClr val="C00000"/>
              </a:solidFill>
            </a:endParaRPr>
          </a:p>
        </p:txBody>
      </p:sp>
      <p:sp>
        <p:nvSpPr>
          <p:cNvPr id="4" name="Rectangle: Rounded Corners 3">
            <a:extLst>
              <a:ext uri="{FF2B5EF4-FFF2-40B4-BE49-F238E27FC236}">
                <a16:creationId xmlns:a16="http://schemas.microsoft.com/office/drawing/2014/main" id="{7335EBF8-9D29-208F-8456-1E013C2C1C88}"/>
              </a:ext>
            </a:extLst>
          </p:cNvPr>
          <p:cNvSpPr/>
          <p:nvPr/>
        </p:nvSpPr>
        <p:spPr>
          <a:xfrm>
            <a:off x="6113930" y="2850681"/>
            <a:ext cx="1613647" cy="367989"/>
          </a:xfrm>
          <a:prstGeom prst="roundRect">
            <a:avLst/>
          </a:prstGeom>
          <a:solidFill>
            <a:schemeClr val="accent6"/>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C00000"/>
                </a:solidFill>
              </a:rPr>
              <a:t>luận</a:t>
            </a:r>
            <a:r>
              <a:rPr lang="en-US" sz="2000" dirty="0">
                <a:solidFill>
                  <a:srgbClr val="C00000"/>
                </a:solidFill>
              </a:rPr>
              <a:t> </a:t>
            </a:r>
            <a:r>
              <a:rPr lang="en-US" sz="2000" dirty="0" err="1">
                <a:solidFill>
                  <a:srgbClr val="C00000"/>
                </a:solidFill>
              </a:rPr>
              <a:t>điểm</a:t>
            </a:r>
            <a:endParaRPr lang="en-US" sz="2000" dirty="0">
              <a:solidFill>
                <a:srgbClr val="C00000"/>
              </a:solidFill>
            </a:endParaRPr>
          </a:p>
        </p:txBody>
      </p:sp>
      <p:sp>
        <p:nvSpPr>
          <p:cNvPr id="5" name="Rectangle: Rounded Corners 4">
            <a:extLst>
              <a:ext uri="{FF2B5EF4-FFF2-40B4-BE49-F238E27FC236}">
                <a16:creationId xmlns:a16="http://schemas.microsoft.com/office/drawing/2014/main" id="{BB064F51-077D-3376-57B1-777CB3506A93}"/>
              </a:ext>
            </a:extLst>
          </p:cNvPr>
          <p:cNvSpPr/>
          <p:nvPr/>
        </p:nvSpPr>
        <p:spPr>
          <a:xfrm>
            <a:off x="2922495" y="3317416"/>
            <a:ext cx="1129554" cy="367989"/>
          </a:xfrm>
          <a:prstGeom prst="roundRect">
            <a:avLst/>
          </a:prstGeom>
          <a:solidFill>
            <a:schemeClr val="accent6"/>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C00000"/>
                </a:solidFill>
              </a:rPr>
              <a:t>lí</a:t>
            </a:r>
            <a:r>
              <a:rPr lang="en-US" sz="2000" dirty="0">
                <a:solidFill>
                  <a:srgbClr val="C00000"/>
                </a:solidFill>
              </a:rPr>
              <a:t> </a:t>
            </a:r>
            <a:r>
              <a:rPr lang="en-US" sz="2000" dirty="0" err="1">
                <a:solidFill>
                  <a:srgbClr val="C00000"/>
                </a:solidFill>
              </a:rPr>
              <a:t>lẽ</a:t>
            </a:r>
            <a:endParaRPr lang="en-US" sz="2000" dirty="0">
              <a:solidFill>
                <a:srgbClr val="C00000"/>
              </a:solidFill>
            </a:endParaRPr>
          </a:p>
        </p:txBody>
      </p:sp>
      <p:sp>
        <p:nvSpPr>
          <p:cNvPr id="6" name="Rectangle: Rounded Corners 5">
            <a:extLst>
              <a:ext uri="{FF2B5EF4-FFF2-40B4-BE49-F238E27FC236}">
                <a16:creationId xmlns:a16="http://schemas.microsoft.com/office/drawing/2014/main" id="{CB8F1836-AFA3-73C7-374D-6D1FFAEA71B9}"/>
              </a:ext>
            </a:extLst>
          </p:cNvPr>
          <p:cNvSpPr/>
          <p:nvPr/>
        </p:nvSpPr>
        <p:spPr>
          <a:xfrm>
            <a:off x="4634753" y="3325255"/>
            <a:ext cx="1721223" cy="367989"/>
          </a:xfrm>
          <a:prstGeom prst="roundRect">
            <a:avLst/>
          </a:prstGeom>
          <a:solidFill>
            <a:schemeClr val="accent6"/>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C00000"/>
                </a:solidFill>
              </a:rPr>
              <a:t>bằng</a:t>
            </a:r>
            <a:r>
              <a:rPr lang="en-US" sz="2000" dirty="0">
                <a:solidFill>
                  <a:srgbClr val="C00000"/>
                </a:solidFill>
              </a:rPr>
              <a:t> </a:t>
            </a:r>
            <a:r>
              <a:rPr lang="en-US" sz="2000" dirty="0" err="1">
                <a:solidFill>
                  <a:srgbClr val="C00000"/>
                </a:solidFill>
              </a:rPr>
              <a:t>chứng</a:t>
            </a:r>
            <a:endParaRPr lang="en-US" sz="2000" dirty="0">
              <a:solidFill>
                <a:srgbClr val="C00000"/>
              </a:solidFill>
            </a:endParaRPr>
          </a:p>
        </p:txBody>
      </p:sp>
      <p:sp>
        <p:nvSpPr>
          <p:cNvPr id="7" name="Rectangle: Rounded Corners 6">
            <a:extLst>
              <a:ext uri="{FF2B5EF4-FFF2-40B4-BE49-F238E27FC236}">
                <a16:creationId xmlns:a16="http://schemas.microsoft.com/office/drawing/2014/main" id="{873C0778-1CAC-A253-ADF7-5992E59273FB}"/>
              </a:ext>
            </a:extLst>
          </p:cNvPr>
          <p:cNvSpPr/>
          <p:nvPr/>
        </p:nvSpPr>
        <p:spPr>
          <a:xfrm>
            <a:off x="2694551" y="4211225"/>
            <a:ext cx="3661425" cy="367989"/>
          </a:xfrm>
          <a:prstGeom prst="roundRect">
            <a:avLst/>
          </a:prstGeom>
          <a:solidFill>
            <a:schemeClr val="accent6"/>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C00000"/>
                </a:solidFill>
              </a:rPr>
              <a:t>một</a:t>
            </a:r>
            <a:r>
              <a:rPr lang="en-US" sz="2000" dirty="0">
                <a:solidFill>
                  <a:srgbClr val="C00000"/>
                </a:solidFill>
              </a:rPr>
              <a:t> </a:t>
            </a:r>
            <a:r>
              <a:rPr lang="en-US" sz="2000" dirty="0" err="1">
                <a:solidFill>
                  <a:srgbClr val="C00000"/>
                </a:solidFill>
              </a:rPr>
              <a:t>số</a:t>
            </a:r>
            <a:r>
              <a:rPr lang="en-US" sz="2000" dirty="0">
                <a:solidFill>
                  <a:srgbClr val="C00000"/>
                </a:solidFill>
              </a:rPr>
              <a:t> </a:t>
            </a:r>
            <a:r>
              <a:rPr lang="en-US" sz="2000" dirty="0" err="1">
                <a:solidFill>
                  <a:srgbClr val="C00000"/>
                </a:solidFill>
              </a:rPr>
              <a:t>khía</a:t>
            </a:r>
            <a:r>
              <a:rPr lang="en-US" sz="2000" dirty="0">
                <a:solidFill>
                  <a:srgbClr val="C00000"/>
                </a:solidFill>
              </a:rPr>
              <a:t> </a:t>
            </a:r>
            <a:r>
              <a:rPr lang="en-US" sz="2000" dirty="0" err="1">
                <a:solidFill>
                  <a:srgbClr val="C00000"/>
                </a:solidFill>
              </a:rPr>
              <a:t>cạnh</a:t>
            </a:r>
            <a:r>
              <a:rPr lang="en-US" sz="2000" dirty="0">
                <a:solidFill>
                  <a:srgbClr val="C00000"/>
                </a:solidFill>
              </a:rPr>
              <a:t> </a:t>
            </a:r>
            <a:r>
              <a:rPr lang="en-US" sz="2000" dirty="0" err="1">
                <a:solidFill>
                  <a:srgbClr val="C00000"/>
                </a:solidFill>
              </a:rPr>
              <a:t>nổi</a:t>
            </a:r>
            <a:r>
              <a:rPr lang="en-US" sz="2000" dirty="0">
                <a:solidFill>
                  <a:srgbClr val="C00000"/>
                </a:solidFill>
              </a:rPr>
              <a:t> </a:t>
            </a:r>
            <a:r>
              <a:rPr lang="en-US" sz="2000" dirty="0" err="1">
                <a:solidFill>
                  <a:srgbClr val="C00000"/>
                </a:solidFill>
              </a:rPr>
              <a:t>bật</a:t>
            </a:r>
            <a:endParaRPr lang="en-US" sz="2000" dirty="0">
              <a:solidFill>
                <a:srgbClr val="C00000"/>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arn(inVertical)">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barn(inVertical)">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barn(inVertical)">
                                      <p:cBhvr>
                                        <p:cTn id="42" dur="5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barn(inVertical)">
                                      <p:cBhvr>
                                        <p:cTn id="47" dur="500"/>
                                        <p:tgtEl>
                                          <p:spTgt spid="6"/>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barn(inVertical)">
                                      <p:cBhvr>
                                        <p:cTn id="5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animBg="1"/>
      <p:bldP spid="16" grpId="0" animBg="1"/>
      <p:bldP spid="2" grpId="0" animBg="1"/>
      <p:bldP spid="3" grpId="0" animBg="1"/>
      <p:bldP spid="4" grpId="0" animBg="1"/>
      <p:bldP spid="5" grpId="0" animBg="1"/>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1970"/>
        <p:cNvGrpSpPr/>
        <p:nvPr/>
      </p:nvGrpSpPr>
      <p:grpSpPr>
        <a:xfrm>
          <a:off x="0" y="0"/>
          <a:ext cx="0" cy="0"/>
          <a:chOff x="0" y="0"/>
          <a:chExt cx="0" cy="0"/>
        </a:xfrm>
      </p:grpSpPr>
      <p:sp>
        <p:nvSpPr>
          <p:cNvPr id="8" name="TextBox 7">
            <a:extLst>
              <a:ext uri="{FF2B5EF4-FFF2-40B4-BE49-F238E27FC236}">
                <a16:creationId xmlns:a16="http://schemas.microsoft.com/office/drawing/2014/main" id="{C9F249B7-FDC6-F735-531D-419140D54836}"/>
              </a:ext>
            </a:extLst>
          </p:cNvPr>
          <p:cNvSpPr txBox="1"/>
          <p:nvPr/>
        </p:nvSpPr>
        <p:spPr>
          <a:xfrm>
            <a:off x="342900" y="335256"/>
            <a:ext cx="8458200" cy="461665"/>
          </a:xfrm>
          <a:prstGeom prst="rect">
            <a:avLst/>
          </a:prstGeom>
          <a:noFill/>
        </p:spPr>
        <p:txBody>
          <a:bodyPr wrap="square" rtlCol="0">
            <a:spAutoFit/>
          </a:bodyPr>
          <a:lstStyle/>
          <a:p>
            <a:pPr algn="ctr"/>
            <a:r>
              <a:rPr lang="en-US" sz="2400" b="1" dirty="0">
                <a:solidFill>
                  <a:schemeClr val="accent2">
                    <a:lumMod val="50000"/>
                  </a:schemeClr>
                </a:solidFill>
              </a:rPr>
              <a:t>2. Vai </a:t>
            </a:r>
            <a:r>
              <a:rPr lang="en-US" sz="2400" b="1" dirty="0" err="1">
                <a:solidFill>
                  <a:schemeClr val="accent2">
                    <a:lumMod val="50000"/>
                  </a:schemeClr>
                </a:solidFill>
              </a:rPr>
              <a:t>trò</a:t>
            </a:r>
            <a:r>
              <a:rPr lang="en-US" sz="2400" b="1" dirty="0">
                <a:solidFill>
                  <a:schemeClr val="accent2">
                    <a:lumMod val="50000"/>
                  </a:schemeClr>
                </a:solidFill>
              </a:rPr>
              <a:t> </a:t>
            </a:r>
            <a:r>
              <a:rPr lang="en-US" sz="2400" b="1" dirty="0" err="1">
                <a:solidFill>
                  <a:schemeClr val="accent2">
                    <a:lumMod val="50000"/>
                  </a:schemeClr>
                </a:solidFill>
              </a:rPr>
              <a:t>của</a:t>
            </a:r>
            <a:r>
              <a:rPr lang="en-US" sz="2400" b="1" dirty="0">
                <a:solidFill>
                  <a:schemeClr val="accent2">
                    <a:lumMod val="50000"/>
                  </a:schemeClr>
                </a:solidFill>
              </a:rPr>
              <a:t> </a:t>
            </a:r>
            <a:r>
              <a:rPr lang="en-US" sz="2400" b="1" dirty="0" err="1">
                <a:solidFill>
                  <a:schemeClr val="accent2">
                    <a:lumMod val="50000"/>
                  </a:schemeClr>
                </a:solidFill>
              </a:rPr>
              <a:t>người</a:t>
            </a:r>
            <a:r>
              <a:rPr lang="en-US" sz="2400" b="1" dirty="0">
                <a:solidFill>
                  <a:schemeClr val="accent2">
                    <a:lumMod val="50000"/>
                  </a:schemeClr>
                </a:solidFill>
              </a:rPr>
              <a:t> </a:t>
            </a:r>
            <a:r>
              <a:rPr lang="en-US" sz="2400" b="1" dirty="0" err="1">
                <a:solidFill>
                  <a:schemeClr val="accent2">
                    <a:lumMod val="50000"/>
                  </a:schemeClr>
                </a:solidFill>
              </a:rPr>
              <a:t>đọc</a:t>
            </a:r>
            <a:r>
              <a:rPr lang="en-US" sz="2400" b="1" dirty="0">
                <a:solidFill>
                  <a:schemeClr val="accent2">
                    <a:lumMod val="50000"/>
                  </a:schemeClr>
                </a:solidFill>
              </a:rPr>
              <a:t> </a:t>
            </a:r>
            <a:r>
              <a:rPr lang="en-US" sz="2400" b="1" dirty="0" err="1">
                <a:solidFill>
                  <a:schemeClr val="accent2">
                    <a:lumMod val="50000"/>
                  </a:schemeClr>
                </a:solidFill>
              </a:rPr>
              <a:t>và</a:t>
            </a:r>
            <a:r>
              <a:rPr lang="en-US" sz="2400" b="1" dirty="0">
                <a:solidFill>
                  <a:schemeClr val="accent2">
                    <a:lumMod val="50000"/>
                  </a:schemeClr>
                </a:solidFill>
              </a:rPr>
              <a:t> </a:t>
            </a:r>
            <a:r>
              <a:rPr lang="en-US" sz="2400" b="1" dirty="0" err="1">
                <a:solidFill>
                  <a:schemeClr val="accent2">
                    <a:lumMod val="50000"/>
                  </a:schemeClr>
                </a:solidFill>
              </a:rPr>
              <a:t>bối</a:t>
            </a:r>
            <a:r>
              <a:rPr lang="en-US" sz="2400" b="1" dirty="0">
                <a:solidFill>
                  <a:schemeClr val="accent2">
                    <a:lumMod val="50000"/>
                  </a:schemeClr>
                </a:solidFill>
              </a:rPr>
              <a:t> </a:t>
            </a:r>
            <a:r>
              <a:rPr lang="en-US" sz="2400" b="1" dirty="0" err="1">
                <a:solidFill>
                  <a:schemeClr val="accent2">
                    <a:lumMod val="50000"/>
                  </a:schemeClr>
                </a:solidFill>
              </a:rPr>
              <a:t>cảnh</a:t>
            </a:r>
            <a:r>
              <a:rPr lang="en-US" sz="2400" b="1" dirty="0">
                <a:solidFill>
                  <a:schemeClr val="accent2">
                    <a:lumMod val="50000"/>
                  </a:schemeClr>
                </a:solidFill>
              </a:rPr>
              <a:t> </a:t>
            </a:r>
            <a:r>
              <a:rPr lang="en-US" sz="2400" b="1" dirty="0" err="1">
                <a:solidFill>
                  <a:schemeClr val="accent2">
                    <a:lumMod val="50000"/>
                  </a:schemeClr>
                </a:solidFill>
              </a:rPr>
              <a:t>tiếp</a:t>
            </a:r>
            <a:r>
              <a:rPr lang="en-US" sz="2400" b="1" dirty="0">
                <a:solidFill>
                  <a:schemeClr val="accent2">
                    <a:lumMod val="50000"/>
                  </a:schemeClr>
                </a:solidFill>
              </a:rPr>
              <a:t> </a:t>
            </a:r>
            <a:r>
              <a:rPr lang="en-US" sz="2400" b="1" dirty="0" err="1">
                <a:solidFill>
                  <a:schemeClr val="accent2">
                    <a:lumMod val="50000"/>
                  </a:schemeClr>
                </a:solidFill>
              </a:rPr>
              <a:t>nhận</a:t>
            </a:r>
            <a:r>
              <a:rPr lang="en-US" sz="2400" b="1" dirty="0">
                <a:solidFill>
                  <a:schemeClr val="accent2">
                    <a:lumMod val="50000"/>
                  </a:schemeClr>
                </a:solidFill>
              </a:rPr>
              <a:t> </a:t>
            </a:r>
            <a:r>
              <a:rPr lang="en-US" sz="2400" b="1" dirty="0" err="1">
                <a:solidFill>
                  <a:schemeClr val="accent2">
                    <a:lumMod val="50000"/>
                  </a:schemeClr>
                </a:solidFill>
              </a:rPr>
              <a:t>tác</a:t>
            </a:r>
            <a:r>
              <a:rPr lang="en-US" sz="2400" b="1" dirty="0">
                <a:solidFill>
                  <a:schemeClr val="accent2">
                    <a:lumMod val="50000"/>
                  </a:schemeClr>
                </a:solidFill>
              </a:rPr>
              <a:t> </a:t>
            </a:r>
            <a:r>
              <a:rPr lang="en-US" sz="2400" b="1" dirty="0" err="1">
                <a:solidFill>
                  <a:schemeClr val="accent2">
                    <a:lumMod val="50000"/>
                  </a:schemeClr>
                </a:solidFill>
              </a:rPr>
              <a:t>phẩm</a:t>
            </a:r>
            <a:r>
              <a:rPr lang="en-US" sz="2400" b="1" dirty="0">
                <a:solidFill>
                  <a:schemeClr val="accent2">
                    <a:lumMod val="50000"/>
                  </a:schemeClr>
                </a:solidFill>
              </a:rPr>
              <a:t>.</a:t>
            </a:r>
          </a:p>
        </p:txBody>
      </p:sp>
      <p:sp>
        <p:nvSpPr>
          <p:cNvPr id="9" name="Rectangle 8">
            <a:extLst>
              <a:ext uri="{FF2B5EF4-FFF2-40B4-BE49-F238E27FC236}">
                <a16:creationId xmlns:a16="http://schemas.microsoft.com/office/drawing/2014/main" id="{7CE188D4-AA04-2AE0-774E-864E23377394}"/>
              </a:ext>
            </a:extLst>
          </p:cNvPr>
          <p:cNvSpPr/>
          <p:nvPr/>
        </p:nvSpPr>
        <p:spPr>
          <a:xfrm>
            <a:off x="3007112" y="955515"/>
            <a:ext cx="3958683" cy="799386"/>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b="1" dirty="0">
                <a:solidFill>
                  <a:schemeClr val="accent6"/>
                </a:solidFill>
              </a:rPr>
              <a:t>Vai </a:t>
            </a:r>
            <a:r>
              <a:rPr lang="en-US" sz="1800" b="1" dirty="0" err="1">
                <a:solidFill>
                  <a:schemeClr val="accent6"/>
                </a:solidFill>
              </a:rPr>
              <a:t>trò</a:t>
            </a:r>
            <a:r>
              <a:rPr lang="en-US" sz="1800" b="1" dirty="0">
                <a:solidFill>
                  <a:schemeClr val="accent6"/>
                </a:solidFill>
              </a:rPr>
              <a:t> </a:t>
            </a:r>
            <a:r>
              <a:rPr lang="en-US" sz="1800" b="1" dirty="0" err="1">
                <a:solidFill>
                  <a:schemeClr val="accent6"/>
                </a:solidFill>
              </a:rPr>
              <a:t>của</a:t>
            </a:r>
            <a:r>
              <a:rPr lang="en-US" sz="1800" b="1" dirty="0">
                <a:solidFill>
                  <a:schemeClr val="accent6"/>
                </a:solidFill>
              </a:rPr>
              <a:t> </a:t>
            </a:r>
            <a:r>
              <a:rPr lang="en-US" sz="1800" b="1" dirty="0" err="1">
                <a:solidFill>
                  <a:schemeClr val="accent6"/>
                </a:solidFill>
              </a:rPr>
              <a:t>người</a:t>
            </a:r>
            <a:r>
              <a:rPr lang="en-US" sz="1800" b="1" dirty="0">
                <a:solidFill>
                  <a:schemeClr val="accent6"/>
                </a:solidFill>
              </a:rPr>
              <a:t> </a:t>
            </a:r>
            <a:r>
              <a:rPr lang="en-US" sz="1800" b="1" dirty="0" err="1">
                <a:solidFill>
                  <a:schemeClr val="accent6"/>
                </a:solidFill>
              </a:rPr>
              <a:t>đọc</a:t>
            </a:r>
            <a:r>
              <a:rPr lang="en-US" sz="1800" b="1" dirty="0">
                <a:solidFill>
                  <a:schemeClr val="accent6"/>
                </a:solidFill>
              </a:rPr>
              <a:t> </a:t>
            </a:r>
            <a:r>
              <a:rPr lang="en-US" sz="1800" b="1" dirty="0" err="1">
                <a:solidFill>
                  <a:schemeClr val="accent6"/>
                </a:solidFill>
              </a:rPr>
              <a:t>và</a:t>
            </a:r>
            <a:r>
              <a:rPr lang="en-US" sz="1800" b="1" dirty="0">
                <a:solidFill>
                  <a:schemeClr val="accent6"/>
                </a:solidFill>
              </a:rPr>
              <a:t> </a:t>
            </a:r>
            <a:r>
              <a:rPr lang="en-US" sz="1800" b="1" dirty="0" err="1">
                <a:solidFill>
                  <a:schemeClr val="accent6"/>
                </a:solidFill>
              </a:rPr>
              <a:t>bối</a:t>
            </a:r>
            <a:r>
              <a:rPr lang="en-US" sz="1800" b="1" dirty="0">
                <a:solidFill>
                  <a:schemeClr val="accent6"/>
                </a:solidFill>
              </a:rPr>
              <a:t> </a:t>
            </a:r>
            <a:r>
              <a:rPr lang="en-US" sz="1800" b="1" dirty="0" err="1">
                <a:solidFill>
                  <a:schemeClr val="accent6"/>
                </a:solidFill>
              </a:rPr>
              <a:t>cảnh</a:t>
            </a:r>
            <a:r>
              <a:rPr lang="en-US" sz="1800" b="1" dirty="0">
                <a:solidFill>
                  <a:schemeClr val="accent6"/>
                </a:solidFill>
              </a:rPr>
              <a:t> </a:t>
            </a:r>
            <a:r>
              <a:rPr lang="en-US" sz="1800" b="1" dirty="0" err="1">
                <a:solidFill>
                  <a:schemeClr val="accent6"/>
                </a:solidFill>
              </a:rPr>
              <a:t>tiếp</a:t>
            </a:r>
            <a:r>
              <a:rPr lang="en-US" sz="1800" b="1" dirty="0">
                <a:solidFill>
                  <a:schemeClr val="accent6"/>
                </a:solidFill>
              </a:rPr>
              <a:t> </a:t>
            </a:r>
            <a:r>
              <a:rPr lang="en-US" sz="1800" b="1" dirty="0" err="1">
                <a:solidFill>
                  <a:schemeClr val="accent6"/>
                </a:solidFill>
              </a:rPr>
              <a:t>nhận</a:t>
            </a:r>
            <a:r>
              <a:rPr lang="en-US" sz="1800" b="1" dirty="0">
                <a:solidFill>
                  <a:schemeClr val="accent6"/>
                </a:solidFill>
              </a:rPr>
              <a:t> </a:t>
            </a:r>
            <a:r>
              <a:rPr lang="en-US" sz="1800" b="1" dirty="0" err="1">
                <a:solidFill>
                  <a:schemeClr val="accent6"/>
                </a:solidFill>
              </a:rPr>
              <a:t>tác</a:t>
            </a:r>
            <a:r>
              <a:rPr lang="en-US" sz="1800" b="1" dirty="0">
                <a:solidFill>
                  <a:schemeClr val="accent6"/>
                </a:solidFill>
              </a:rPr>
              <a:t> </a:t>
            </a:r>
            <a:r>
              <a:rPr lang="en-US" sz="1800" b="1" dirty="0" err="1">
                <a:solidFill>
                  <a:schemeClr val="accent6"/>
                </a:solidFill>
              </a:rPr>
              <a:t>phẩm</a:t>
            </a:r>
            <a:r>
              <a:rPr lang="en-US" sz="1800" b="1" dirty="0">
                <a:solidFill>
                  <a:schemeClr val="accent6"/>
                </a:solidFill>
              </a:rPr>
              <a:t>.</a:t>
            </a:r>
          </a:p>
        </p:txBody>
      </p:sp>
      <p:sp>
        <p:nvSpPr>
          <p:cNvPr id="10" name="Rectangle 9">
            <a:extLst>
              <a:ext uri="{FF2B5EF4-FFF2-40B4-BE49-F238E27FC236}">
                <a16:creationId xmlns:a16="http://schemas.microsoft.com/office/drawing/2014/main" id="{E8636A2C-87CC-2701-B2B5-1D54EDC7EEE0}"/>
              </a:ext>
            </a:extLst>
          </p:cNvPr>
          <p:cNvSpPr/>
          <p:nvPr/>
        </p:nvSpPr>
        <p:spPr>
          <a:xfrm>
            <a:off x="858643" y="2110083"/>
            <a:ext cx="3590694" cy="461665"/>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rPr>
              <a:t>Vai </a:t>
            </a:r>
            <a:r>
              <a:rPr lang="en-US" sz="1800" dirty="0" err="1">
                <a:solidFill>
                  <a:schemeClr val="tx1"/>
                </a:solidFill>
              </a:rPr>
              <a:t>trò</a:t>
            </a:r>
            <a:r>
              <a:rPr lang="en-US" sz="1800" dirty="0">
                <a:solidFill>
                  <a:schemeClr val="tx1"/>
                </a:solidFill>
              </a:rPr>
              <a:t> </a:t>
            </a:r>
            <a:r>
              <a:rPr lang="en-US" sz="1800" dirty="0" err="1">
                <a:solidFill>
                  <a:schemeClr val="tx1"/>
                </a:solidFill>
              </a:rPr>
              <a:t>của</a:t>
            </a:r>
            <a:r>
              <a:rPr lang="en-US" sz="1800" dirty="0">
                <a:solidFill>
                  <a:schemeClr val="tx1"/>
                </a:solidFill>
              </a:rPr>
              <a:t> </a:t>
            </a:r>
            <a:r>
              <a:rPr lang="en-US" sz="1800" dirty="0" err="1">
                <a:solidFill>
                  <a:schemeClr val="tx1"/>
                </a:solidFill>
              </a:rPr>
              <a:t>người</a:t>
            </a:r>
            <a:r>
              <a:rPr lang="en-US" sz="1800" dirty="0">
                <a:solidFill>
                  <a:schemeClr val="tx1"/>
                </a:solidFill>
              </a:rPr>
              <a:t> </a:t>
            </a:r>
            <a:r>
              <a:rPr lang="en-US" sz="1800" dirty="0" err="1">
                <a:solidFill>
                  <a:schemeClr val="tx1"/>
                </a:solidFill>
              </a:rPr>
              <a:t>đọc</a:t>
            </a:r>
            <a:r>
              <a:rPr lang="en-US" sz="1800" dirty="0">
                <a:solidFill>
                  <a:schemeClr val="tx1"/>
                </a:solidFill>
              </a:rPr>
              <a:t>.</a:t>
            </a:r>
          </a:p>
        </p:txBody>
      </p:sp>
      <p:sp>
        <p:nvSpPr>
          <p:cNvPr id="11" name="Rectangle 10">
            <a:extLst>
              <a:ext uri="{FF2B5EF4-FFF2-40B4-BE49-F238E27FC236}">
                <a16:creationId xmlns:a16="http://schemas.microsoft.com/office/drawing/2014/main" id="{57D7126F-EA1D-EA01-BA25-F9B8B2417BA0}"/>
              </a:ext>
            </a:extLst>
          </p:cNvPr>
          <p:cNvSpPr/>
          <p:nvPr/>
        </p:nvSpPr>
        <p:spPr>
          <a:xfrm>
            <a:off x="5466884" y="2110084"/>
            <a:ext cx="3468030" cy="461665"/>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err="1">
                <a:solidFill>
                  <a:schemeClr val="tx1"/>
                </a:solidFill>
              </a:rPr>
              <a:t>Bối</a:t>
            </a:r>
            <a:r>
              <a:rPr lang="en-US" sz="1800" dirty="0">
                <a:solidFill>
                  <a:schemeClr val="tx1"/>
                </a:solidFill>
              </a:rPr>
              <a:t> </a:t>
            </a:r>
            <a:r>
              <a:rPr lang="en-US" sz="1800" dirty="0" err="1">
                <a:solidFill>
                  <a:schemeClr val="tx1"/>
                </a:solidFill>
              </a:rPr>
              <a:t>cảnh</a:t>
            </a:r>
            <a:r>
              <a:rPr lang="en-US" sz="1800" dirty="0">
                <a:solidFill>
                  <a:schemeClr val="tx1"/>
                </a:solidFill>
              </a:rPr>
              <a:t> </a:t>
            </a:r>
            <a:r>
              <a:rPr lang="en-US" sz="1800" dirty="0" err="1">
                <a:solidFill>
                  <a:schemeClr val="tx1"/>
                </a:solidFill>
              </a:rPr>
              <a:t>tiếp</a:t>
            </a:r>
            <a:r>
              <a:rPr lang="en-US" sz="1800" dirty="0">
                <a:solidFill>
                  <a:schemeClr val="tx1"/>
                </a:solidFill>
              </a:rPr>
              <a:t> </a:t>
            </a:r>
            <a:r>
              <a:rPr lang="en-US" sz="1800" dirty="0" err="1">
                <a:solidFill>
                  <a:schemeClr val="tx1"/>
                </a:solidFill>
              </a:rPr>
              <a:t>nhận</a:t>
            </a:r>
            <a:r>
              <a:rPr lang="en-US" sz="1800" dirty="0">
                <a:solidFill>
                  <a:schemeClr val="tx1"/>
                </a:solidFill>
              </a:rPr>
              <a:t> </a:t>
            </a:r>
            <a:r>
              <a:rPr lang="en-US" sz="1800" dirty="0" err="1">
                <a:solidFill>
                  <a:schemeClr val="tx1"/>
                </a:solidFill>
              </a:rPr>
              <a:t>tác</a:t>
            </a:r>
            <a:r>
              <a:rPr lang="en-US" sz="1800" dirty="0">
                <a:solidFill>
                  <a:schemeClr val="tx1"/>
                </a:solidFill>
              </a:rPr>
              <a:t> </a:t>
            </a:r>
            <a:r>
              <a:rPr lang="en-US" sz="1800" dirty="0" err="1">
                <a:solidFill>
                  <a:schemeClr val="tx1"/>
                </a:solidFill>
              </a:rPr>
              <a:t>phẩm</a:t>
            </a:r>
            <a:r>
              <a:rPr lang="en-US" sz="1800" dirty="0">
                <a:solidFill>
                  <a:schemeClr val="tx1"/>
                </a:solidFill>
              </a:rPr>
              <a:t>.</a:t>
            </a:r>
          </a:p>
        </p:txBody>
      </p:sp>
      <p:sp>
        <p:nvSpPr>
          <p:cNvPr id="20" name="Rectangle: Rounded Corners 19">
            <a:extLst>
              <a:ext uri="{FF2B5EF4-FFF2-40B4-BE49-F238E27FC236}">
                <a16:creationId xmlns:a16="http://schemas.microsoft.com/office/drawing/2014/main" id="{80A0094D-D9D6-A36E-90DA-876E23F221EE}"/>
              </a:ext>
            </a:extLst>
          </p:cNvPr>
          <p:cNvSpPr/>
          <p:nvPr/>
        </p:nvSpPr>
        <p:spPr>
          <a:xfrm>
            <a:off x="93133" y="3233853"/>
            <a:ext cx="1711971" cy="1750171"/>
          </a:xfrm>
          <a:prstGeom prst="roundRect">
            <a:avLst>
              <a:gd name="adj" fmla="val 2573"/>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dirty="0" err="1">
                <a:solidFill>
                  <a:schemeClr val="tx1"/>
                </a:solidFill>
              </a:rPr>
              <a:t>Làm</a:t>
            </a:r>
            <a:r>
              <a:rPr lang="en-US" sz="1800" dirty="0">
                <a:solidFill>
                  <a:schemeClr val="tx1"/>
                </a:solidFill>
              </a:rPr>
              <a:t> </a:t>
            </a:r>
            <a:r>
              <a:rPr lang="en-US" sz="1800" dirty="0" err="1">
                <a:solidFill>
                  <a:schemeClr val="tx1"/>
                </a:solidFill>
              </a:rPr>
              <a:t>phong</a:t>
            </a:r>
            <a:r>
              <a:rPr lang="en-US" sz="1800" dirty="0">
                <a:solidFill>
                  <a:schemeClr val="tx1"/>
                </a:solidFill>
              </a:rPr>
              <a:t> </a:t>
            </a:r>
            <a:r>
              <a:rPr lang="en-US" sz="1800" dirty="0" err="1">
                <a:solidFill>
                  <a:schemeClr val="tx1"/>
                </a:solidFill>
              </a:rPr>
              <a:t>phú</a:t>
            </a:r>
            <a:r>
              <a:rPr lang="en-US" sz="1800" dirty="0">
                <a:solidFill>
                  <a:schemeClr val="tx1"/>
                </a:solidFill>
              </a:rPr>
              <a:t> </a:t>
            </a:r>
            <a:r>
              <a:rPr lang="en-US" sz="1800" dirty="0" err="1">
                <a:solidFill>
                  <a:schemeClr val="tx1"/>
                </a:solidFill>
              </a:rPr>
              <a:t>thêm</a:t>
            </a:r>
            <a:r>
              <a:rPr lang="en-US" sz="1800" dirty="0">
                <a:solidFill>
                  <a:schemeClr val="tx1"/>
                </a:solidFill>
              </a:rPr>
              <a:t> ý </a:t>
            </a:r>
            <a:r>
              <a:rPr lang="en-US" sz="1800" dirty="0" err="1">
                <a:solidFill>
                  <a:schemeClr val="tx1"/>
                </a:solidFill>
              </a:rPr>
              <a:t>nghĩa</a:t>
            </a:r>
            <a:r>
              <a:rPr lang="en-US" sz="1800" dirty="0">
                <a:solidFill>
                  <a:schemeClr val="tx1"/>
                </a:solidFill>
              </a:rPr>
              <a:t> </a:t>
            </a:r>
            <a:r>
              <a:rPr lang="en-US" sz="1800" dirty="0" err="1">
                <a:solidFill>
                  <a:schemeClr val="tx1"/>
                </a:solidFill>
              </a:rPr>
              <a:t>của</a:t>
            </a:r>
            <a:r>
              <a:rPr lang="en-US" sz="1800" dirty="0">
                <a:solidFill>
                  <a:schemeClr val="tx1"/>
                </a:solidFill>
              </a:rPr>
              <a:t> </a:t>
            </a:r>
            <a:r>
              <a:rPr lang="en-US" sz="1800" dirty="0" err="1">
                <a:solidFill>
                  <a:schemeClr val="tx1"/>
                </a:solidFill>
              </a:rPr>
              <a:t>tác</a:t>
            </a:r>
            <a:r>
              <a:rPr lang="en-US" sz="1800" dirty="0">
                <a:solidFill>
                  <a:schemeClr val="tx1"/>
                </a:solidFill>
              </a:rPr>
              <a:t> </a:t>
            </a:r>
            <a:r>
              <a:rPr lang="en-US" sz="1800" dirty="0" err="1">
                <a:solidFill>
                  <a:schemeClr val="tx1"/>
                </a:solidFill>
              </a:rPr>
              <a:t>phẩm</a:t>
            </a:r>
            <a:r>
              <a:rPr lang="en-US" sz="1800" dirty="0">
                <a:solidFill>
                  <a:schemeClr val="tx1"/>
                </a:solidFill>
              </a:rPr>
              <a:t> </a:t>
            </a:r>
            <a:r>
              <a:rPr lang="en-US" sz="1800" dirty="0" err="1">
                <a:solidFill>
                  <a:schemeClr val="tx1"/>
                </a:solidFill>
              </a:rPr>
              <a:t>văn</a:t>
            </a:r>
            <a:r>
              <a:rPr lang="en-US" sz="1800" dirty="0">
                <a:solidFill>
                  <a:schemeClr val="tx1"/>
                </a:solidFill>
              </a:rPr>
              <a:t> </a:t>
            </a:r>
            <a:r>
              <a:rPr lang="en-US" sz="1800" dirty="0" err="1">
                <a:solidFill>
                  <a:schemeClr val="tx1"/>
                </a:solidFill>
              </a:rPr>
              <a:t>học</a:t>
            </a:r>
            <a:r>
              <a:rPr lang="en-US" sz="1800" dirty="0">
                <a:solidFill>
                  <a:schemeClr val="tx1"/>
                </a:solidFill>
              </a:rPr>
              <a:t>.</a:t>
            </a:r>
          </a:p>
        </p:txBody>
      </p:sp>
      <p:sp>
        <p:nvSpPr>
          <p:cNvPr id="33" name="Rectangle: Rounded Corners 32">
            <a:extLst>
              <a:ext uri="{FF2B5EF4-FFF2-40B4-BE49-F238E27FC236}">
                <a16:creationId xmlns:a16="http://schemas.microsoft.com/office/drawing/2014/main" id="{68E12E3B-EE4A-329D-E1F2-05578206BF8A}"/>
              </a:ext>
            </a:extLst>
          </p:cNvPr>
          <p:cNvSpPr/>
          <p:nvPr/>
        </p:nvSpPr>
        <p:spPr>
          <a:xfrm>
            <a:off x="1953784" y="3233853"/>
            <a:ext cx="1386470" cy="1750171"/>
          </a:xfrm>
          <a:prstGeom prst="roundRect">
            <a:avLst>
              <a:gd name="adj" fmla="val 4603"/>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dirty="0" err="1">
                <a:solidFill>
                  <a:schemeClr val="tx1"/>
                </a:solidFill>
              </a:rPr>
              <a:t>Tạo</a:t>
            </a:r>
            <a:r>
              <a:rPr lang="en-US" sz="1800" dirty="0">
                <a:solidFill>
                  <a:schemeClr val="tx1"/>
                </a:solidFill>
              </a:rPr>
              <a:t> </a:t>
            </a:r>
            <a:r>
              <a:rPr lang="en-US" sz="1800" dirty="0" err="1">
                <a:solidFill>
                  <a:schemeClr val="tx1"/>
                </a:solidFill>
              </a:rPr>
              <a:t>nên</a:t>
            </a:r>
            <a:r>
              <a:rPr lang="en-US" sz="1800" dirty="0">
                <a:solidFill>
                  <a:schemeClr val="tx1"/>
                </a:solidFill>
              </a:rPr>
              <a:t> </a:t>
            </a:r>
            <a:r>
              <a:rPr lang="en-US" sz="1800" dirty="0" err="1">
                <a:solidFill>
                  <a:schemeClr val="tx1"/>
                </a:solidFill>
              </a:rPr>
              <a:t>lịch</a:t>
            </a:r>
            <a:r>
              <a:rPr lang="en-US" sz="1800" dirty="0">
                <a:solidFill>
                  <a:schemeClr val="tx1"/>
                </a:solidFill>
              </a:rPr>
              <a:t> </a:t>
            </a:r>
            <a:r>
              <a:rPr lang="en-US" sz="1800" dirty="0" err="1">
                <a:solidFill>
                  <a:schemeClr val="tx1"/>
                </a:solidFill>
              </a:rPr>
              <a:t>sử</a:t>
            </a:r>
            <a:r>
              <a:rPr lang="en-US" sz="1800" dirty="0">
                <a:solidFill>
                  <a:schemeClr val="tx1"/>
                </a:solidFill>
              </a:rPr>
              <a:t> </a:t>
            </a:r>
            <a:r>
              <a:rPr lang="en-US" sz="1800" dirty="0" err="1">
                <a:solidFill>
                  <a:schemeClr val="tx1"/>
                </a:solidFill>
              </a:rPr>
              <a:t>tiếp</a:t>
            </a:r>
            <a:r>
              <a:rPr lang="en-US" sz="1800" dirty="0">
                <a:solidFill>
                  <a:schemeClr val="tx1"/>
                </a:solidFill>
              </a:rPr>
              <a:t> </a:t>
            </a:r>
            <a:r>
              <a:rPr lang="en-US" sz="1800" dirty="0" err="1">
                <a:solidFill>
                  <a:schemeClr val="tx1"/>
                </a:solidFill>
              </a:rPr>
              <a:t>nhận</a:t>
            </a:r>
            <a:r>
              <a:rPr lang="en-US" sz="1800" dirty="0">
                <a:solidFill>
                  <a:schemeClr val="tx1"/>
                </a:solidFill>
              </a:rPr>
              <a:t> </a:t>
            </a:r>
            <a:r>
              <a:rPr lang="en-US" sz="1800" dirty="0" err="1">
                <a:solidFill>
                  <a:schemeClr val="tx1"/>
                </a:solidFill>
              </a:rPr>
              <a:t>tác</a:t>
            </a:r>
            <a:r>
              <a:rPr lang="en-US" sz="1800" dirty="0">
                <a:solidFill>
                  <a:schemeClr val="tx1"/>
                </a:solidFill>
              </a:rPr>
              <a:t> </a:t>
            </a:r>
            <a:r>
              <a:rPr lang="en-US" sz="1800" dirty="0" err="1">
                <a:solidFill>
                  <a:schemeClr val="tx1"/>
                </a:solidFill>
              </a:rPr>
              <a:t>phẩm</a:t>
            </a:r>
            <a:r>
              <a:rPr lang="en-US" sz="1800" dirty="0">
                <a:solidFill>
                  <a:schemeClr val="tx1"/>
                </a:solidFill>
              </a:rPr>
              <a:t>.</a:t>
            </a:r>
          </a:p>
        </p:txBody>
      </p:sp>
      <p:sp>
        <p:nvSpPr>
          <p:cNvPr id="34" name="Rectangle: Rounded Corners 33">
            <a:extLst>
              <a:ext uri="{FF2B5EF4-FFF2-40B4-BE49-F238E27FC236}">
                <a16:creationId xmlns:a16="http://schemas.microsoft.com/office/drawing/2014/main" id="{0C47E4D5-9842-6954-3105-AB771A842A12}"/>
              </a:ext>
            </a:extLst>
          </p:cNvPr>
          <p:cNvSpPr/>
          <p:nvPr/>
        </p:nvSpPr>
        <p:spPr>
          <a:xfrm>
            <a:off x="3513563" y="3233852"/>
            <a:ext cx="1831586" cy="1750171"/>
          </a:xfrm>
          <a:prstGeom prst="roundRect">
            <a:avLst>
              <a:gd name="adj" fmla="val 4491"/>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dirty="0" err="1">
                <a:solidFill>
                  <a:schemeClr val="tx1"/>
                </a:solidFill>
              </a:rPr>
              <a:t>Tác</a:t>
            </a:r>
            <a:r>
              <a:rPr lang="en-US" sz="1800" dirty="0">
                <a:solidFill>
                  <a:schemeClr val="tx1"/>
                </a:solidFill>
              </a:rPr>
              <a:t> </a:t>
            </a:r>
            <a:r>
              <a:rPr lang="en-US" sz="1800" dirty="0" err="1">
                <a:solidFill>
                  <a:schemeClr val="tx1"/>
                </a:solidFill>
              </a:rPr>
              <a:t>động</a:t>
            </a:r>
            <a:r>
              <a:rPr lang="en-US" sz="1800" dirty="0">
                <a:solidFill>
                  <a:schemeClr val="tx1"/>
                </a:solidFill>
              </a:rPr>
              <a:t> </a:t>
            </a:r>
            <a:r>
              <a:rPr lang="en-US" sz="1800" dirty="0" err="1">
                <a:solidFill>
                  <a:schemeClr val="tx1"/>
                </a:solidFill>
              </a:rPr>
              <a:t>trở</a:t>
            </a:r>
            <a:r>
              <a:rPr lang="en-US" sz="1800" dirty="0">
                <a:solidFill>
                  <a:schemeClr val="tx1"/>
                </a:solidFill>
              </a:rPr>
              <a:t> </a:t>
            </a:r>
            <a:r>
              <a:rPr lang="en-US" sz="1800" dirty="0" err="1">
                <a:solidFill>
                  <a:schemeClr val="tx1"/>
                </a:solidFill>
              </a:rPr>
              <a:t>lại</a:t>
            </a:r>
            <a:r>
              <a:rPr lang="en-US" sz="1800" dirty="0">
                <a:solidFill>
                  <a:schemeClr val="tx1"/>
                </a:solidFill>
              </a:rPr>
              <a:t> </a:t>
            </a:r>
            <a:r>
              <a:rPr lang="en-US" sz="1800" dirty="0" err="1">
                <a:solidFill>
                  <a:schemeClr val="tx1"/>
                </a:solidFill>
              </a:rPr>
              <a:t>với</a:t>
            </a:r>
            <a:r>
              <a:rPr lang="en-US" sz="1800" dirty="0">
                <a:solidFill>
                  <a:schemeClr val="tx1"/>
                </a:solidFill>
              </a:rPr>
              <a:t> </a:t>
            </a:r>
            <a:r>
              <a:rPr lang="en-US" sz="1800" dirty="0" err="1">
                <a:solidFill>
                  <a:schemeClr val="tx1"/>
                </a:solidFill>
              </a:rPr>
              <a:t>hoạt</a:t>
            </a:r>
            <a:r>
              <a:rPr lang="en-US" sz="1800" dirty="0">
                <a:solidFill>
                  <a:schemeClr val="tx1"/>
                </a:solidFill>
              </a:rPr>
              <a:t> </a:t>
            </a:r>
            <a:r>
              <a:rPr lang="en-US" sz="1800" dirty="0" err="1">
                <a:solidFill>
                  <a:schemeClr val="tx1"/>
                </a:solidFill>
              </a:rPr>
              <a:t>động</a:t>
            </a:r>
            <a:r>
              <a:rPr lang="en-US" sz="1800" dirty="0">
                <a:solidFill>
                  <a:schemeClr val="tx1"/>
                </a:solidFill>
              </a:rPr>
              <a:t> </a:t>
            </a:r>
            <a:r>
              <a:rPr lang="en-US" sz="1800" dirty="0" err="1">
                <a:solidFill>
                  <a:schemeClr val="tx1"/>
                </a:solidFill>
              </a:rPr>
              <a:t>sáng</a:t>
            </a:r>
            <a:r>
              <a:rPr lang="en-US" sz="1800" dirty="0">
                <a:solidFill>
                  <a:schemeClr val="tx1"/>
                </a:solidFill>
              </a:rPr>
              <a:t> </a:t>
            </a:r>
            <a:r>
              <a:rPr lang="en-US" sz="1800" dirty="0" err="1">
                <a:solidFill>
                  <a:schemeClr val="tx1"/>
                </a:solidFill>
              </a:rPr>
              <a:t>tạo</a:t>
            </a:r>
            <a:r>
              <a:rPr lang="en-US" sz="1800" dirty="0">
                <a:solidFill>
                  <a:schemeClr val="tx1"/>
                </a:solidFill>
              </a:rPr>
              <a:t> </a:t>
            </a:r>
            <a:r>
              <a:rPr lang="en-US" sz="1800" dirty="0" err="1">
                <a:solidFill>
                  <a:schemeClr val="tx1"/>
                </a:solidFill>
              </a:rPr>
              <a:t>của</a:t>
            </a:r>
            <a:r>
              <a:rPr lang="en-US" sz="1800" dirty="0">
                <a:solidFill>
                  <a:schemeClr val="tx1"/>
                </a:solidFill>
              </a:rPr>
              <a:t> </a:t>
            </a:r>
            <a:r>
              <a:rPr lang="en-US" sz="1800" dirty="0" err="1">
                <a:solidFill>
                  <a:schemeClr val="tx1"/>
                </a:solidFill>
              </a:rPr>
              <a:t>nhà</a:t>
            </a:r>
            <a:r>
              <a:rPr lang="en-US" sz="1800" dirty="0">
                <a:solidFill>
                  <a:schemeClr val="tx1"/>
                </a:solidFill>
              </a:rPr>
              <a:t> </a:t>
            </a:r>
            <a:r>
              <a:rPr lang="en-US" sz="1800" dirty="0" err="1">
                <a:solidFill>
                  <a:schemeClr val="tx1"/>
                </a:solidFill>
              </a:rPr>
              <a:t>văn</a:t>
            </a:r>
            <a:r>
              <a:rPr lang="en-US" sz="1800" dirty="0">
                <a:solidFill>
                  <a:schemeClr val="tx1"/>
                </a:solidFill>
              </a:rPr>
              <a:t>.</a:t>
            </a:r>
          </a:p>
        </p:txBody>
      </p:sp>
      <p:sp>
        <p:nvSpPr>
          <p:cNvPr id="36" name="Rectangle: Rounded Corners 35">
            <a:extLst>
              <a:ext uri="{FF2B5EF4-FFF2-40B4-BE49-F238E27FC236}">
                <a16:creationId xmlns:a16="http://schemas.microsoft.com/office/drawing/2014/main" id="{FD755D6E-0E40-578C-FC95-4B2F4BDF9F34}"/>
              </a:ext>
            </a:extLst>
          </p:cNvPr>
          <p:cNvSpPr/>
          <p:nvPr/>
        </p:nvSpPr>
        <p:spPr>
          <a:xfrm>
            <a:off x="5809784" y="3233851"/>
            <a:ext cx="1251723" cy="1750172"/>
          </a:xfrm>
          <a:prstGeom prst="roundRect">
            <a:avLst>
              <a:gd name="adj" fmla="val 2994"/>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dirty="0" err="1">
                <a:solidFill>
                  <a:schemeClr val="tx1"/>
                </a:solidFill>
              </a:rPr>
              <a:t>Bối</a:t>
            </a:r>
            <a:r>
              <a:rPr lang="en-US" sz="1800" dirty="0">
                <a:solidFill>
                  <a:schemeClr val="tx1"/>
                </a:solidFill>
              </a:rPr>
              <a:t> </a:t>
            </a:r>
            <a:r>
              <a:rPr lang="en-US" sz="1800" dirty="0" err="1">
                <a:solidFill>
                  <a:schemeClr val="tx1"/>
                </a:solidFill>
              </a:rPr>
              <a:t>cảnh</a:t>
            </a:r>
            <a:r>
              <a:rPr lang="en-US" sz="1800" dirty="0">
                <a:solidFill>
                  <a:schemeClr val="tx1"/>
                </a:solidFill>
              </a:rPr>
              <a:t>, </a:t>
            </a:r>
            <a:r>
              <a:rPr lang="en-US" sz="1800" dirty="0" err="1">
                <a:solidFill>
                  <a:schemeClr val="tx1"/>
                </a:solidFill>
              </a:rPr>
              <a:t>thời</a:t>
            </a:r>
            <a:r>
              <a:rPr lang="en-US" sz="1800" dirty="0">
                <a:solidFill>
                  <a:schemeClr val="tx1"/>
                </a:solidFill>
              </a:rPr>
              <a:t> </a:t>
            </a:r>
            <a:r>
              <a:rPr lang="en-US" sz="1800" dirty="0" err="1">
                <a:solidFill>
                  <a:schemeClr val="tx1"/>
                </a:solidFill>
              </a:rPr>
              <a:t>đại</a:t>
            </a:r>
            <a:r>
              <a:rPr lang="en-US" sz="1800" dirty="0">
                <a:solidFill>
                  <a:schemeClr val="tx1"/>
                </a:solidFill>
              </a:rPr>
              <a:t>, </a:t>
            </a:r>
            <a:r>
              <a:rPr lang="en-US" sz="1800" dirty="0" err="1">
                <a:solidFill>
                  <a:schemeClr val="tx1"/>
                </a:solidFill>
              </a:rPr>
              <a:t>xã</a:t>
            </a:r>
            <a:r>
              <a:rPr lang="en-US" sz="1800" dirty="0">
                <a:solidFill>
                  <a:schemeClr val="tx1"/>
                </a:solidFill>
              </a:rPr>
              <a:t> </a:t>
            </a:r>
            <a:r>
              <a:rPr lang="en-US" sz="1800" dirty="0" err="1">
                <a:solidFill>
                  <a:schemeClr val="tx1"/>
                </a:solidFill>
              </a:rPr>
              <a:t>hội</a:t>
            </a:r>
            <a:r>
              <a:rPr lang="en-US" sz="1800" dirty="0">
                <a:solidFill>
                  <a:schemeClr val="tx1"/>
                </a:solidFill>
              </a:rPr>
              <a:t>.</a:t>
            </a:r>
          </a:p>
        </p:txBody>
      </p:sp>
      <p:sp>
        <p:nvSpPr>
          <p:cNvPr id="37" name="Rectangle: Rounded Corners 36">
            <a:extLst>
              <a:ext uri="{FF2B5EF4-FFF2-40B4-BE49-F238E27FC236}">
                <a16:creationId xmlns:a16="http://schemas.microsoft.com/office/drawing/2014/main" id="{8378938E-90D7-47BB-546A-85530E738373}"/>
              </a:ext>
            </a:extLst>
          </p:cNvPr>
          <p:cNvSpPr/>
          <p:nvPr/>
        </p:nvSpPr>
        <p:spPr>
          <a:xfrm>
            <a:off x="7351439" y="3233853"/>
            <a:ext cx="1379036" cy="1750172"/>
          </a:xfrm>
          <a:prstGeom prst="roundRect">
            <a:avLst>
              <a:gd name="adj" fmla="val 3798"/>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dirty="0">
                <a:solidFill>
                  <a:schemeClr val="tx1"/>
                </a:solidFill>
              </a:rPr>
              <a:t>Hoàn </a:t>
            </a:r>
            <a:r>
              <a:rPr lang="en-US" sz="1800" dirty="0" err="1">
                <a:solidFill>
                  <a:schemeClr val="tx1"/>
                </a:solidFill>
              </a:rPr>
              <a:t>cảnh</a:t>
            </a:r>
            <a:r>
              <a:rPr lang="en-US" sz="1800" dirty="0">
                <a:solidFill>
                  <a:schemeClr val="tx1"/>
                </a:solidFill>
              </a:rPr>
              <a:t> </a:t>
            </a:r>
            <a:r>
              <a:rPr lang="en-US" sz="1800" dirty="0" err="1">
                <a:solidFill>
                  <a:schemeClr val="tx1"/>
                </a:solidFill>
              </a:rPr>
              <a:t>riêng</a:t>
            </a:r>
            <a:r>
              <a:rPr lang="en-US" sz="1800" dirty="0">
                <a:solidFill>
                  <a:schemeClr val="tx1"/>
                </a:solidFill>
              </a:rPr>
              <a:t> </a:t>
            </a:r>
            <a:r>
              <a:rPr lang="en-US" sz="1800" dirty="0" err="1">
                <a:solidFill>
                  <a:schemeClr val="tx1"/>
                </a:solidFill>
              </a:rPr>
              <a:t>của</a:t>
            </a:r>
            <a:r>
              <a:rPr lang="en-US" sz="1800" dirty="0">
                <a:solidFill>
                  <a:schemeClr val="tx1"/>
                </a:solidFill>
              </a:rPr>
              <a:t> </a:t>
            </a:r>
            <a:r>
              <a:rPr lang="en-US" sz="1800" dirty="0" err="1">
                <a:solidFill>
                  <a:schemeClr val="tx1"/>
                </a:solidFill>
              </a:rPr>
              <a:t>cá</a:t>
            </a:r>
            <a:r>
              <a:rPr lang="en-US" sz="1800" dirty="0">
                <a:solidFill>
                  <a:schemeClr val="tx1"/>
                </a:solidFill>
              </a:rPr>
              <a:t> </a:t>
            </a:r>
            <a:r>
              <a:rPr lang="en-US" sz="1800" dirty="0" err="1">
                <a:solidFill>
                  <a:schemeClr val="tx1"/>
                </a:solidFill>
              </a:rPr>
              <a:t>nhân</a:t>
            </a:r>
            <a:r>
              <a:rPr lang="en-US" sz="1800" dirty="0">
                <a:solidFill>
                  <a:schemeClr val="tx1"/>
                </a:solidFill>
              </a:rPr>
              <a:t>.</a:t>
            </a:r>
          </a:p>
        </p:txBody>
      </p:sp>
      <p:cxnSp>
        <p:nvCxnSpPr>
          <p:cNvPr id="39" name="Connector: Elbow 38">
            <a:extLst>
              <a:ext uri="{FF2B5EF4-FFF2-40B4-BE49-F238E27FC236}">
                <a16:creationId xmlns:a16="http://schemas.microsoft.com/office/drawing/2014/main" id="{58591AF7-2E66-0665-294F-4354C08CEBE2}"/>
              </a:ext>
            </a:extLst>
          </p:cNvPr>
          <p:cNvCxnSpPr>
            <a:cxnSpLocks/>
            <a:stCxn id="9" idx="1"/>
            <a:endCxn id="10" idx="0"/>
          </p:cNvCxnSpPr>
          <p:nvPr/>
        </p:nvCxnSpPr>
        <p:spPr>
          <a:xfrm rot="10800000" flipV="1">
            <a:off x="2653990" y="1355207"/>
            <a:ext cx="353122" cy="754875"/>
          </a:xfrm>
          <a:prstGeom prst="bentConnector2">
            <a:avLst/>
          </a:prstGeom>
          <a:ln w="12700">
            <a:tailEnd type="triangle"/>
          </a:ln>
        </p:spPr>
        <p:style>
          <a:lnRef idx="1">
            <a:schemeClr val="dk1"/>
          </a:lnRef>
          <a:fillRef idx="0">
            <a:schemeClr val="dk1"/>
          </a:fillRef>
          <a:effectRef idx="0">
            <a:schemeClr val="dk1"/>
          </a:effectRef>
          <a:fontRef idx="minor">
            <a:schemeClr val="tx1"/>
          </a:fontRef>
        </p:style>
      </p:cxnSp>
      <p:cxnSp>
        <p:nvCxnSpPr>
          <p:cNvPr id="41" name="Connector: Elbow 40">
            <a:extLst>
              <a:ext uri="{FF2B5EF4-FFF2-40B4-BE49-F238E27FC236}">
                <a16:creationId xmlns:a16="http://schemas.microsoft.com/office/drawing/2014/main" id="{F1616496-4DD2-777B-9B33-637D4161056A}"/>
              </a:ext>
            </a:extLst>
          </p:cNvPr>
          <p:cNvCxnSpPr>
            <a:cxnSpLocks/>
            <a:stCxn id="9" idx="3"/>
          </p:cNvCxnSpPr>
          <p:nvPr/>
        </p:nvCxnSpPr>
        <p:spPr>
          <a:xfrm>
            <a:off x="6965795" y="1355208"/>
            <a:ext cx="456269" cy="754875"/>
          </a:xfrm>
          <a:prstGeom prst="bentConnector2">
            <a:avLst/>
          </a:prstGeom>
          <a:ln w="12700">
            <a:tailEnd type="triangle"/>
          </a:ln>
        </p:spPr>
        <p:style>
          <a:lnRef idx="1">
            <a:schemeClr val="dk1"/>
          </a:lnRef>
          <a:fillRef idx="0">
            <a:schemeClr val="dk1"/>
          </a:fillRef>
          <a:effectRef idx="0">
            <a:schemeClr val="dk1"/>
          </a:effectRef>
          <a:fontRef idx="minor">
            <a:schemeClr val="tx1"/>
          </a:fontRef>
        </p:style>
      </p:cxnSp>
      <p:cxnSp>
        <p:nvCxnSpPr>
          <p:cNvPr id="51" name="Connector: Elbow 50">
            <a:extLst>
              <a:ext uri="{FF2B5EF4-FFF2-40B4-BE49-F238E27FC236}">
                <a16:creationId xmlns:a16="http://schemas.microsoft.com/office/drawing/2014/main" id="{1F3A3E52-A0D2-4869-1C55-76C969848909}"/>
              </a:ext>
            </a:extLst>
          </p:cNvPr>
          <p:cNvCxnSpPr>
            <a:cxnSpLocks/>
            <a:stCxn id="10" idx="2"/>
            <a:endCxn id="20" idx="0"/>
          </p:cNvCxnSpPr>
          <p:nvPr/>
        </p:nvCxnSpPr>
        <p:spPr>
          <a:xfrm rot="5400000">
            <a:off x="1470503" y="2050365"/>
            <a:ext cx="662105" cy="1704871"/>
          </a:xfrm>
          <a:prstGeom prst="bentConnector3">
            <a:avLst/>
          </a:prstGeom>
          <a:ln w="12700">
            <a:tailEnd type="triangle"/>
          </a:ln>
        </p:spPr>
        <p:style>
          <a:lnRef idx="1">
            <a:schemeClr val="dk1"/>
          </a:lnRef>
          <a:fillRef idx="0">
            <a:schemeClr val="dk1"/>
          </a:fillRef>
          <a:effectRef idx="0">
            <a:schemeClr val="dk1"/>
          </a:effectRef>
          <a:fontRef idx="minor">
            <a:schemeClr val="tx1"/>
          </a:fontRef>
        </p:style>
      </p:cxnSp>
      <p:cxnSp>
        <p:nvCxnSpPr>
          <p:cNvPr id="53" name="Connector: Elbow 52">
            <a:extLst>
              <a:ext uri="{FF2B5EF4-FFF2-40B4-BE49-F238E27FC236}">
                <a16:creationId xmlns:a16="http://schemas.microsoft.com/office/drawing/2014/main" id="{D009A6BD-5DA3-3529-1B64-B6884A832E64}"/>
              </a:ext>
            </a:extLst>
          </p:cNvPr>
          <p:cNvCxnSpPr>
            <a:stCxn id="10" idx="2"/>
            <a:endCxn id="34" idx="0"/>
          </p:cNvCxnSpPr>
          <p:nvPr/>
        </p:nvCxnSpPr>
        <p:spPr>
          <a:xfrm rot="16200000" flipH="1">
            <a:off x="3210621" y="2015117"/>
            <a:ext cx="662104" cy="1775366"/>
          </a:xfrm>
          <a:prstGeom prst="bentConnector3">
            <a:avLst/>
          </a:prstGeom>
          <a:ln w="12700">
            <a:tailEnd type="triangle"/>
          </a:ln>
        </p:spPr>
        <p:style>
          <a:lnRef idx="1">
            <a:schemeClr val="dk1"/>
          </a:lnRef>
          <a:fillRef idx="0">
            <a:schemeClr val="dk1"/>
          </a:fillRef>
          <a:effectRef idx="0">
            <a:schemeClr val="dk1"/>
          </a:effectRef>
          <a:fontRef idx="minor">
            <a:schemeClr val="tx1"/>
          </a:fontRef>
        </p:style>
      </p:cxnSp>
      <p:cxnSp>
        <p:nvCxnSpPr>
          <p:cNvPr id="55" name="Connector: Elbow 54">
            <a:extLst>
              <a:ext uri="{FF2B5EF4-FFF2-40B4-BE49-F238E27FC236}">
                <a16:creationId xmlns:a16="http://schemas.microsoft.com/office/drawing/2014/main" id="{02D79AAE-0A0A-CC96-A138-EE11C57A0B6C}"/>
              </a:ext>
            </a:extLst>
          </p:cNvPr>
          <p:cNvCxnSpPr>
            <a:stCxn id="11" idx="2"/>
            <a:endCxn id="36" idx="0"/>
          </p:cNvCxnSpPr>
          <p:nvPr/>
        </p:nvCxnSpPr>
        <p:spPr>
          <a:xfrm rot="5400000">
            <a:off x="6487222" y="2520174"/>
            <a:ext cx="662102" cy="765253"/>
          </a:xfrm>
          <a:prstGeom prst="bentConnector3">
            <a:avLst/>
          </a:prstGeom>
          <a:ln w="12700">
            <a:tailEnd type="triangle"/>
          </a:ln>
        </p:spPr>
        <p:style>
          <a:lnRef idx="1">
            <a:schemeClr val="dk1"/>
          </a:lnRef>
          <a:fillRef idx="0">
            <a:schemeClr val="dk1"/>
          </a:fillRef>
          <a:effectRef idx="0">
            <a:schemeClr val="dk1"/>
          </a:effectRef>
          <a:fontRef idx="minor">
            <a:schemeClr val="tx1"/>
          </a:fontRef>
        </p:style>
      </p:cxnSp>
      <p:cxnSp>
        <p:nvCxnSpPr>
          <p:cNvPr id="57" name="Connector: Elbow 56">
            <a:extLst>
              <a:ext uri="{FF2B5EF4-FFF2-40B4-BE49-F238E27FC236}">
                <a16:creationId xmlns:a16="http://schemas.microsoft.com/office/drawing/2014/main" id="{B635138F-133B-1450-7CD6-864F5F12A67C}"/>
              </a:ext>
            </a:extLst>
          </p:cNvPr>
          <p:cNvCxnSpPr>
            <a:stCxn id="11" idx="2"/>
            <a:endCxn id="37" idx="0"/>
          </p:cNvCxnSpPr>
          <p:nvPr/>
        </p:nvCxnSpPr>
        <p:spPr>
          <a:xfrm rot="16200000" flipH="1">
            <a:off x="7289876" y="2482772"/>
            <a:ext cx="662104" cy="840058"/>
          </a:xfrm>
          <a:prstGeom prst="bentConnector3">
            <a:avLst/>
          </a:prstGeom>
          <a:ln w="12700">
            <a:tailEnd type="triangle"/>
          </a:ln>
        </p:spPr>
        <p:style>
          <a:lnRef idx="1">
            <a:schemeClr val="dk1"/>
          </a:lnRef>
          <a:fillRef idx="0">
            <a:schemeClr val="dk1"/>
          </a:fillRef>
          <a:effectRef idx="0">
            <a:schemeClr val="dk1"/>
          </a:effectRef>
          <a:fontRef idx="minor">
            <a:schemeClr val="tx1"/>
          </a:fontRef>
        </p:style>
      </p:cxnSp>
      <p:cxnSp>
        <p:nvCxnSpPr>
          <p:cNvPr id="59" name="Straight Arrow Connector 58">
            <a:extLst>
              <a:ext uri="{FF2B5EF4-FFF2-40B4-BE49-F238E27FC236}">
                <a16:creationId xmlns:a16="http://schemas.microsoft.com/office/drawing/2014/main" id="{7AA216A2-AEA2-0ECF-DF7E-8CA19844DD33}"/>
              </a:ext>
            </a:extLst>
          </p:cNvPr>
          <p:cNvCxnSpPr>
            <a:stCxn id="10" idx="2"/>
            <a:endCxn id="33" idx="0"/>
          </p:cNvCxnSpPr>
          <p:nvPr/>
        </p:nvCxnSpPr>
        <p:spPr>
          <a:xfrm flipH="1">
            <a:off x="2647019" y="2571748"/>
            <a:ext cx="0" cy="662105"/>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wipe(up)">
                                      <p:cBhvr>
                                        <p:cTn id="17" dur="500"/>
                                        <p:tgtEl>
                                          <p:spTgt spid="39"/>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up)">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wipe(up)">
                                      <p:cBhvr>
                                        <p:cTn id="25" dur="500"/>
                                        <p:tgtEl>
                                          <p:spTgt spid="41"/>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up)">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51"/>
                                        </p:tgtEl>
                                        <p:attrNameLst>
                                          <p:attrName>style.visibility</p:attrName>
                                        </p:attrNameLst>
                                      </p:cBhvr>
                                      <p:to>
                                        <p:strVal val="visible"/>
                                      </p:to>
                                    </p:set>
                                    <p:animEffect transition="in" filter="wipe(up)">
                                      <p:cBhvr>
                                        <p:cTn id="33" dur="500"/>
                                        <p:tgtEl>
                                          <p:spTgt spid="51"/>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up)">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59"/>
                                        </p:tgtEl>
                                        <p:attrNameLst>
                                          <p:attrName>style.visibility</p:attrName>
                                        </p:attrNameLst>
                                      </p:cBhvr>
                                      <p:to>
                                        <p:strVal val="visible"/>
                                      </p:to>
                                    </p:set>
                                    <p:animEffect transition="in" filter="wipe(up)">
                                      <p:cBhvr>
                                        <p:cTn id="41" dur="500"/>
                                        <p:tgtEl>
                                          <p:spTgt spid="59"/>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wipe(up)">
                                      <p:cBhvr>
                                        <p:cTn id="44" dur="500"/>
                                        <p:tgtEl>
                                          <p:spTgt spid="33"/>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53"/>
                                        </p:tgtEl>
                                        <p:attrNameLst>
                                          <p:attrName>style.visibility</p:attrName>
                                        </p:attrNameLst>
                                      </p:cBhvr>
                                      <p:to>
                                        <p:strVal val="visible"/>
                                      </p:to>
                                    </p:set>
                                    <p:animEffect transition="in" filter="wipe(up)">
                                      <p:cBhvr>
                                        <p:cTn id="49" dur="500"/>
                                        <p:tgtEl>
                                          <p:spTgt spid="53"/>
                                        </p:tgtEl>
                                      </p:cBhvr>
                                    </p:animEffect>
                                  </p:childTnLst>
                                </p:cTn>
                              </p:par>
                              <p:par>
                                <p:cTn id="50" presetID="22" presetClass="entr" presetSubtype="1" fill="hold" grpId="0" nodeType="with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wipe(up)">
                                      <p:cBhvr>
                                        <p:cTn id="52" dur="500"/>
                                        <p:tgtEl>
                                          <p:spTgt spid="3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55"/>
                                        </p:tgtEl>
                                        <p:attrNameLst>
                                          <p:attrName>style.visibility</p:attrName>
                                        </p:attrNameLst>
                                      </p:cBhvr>
                                      <p:to>
                                        <p:strVal val="visible"/>
                                      </p:to>
                                    </p:set>
                                    <p:animEffect transition="in" filter="wipe(up)">
                                      <p:cBhvr>
                                        <p:cTn id="57" dur="500"/>
                                        <p:tgtEl>
                                          <p:spTgt spid="55"/>
                                        </p:tgtEl>
                                      </p:cBhvr>
                                    </p:animEffect>
                                  </p:childTnLst>
                                </p:cTn>
                              </p:par>
                              <p:par>
                                <p:cTn id="58" presetID="22" presetClass="entr" presetSubtype="1" fill="hold" grpId="0" nodeType="withEffect">
                                  <p:stCondLst>
                                    <p:cond delay="0"/>
                                  </p:stCondLst>
                                  <p:childTnLst>
                                    <p:set>
                                      <p:cBhvr>
                                        <p:cTn id="59" dur="1" fill="hold">
                                          <p:stCondLst>
                                            <p:cond delay="0"/>
                                          </p:stCondLst>
                                        </p:cTn>
                                        <p:tgtEl>
                                          <p:spTgt spid="36"/>
                                        </p:tgtEl>
                                        <p:attrNameLst>
                                          <p:attrName>style.visibility</p:attrName>
                                        </p:attrNameLst>
                                      </p:cBhvr>
                                      <p:to>
                                        <p:strVal val="visible"/>
                                      </p:to>
                                    </p:set>
                                    <p:animEffect transition="in" filter="wipe(up)">
                                      <p:cBhvr>
                                        <p:cTn id="60" dur="500"/>
                                        <p:tgtEl>
                                          <p:spTgt spid="36"/>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57"/>
                                        </p:tgtEl>
                                        <p:attrNameLst>
                                          <p:attrName>style.visibility</p:attrName>
                                        </p:attrNameLst>
                                      </p:cBhvr>
                                      <p:to>
                                        <p:strVal val="visible"/>
                                      </p:to>
                                    </p:set>
                                    <p:animEffect transition="in" filter="wipe(up)">
                                      <p:cBhvr>
                                        <p:cTn id="65" dur="500"/>
                                        <p:tgtEl>
                                          <p:spTgt spid="57"/>
                                        </p:tgtEl>
                                      </p:cBhvr>
                                    </p:animEffect>
                                  </p:childTnLst>
                                </p:cTn>
                              </p:par>
                              <p:par>
                                <p:cTn id="66" presetID="22" presetClass="entr" presetSubtype="1" fill="hold" grpId="0" nodeType="withEffect">
                                  <p:stCondLst>
                                    <p:cond delay="0"/>
                                  </p:stCondLst>
                                  <p:childTnLst>
                                    <p:set>
                                      <p:cBhvr>
                                        <p:cTn id="67" dur="1" fill="hold">
                                          <p:stCondLst>
                                            <p:cond delay="0"/>
                                          </p:stCondLst>
                                        </p:cTn>
                                        <p:tgtEl>
                                          <p:spTgt spid="37"/>
                                        </p:tgtEl>
                                        <p:attrNameLst>
                                          <p:attrName>style.visibility</p:attrName>
                                        </p:attrNameLst>
                                      </p:cBhvr>
                                      <p:to>
                                        <p:strVal val="visible"/>
                                      </p:to>
                                    </p:set>
                                    <p:animEffect transition="in" filter="wipe(up)">
                                      <p:cBhvr>
                                        <p:cTn id="68"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P spid="11" grpId="0" animBg="1"/>
      <p:bldP spid="20" grpId="0" animBg="1"/>
      <p:bldP spid="33" grpId="0" animBg="1"/>
      <p:bldP spid="34" grpId="0" animBg="1"/>
      <p:bldP spid="36" grpId="0" animBg="1"/>
      <p:bldP spid="3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2EAE072-1DF3-89C4-C403-91EF30A83BE2}"/>
              </a:ext>
            </a:extLst>
          </p:cNvPr>
          <p:cNvSpPr txBox="1"/>
          <p:nvPr/>
        </p:nvSpPr>
        <p:spPr>
          <a:xfrm>
            <a:off x="68202" y="3339331"/>
            <a:ext cx="5270582" cy="646331"/>
          </a:xfrm>
          <a:prstGeom prst="rect">
            <a:avLst/>
          </a:prstGeom>
          <a:noFill/>
        </p:spPr>
        <p:txBody>
          <a:bodyPr wrap="square" rtlCol="0">
            <a:spAutoFit/>
          </a:bodyPr>
          <a:lstStyle/>
          <a:p>
            <a:pPr algn="ctr"/>
            <a:r>
              <a:rPr lang="en-US" sz="3600" b="1" dirty="0">
                <a:solidFill>
                  <a:schemeClr val="accent2">
                    <a:lumMod val="50000"/>
                  </a:schemeClr>
                </a:solidFill>
              </a:rPr>
              <a:t>TÌM HIỂU CHUNG.</a:t>
            </a:r>
          </a:p>
        </p:txBody>
      </p:sp>
      <p:pic>
        <p:nvPicPr>
          <p:cNvPr id="4" name="Picture 3">
            <a:extLst>
              <a:ext uri="{FF2B5EF4-FFF2-40B4-BE49-F238E27FC236}">
                <a16:creationId xmlns:a16="http://schemas.microsoft.com/office/drawing/2014/main" id="{8D57796A-863E-34F4-C1CD-254DDE66CC3A}"/>
              </a:ext>
            </a:extLst>
          </p:cNvPr>
          <p:cNvPicPr>
            <a:picLocks noChangeAspect="1"/>
          </p:cNvPicPr>
          <p:nvPr/>
        </p:nvPicPr>
        <p:blipFill rotWithShape="1">
          <a:blip r:embed="rId2"/>
          <a:srcRect l="66048" t="1864" r="20000" b="71182"/>
          <a:stretch/>
        </p:blipFill>
        <p:spPr>
          <a:xfrm>
            <a:off x="1495616" y="550175"/>
            <a:ext cx="2415754" cy="2625213"/>
          </a:xfrm>
          <a:prstGeom prst="rect">
            <a:avLst/>
          </a:prstGeom>
        </p:spPr>
      </p:pic>
      <p:pic>
        <p:nvPicPr>
          <p:cNvPr id="3" name="Picture 2">
            <a:extLst>
              <a:ext uri="{FF2B5EF4-FFF2-40B4-BE49-F238E27FC236}">
                <a16:creationId xmlns:a16="http://schemas.microsoft.com/office/drawing/2014/main" id="{4AE7C7B4-1D8A-BAE2-EBF2-242C768DB8F8}"/>
              </a:ext>
            </a:extLst>
          </p:cNvPr>
          <p:cNvPicPr>
            <a:picLocks noChangeAspect="1"/>
          </p:cNvPicPr>
          <p:nvPr/>
        </p:nvPicPr>
        <p:blipFill rotWithShape="1">
          <a:blip r:embed="rId3"/>
          <a:srcRect l="17177" t="58781" r="62823" b="-2652"/>
          <a:stretch/>
        </p:blipFill>
        <p:spPr>
          <a:xfrm>
            <a:off x="5080818" y="570006"/>
            <a:ext cx="3083859" cy="3805085"/>
          </a:xfrm>
          <a:prstGeom prst="rect">
            <a:avLst/>
          </a:prstGeom>
        </p:spPr>
      </p:pic>
      <p:sp>
        <p:nvSpPr>
          <p:cNvPr id="2" name="TextBox 1">
            <a:extLst>
              <a:ext uri="{FF2B5EF4-FFF2-40B4-BE49-F238E27FC236}">
                <a16:creationId xmlns:a16="http://schemas.microsoft.com/office/drawing/2014/main" id="{4216C579-6A2D-8819-C6F7-BA7749ED08D7}"/>
              </a:ext>
            </a:extLst>
          </p:cNvPr>
          <p:cNvSpPr txBox="1"/>
          <p:nvPr/>
        </p:nvSpPr>
        <p:spPr>
          <a:xfrm>
            <a:off x="2152185" y="1360449"/>
            <a:ext cx="1371600" cy="1107996"/>
          </a:xfrm>
          <a:prstGeom prst="rect">
            <a:avLst/>
          </a:prstGeom>
          <a:noFill/>
        </p:spPr>
        <p:txBody>
          <a:bodyPr wrap="square" rtlCol="0">
            <a:spAutoFit/>
          </a:bodyPr>
          <a:lstStyle/>
          <a:p>
            <a:r>
              <a:rPr lang="en-US" sz="6600" b="1" dirty="0">
                <a:solidFill>
                  <a:schemeClr val="accent6"/>
                </a:solidFill>
              </a:rPr>
              <a:t>III. </a:t>
            </a:r>
          </a:p>
        </p:txBody>
      </p:sp>
    </p:spTree>
    <p:extLst>
      <p:ext uri="{BB962C8B-B14F-4D97-AF65-F5344CB8AC3E}">
        <p14:creationId xmlns:p14="http://schemas.microsoft.com/office/powerpoint/2010/main" val="3161483879"/>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1987"/>
        <p:cNvGrpSpPr/>
        <p:nvPr/>
      </p:nvGrpSpPr>
      <p:grpSpPr>
        <a:xfrm>
          <a:off x="0" y="0"/>
          <a:ext cx="0" cy="0"/>
          <a:chOff x="0" y="0"/>
          <a:chExt cx="0" cy="0"/>
        </a:xfrm>
      </p:grpSpPr>
      <p:sp>
        <p:nvSpPr>
          <p:cNvPr id="4" name="TextBox 3">
            <a:extLst>
              <a:ext uri="{FF2B5EF4-FFF2-40B4-BE49-F238E27FC236}">
                <a16:creationId xmlns:a16="http://schemas.microsoft.com/office/drawing/2014/main" id="{A30CFA41-B600-B74B-FFA5-D31D0EB0C809}"/>
              </a:ext>
            </a:extLst>
          </p:cNvPr>
          <p:cNvSpPr txBox="1"/>
          <p:nvPr/>
        </p:nvSpPr>
        <p:spPr>
          <a:xfrm>
            <a:off x="2971800" y="587440"/>
            <a:ext cx="3200400" cy="400110"/>
          </a:xfrm>
          <a:prstGeom prst="rect">
            <a:avLst/>
          </a:prstGeom>
          <a:noFill/>
        </p:spPr>
        <p:txBody>
          <a:bodyPr wrap="square" rtlCol="0">
            <a:spAutoFit/>
          </a:bodyPr>
          <a:lstStyle/>
          <a:p>
            <a:pPr algn="ctr"/>
            <a:r>
              <a:rPr lang="en-US" sz="2000" b="1" dirty="0">
                <a:solidFill>
                  <a:schemeClr val="accent2">
                    <a:lumMod val="50000"/>
                  </a:schemeClr>
                </a:solidFill>
              </a:rPr>
              <a:t>HOẠT ĐỘNG CẶP ĐÔI</a:t>
            </a:r>
          </a:p>
        </p:txBody>
      </p:sp>
      <p:grpSp>
        <p:nvGrpSpPr>
          <p:cNvPr id="3" name="Group 2">
            <a:extLst>
              <a:ext uri="{FF2B5EF4-FFF2-40B4-BE49-F238E27FC236}">
                <a16:creationId xmlns:a16="http://schemas.microsoft.com/office/drawing/2014/main" id="{29425D68-57F6-A5E8-48CE-67845B0E121A}"/>
              </a:ext>
            </a:extLst>
          </p:cNvPr>
          <p:cNvGrpSpPr/>
          <p:nvPr/>
        </p:nvGrpSpPr>
        <p:grpSpPr>
          <a:xfrm>
            <a:off x="191119" y="1245219"/>
            <a:ext cx="5981081" cy="3271024"/>
            <a:chOff x="468351" y="1245219"/>
            <a:chExt cx="5252227" cy="3271024"/>
          </a:xfrm>
        </p:grpSpPr>
        <p:sp>
          <p:nvSpPr>
            <p:cNvPr id="8" name="Rectangle 7">
              <a:extLst>
                <a:ext uri="{FF2B5EF4-FFF2-40B4-BE49-F238E27FC236}">
                  <a16:creationId xmlns:a16="http://schemas.microsoft.com/office/drawing/2014/main" id="{BB651132-519C-511F-5C5A-C44AF250F5F6}"/>
                </a:ext>
              </a:extLst>
            </p:cNvPr>
            <p:cNvSpPr/>
            <p:nvPr/>
          </p:nvSpPr>
          <p:spPr>
            <a:xfrm>
              <a:off x="568714" y="1245219"/>
              <a:ext cx="5151864" cy="3155795"/>
            </a:xfrm>
            <a:prstGeom prst="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000" dirty="0">
                <a:solidFill>
                  <a:schemeClr val="tx1"/>
                </a:solidFill>
                <a:effectLst/>
                <a:ea typeface="Times New Roman" panose="02020603050405020304" pitchFamily="18" charset="0"/>
              </a:endParaRPr>
            </a:p>
          </p:txBody>
        </p:sp>
        <p:sp>
          <p:nvSpPr>
            <p:cNvPr id="7" name="Rectangle 6">
              <a:extLst>
                <a:ext uri="{FF2B5EF4-FFF2-40B4-BE49-F238E27FC236}">
                  <a16:creationId xmlns:a16="http://schemas.microsoft.com/office/drawing/2014/main" id="{56334B7E-1AAF-2449-C3F8-7770E1D7FA86}"/>
                </a:ext>
              </a:extLst>
            </p:cNvPr>
            <p:cNvSpPr/>
            <p:nvPr/>
          </p:nvSpPr>
          <p:spPr>
            <a:xfrm>
              <a:off x="468351" y="1360448"/>
              <a:ext cx="5151864" cy="3155795"/>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dirty="0" err="1">
                  <a:solidFill>
                    <a:schemeClr val="bg1">
                      <a:lumMod val="50000"/>
                    </a:schemeClr>
                  </a:solidFill>
                </a:rPr>
                <a:t>Nhiệm</a:t>
              </a:r>
              <a:r>
                <a:rPr lang="en-US" sz="2000" b="1" dirty="0">
                  <a:solidFill>
                    <a:schemeClr val="bg1">
                      <a:lumMod val="50000"/>
                    </a:schemeClr>
                  </a:solidFill>
                </a:rPr>
                <a:t> </a:t>
              </a:r>
              <a:r>
                <a:rPr lang="en-US" sz="2000" b="1" dirty="0" err="1">
                  <a:solidFill>
                    <a:schemeClr val="bg1">
                      <a:lumMod val="50000"/>
                    </a:schemeClr>
                  </a:solidFill>
                </a:rPr>
                <a:t>vụ</a:t>
              </a:r>
              <a:r>
                <a:rPr lang="en-US" sz="2000" b="1" dirty="0">
                  <a:solidFill>
                    <a:schemeClr val="bg1">
                      <a:lumMod val="50000"/>
                    </a:schemeClr>
                  </a:solidFill>
                </a:rPr>
                <a:t>:</a:t>
              </a:r>
            </a:p>
            <a:p>
              <a:pPr marL="342900" indent="-342900" algn="just">
                <a:lnSpc>
                  <a:spcPct val="150000"/>
                </a:lnSpc>
                <a:buAutoNum type="arabicPeriod"/>
              </a:pPr>
              <a:r>
                <a:rPr lang="en-US" sz="2000" dirty="0">
                  <a:solidFill>
                    <a:schemeClr val="tx1"/>
                  </a:solidFill>
                </a:rPr>
                <a:t>Em </a:t>
              </a:r>
              <a:r>
                <a:rPr lang="en-US" sz="2000" dirty="0" err="1">
                  <a:solidFill>
                    <a:schemeClr val="tx1"/>
                  </a:solidFill>
                </a:rPr>
                <a:t>hãy</a:t>
              </a:r>
              <a:r>
                <a:rPr lang="en-US" sz="2000" dirty="0">
                  <a:solidFill>
                    <a:schemeClr val="tx1"/>
                  </a:solidFill>
                </a:rPr>
                <a:t> </a:t>
              </a:r>
              <a:r>
                <a:rPr lang="en-US" sz="2000" dirty="0" err="1">
                  <a:solidFill>
                    <a:schemeClr val="tx1"/>
                  </a:solidFill>
                </a:rPr>
                <a:t>chú</a:t>
              </a:r>
              <a:r>
                <a:rPr lang="en-US" sz="2000" dirty="0">
                  <a:solidFill>
                    <a:schemeClr val="tx1"/>
                  </a:solidFill>
                </a:rPr>
                <a:t> ý </a:t>
              </a:r>
              <a:r>
                <a:rPr lang="en-US" sz="2000" dirty="0" err="1">
                  <a:solidFill>
                    <a:schemeClr val="tx1"/>
                  </a:solidFill>
                </a:rPr>
                <a:t>câu</a:t>
              </a:r>
              <a:r>
                <a:rPr lang="en-US" sz="2000" dirty="0">
                  <a:solidFill>
                    <a:schemeClr val="tx1"/>
                  </a:solidFill>
                </a:rPr>
                <a:t> </a:t>
              </a:r>
              <a:r>
                <a:rPr lang="en-US" sz="2000" dirty="0" err="1">
                  <a:solidFill>
                    <a:schemeClr val="tx1"/>
                  </a:solidFill>
                </a:rPr>
                <a:t>hỏi</a:t>
              </a:r>
              <a:r>
                <a:rPr lang="en-US" sz="2000" dirty="0">
                  <a:solidFill>
                    <a:schemeClr val="tx1"/>
                  </a:solidFill>
                </a:rPr>
                <a:t> </a:t>
              </a:r>
              <a:r>
                <a:rPr lang="en-US" sz="2000" dirty="0" err="1">
                  <a:solidFill>
                    <a:schemeClr val="tx1"/>
                  </a:solidFill>
                </a:rPr>
                <a:t>trong</a:t>
              </a:r>
              <a:r>
                <a:rPr lang="en-US" sz="2000" dirty="0">
                  <a:solidFill>
                    <a:schemeClr val="tx1"/>
                  </a:solidFill>
                </a:rPr>
                <a:t> </a:t>
              </a:r>
              <a:r>
                <a:rPr lang="en-US" sz="2000" dirty="0" err="1">
                  <a:solidFill>
                    <a:schemeClr val="tx1"/>
                  </a:solidFill>
                </a:rPr>
                <a:t>thẻ</a:t>
              </a:r>
              <a:r>
                <a:rPr lang="en-US" sz="2000" dirty="0">
                  <a:solidFill>
                    <a:schemeClr val="tx1"/>
                  </a:solidFill>
                </a:rPr>
                <a:t> </a:t>
              </a:r>
              <a:r>
                <a:rPr lang="en-US" sz="2000" dirty="0" err="1">
                  <a:solidFill>
                    <a:schemeClr val="tx1"/>
                  </a:solidFill>
                </a:rPr>
                <a:t>chỉ</a:t>
              </a:r>
              <a:r>
                <a:rPr lang="en-US" sz="2000" dirty="0">
                  <a:solidFill>
                    <a:schemeClr val="tx1"/>
                  </a:solidFill>
                </a:rPr>
                <a:t> </a:t>
              </a:r>
              <a:r>
                <a:rPr lang="en-US" sz="2000" dirty="0" err="1">
                  <a:solidFill>
                    <a:schemeClr val="tx1"/>
                  </a:solidFill>
                </a:rPr>
                <a:t>dẫn</a:t>
              </a:r>
              <a:r>
                <a:rPr lang="en-US" sz="2000" dirty="0">
                  <a:solidFill>
                    <a:schemeClr val="tx1"/>
                  </a:solidFill>
                </a:rPr>
                <a:t>.</a:t>
              </a:r>
            </a:p>
            <a:p>
              <a:pPr marL="342900" indent="-342900" algn="just">
                <a:lnSpc>
                  <a:spcPct val="150000"/>
                </a:lnSpc>
                <a:buFont typeface="Arial"/>
                <a:buAutoNum type="arabicPeriod"/>
              </a:pPr>
              <a:r>
                <a:rPr lang="vi-VN" sz="2000" dirty="0">
                  <a:solidFill>
                    <a:schemeClr val="tx1"/>
                  </a:solidFill>
                  <a:effectLst/>
                  <a:ea typeface="Times New Roman" panose="02020603050405020304" pitchFamily="18" charset="0"/>
                  <a:cs typeface="Times New Roman" panose="02020603050405020304" pitchFamily="18" charset="0"/>
                </a:rPr>
                <a:t>Trình bày những hiểu biết chung về tác giả Nguyễn Đăng Na và văn bản “</a:t>
              </a:r>
              <a:r>
                <a:rPr lang="vi-VN" sz="2000" i="1" dirty="0">
                  <a:solidFill>
                    <a:schemeClr val="tx1"/>
                  </a:solidFill>
                  <a:effectLst/>
                  <a:ea typeface="Times New Roman" panose="02020603050405020304" pitchFamily="18" charset="0"/>
                  <a:cs typeface="Times New Roman" panose="02020603050405020304" pitchFamily="18" charset="0"/>
                </a:rPr>
                <a:t>Người con gái Nam Xương – một bi kịch của con người”</a:t>
              </a:r>
              <a:r>
                <a:rPr lang="vi-VN" sz="2000" dirty="0">
                  <a:solidFill>
                    <a:schemeClr val="tx1"/>
                  </a:solidFill>
                  <a:effectLst/>
                  <a:ea typeface="Times New Roman" panose="02020603050405020304" pitchFamily="18" charset="0"/>
                  <a:cs typeface="Times New Roman" panose="02020603050405020304" pitchFamily="18" charset="0"/>
                </a:rPr>
                <a:t>. </a:t>
              </a:r>
              <a:endParaRPr lang="en-US" sz="2000" dirty="0">
                <a:solidFill>
                  <a:schemeClr val="tx1"/>
                </a:solidFill>
                <a:effectLst/>
                <a:ea typeface="Times New Roman" panose="02020603050405020304" pitchFamily="18" charset="0"/>
              </a:endParaRPr>
            </a:p>
          </p:txBody>
        </p:sp>
      </p:grpSp>
      <p:pic>
        <p:nvPicPr>
          <p:cNvPr id="12" name="Picture 11">
            <a:extLst>
              <a:ext uri="{FF2B5EF4-FFF2-40B4-BE49-F238E27FC236}">
                <a16:creationId xmlns:a16="http://schemas.microsoft.com/office/drawing/2014/main" id="{C983025F-8C06-81C4-E06C-72BA36B3EBE9}"/>
              </a:ext>
            </a:extLst>
          </p:cNvPr>
          <p:cNvPicPr>
            <a:picLocks noChangeAspect="1"/>
          </p:cNvPicPr>
          <p:nvPr/>
        </p:nvPicPr>
        <p:blipFill rotWithShape="1">
          <a:blip r:embed="rId3"/>
          <a:srcRect l="36585" t="-2625" r="36341" b="54471"/>
          <a:stretch/>
        </p:blipFill>
        <p:spPr>
          <a:xfrm>
            <a:off x="6057910" y="1753311"/>
            <a:ext cx="2974758" cy="2976185"/>
          </a:xfrm>
          <a:prstGeom prst="rect">
            <a:avLst/>
          </a:prstGeom>
        </p:spPr>
      </p:pic>
      <p:pic>
        <p:nvPicPr>
          <p:cNvPr id="2" name="Google Shape;219;p3">
            <a:extLst>
              <a:ext uri="{FF2B5EF4-FFF2-40B4-BE49-F238E27FC236}">
                <a16:creationId xmlns:a16="http://schemas.microsoft.com/office/drawing/2014/main" id="{66494E3D-D431-5DE6-2095-93BF7BDE788A}"/>
              </a:ext>
            </a:extLst>
          </p:cNvPr>
          <p:cNvPicPr preferRelativeResize="0"/>
          <p:nvPr/>
        </p:nvPicPr>
        <p:blipFill rotWithShape="1">
          <a:blip r:embed="rId4">
            <a:alphaModFix/>
          </a:blip>
          <a:srcRect/>
          <a:stretch/>
        </p:blipFill>
        <p:spPr>
          <a:xfrm>
            <a:off x="7029543" y="4516243"/>
            <a:ext cx="1923338" cy="426506"/>
          </a:xfrm>
          <a:prstGeom prst="rect">
            <a:avLst/>
          </a:prstGeom>
          <a:noFill/>
          <a:ln>
            <a:noFill/>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C9A8DD99-979A-8098-EEB9-819CBF6751E3}"/>
              </a:ext>
            </a:extLst>
          </p:cNvPr>
          <p:cNvGraphicFramePr>
            <a:graphicFrameLocks noGrp="1"/>
          </p:cNvGraphicFramePr>
          <p:nvPr>
            <p:extLst>
              <p:ext uri="{D42A27DB-BD31-4B8C-83A1-F6EECF244321}">
                <p14:modId xmlns:p14="http://schemas.microsoft.com/office/powerpoint/2010/main" val="4029500156"/>
              </p:ext>
            </p:extLst>
          </p:nvPr>
        </p:nvGraphicFramePr>
        <p:xfrm>
          <a:off x="398656" y="265027"/>
          <a:ext cx="8346687" cy="4373881"/>
        </p:xfrm>
        <a:graphic>
          <a:graphicData uri="http://schemas.openxmlformats.org/drawingml/2006/table">
            <a:tbl>
              <a:tblPr firstRow="1" firstCol="1" bandRow="1">
                <a:tableStyleId>{3BEC05C4-62F0-4916-88AC-08D899433371}</a:tableStyleId>
              </a:tblPr>
              <a:tblGrid>
                <a:gridCol w="5876884">
                  <a:extLst>
                    <a:ext uri="{9D8B030D-6E8A-4147-A177-3AD203B41FA5}">
                      <a16:colId xmlns:a16="http://schemas.microsoft.com/office/drawing/2014/main" val="550107099"/>
                    </a:ext>
                  </a:extLst>
                </a:gridCol>
                <a:gridCol w="2469803">
                  <a:extLst>
                    <a:ext uri="{9D8B030D-6E8A-4147-A177-3AD203B41FA5}">
                      <a16:colId xmlns:a16="http://schemas.microsoft.com/office/drawing/2014/main" val="192405248"/>
                    </a:ext>
                  </a:extLst>
                </a:gridCol>
              </a:tblGrid>
              <a:tr h="520004">
                <a:tc>
                  <a:txBody>
                    <a:bodyPr/>
                    <a:lstStyle/>
                    <a:p>
                      <a:pPr algn="ctr">
                        <a:lnSpc>
                          <a:spcPct val="150000"/>
                        </a:lnSpc>
                        <a:tabLst>
                          <a:tab pos="90170" algn="l"/>
                          <a:tab pos="180340" algn="l"/>
                          <a:tab pos="270510" algn="l"/>
                        </a:tabLst>
                      </a:pPr>
                      <a:r>
                        <a:rPr lang="vi-VN" sz="2000" b="1" dirty="0">
                          <a:solidFill>
                            <a:schemeClr val="accent6"/>
                          </a:solidFill>
                          <a:effectLst/>
                        </a:rPr>
                        <a:t>Câu hỏi/ kĩ năng đọc.</a:t>
                      </a:r>
                      <a:endParaRPr lang="en-US" sz="2000" b="1"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635" marR="19635" marT="0" marB="0" anchor="ctr">
                    <a:lnB w="12700" cap="flat" cmpd="sng" algn="ctr">
                      <a:solidFill>
                        <a:schemeClr val="tx1"/>
                      </a:solidFill>
                      <a:prstDash val="solid"/>
                      <a:round/>
                      <a:headEnd type="none" w="med" len="med"/>
                      <a:tailEnd type="none" w="med" len="med"/>
                    </a:lnB>
                    <a:solidFill>
                      <a:schemeClr val="accent5">
                        <a:lumMod val="25000"/>
                      </a:schemeClr>
                    </a:solidFill>
                  </a:tcPr>
                </a:tc>
                <a:tc>
                  <a:txBody>
                    <a:bodyPr/>
                    <a:lstStyle/>
                    <a:p>
                      <a:pPr algn="ctr">
                        <a:lnSpc>
                          <a:spcPct val="150000"/>
                        </a:lnSpc>
                        <a:tabLst>
                          <a:tab pos="90170" algn="l"/>
                          <a:tab pos="180340" algn="l"/>
                          <a:tab pos="270510" algn="l"/>
                        </a:tabLst>
                      </a:pPr>
                      <a:r>
                        <a:rPr lang="vi-VN" sz="2000" b="1" dirty="0">
                          <a:solidFill>
                            <a:schemeClr val="accent6"/>
                          </a:solidFill>
                          <a:effectLst/>
                        </a:rPr>
                        <a:t>Câu trả lời </a:t>
                      </a:r>
                      <a:endParaRPr lang="en-US" sz="2000" b="1" dirty="0">
                        <a:solidFill>
                          <a:schemeClr val="accent6"/>
                        </a:solidFill>
                        <a:effectLst/>
                      </a:endParaRPr>
                    </a:p>
                  </a:txBody>
                  <a:tcPr marL="19635" marR="19635" marT="0" marB="0" anchor="ctr">
                    <a:lnB w="12700" cap="flat" cmpd="sng" algn="ctr">
                      <a:solidFill>
                        <a:schemeClr val="tx1"/>
                      </a:solidFill>
                      <a:prstDash val="solid"/>
                      <a:round/>
                      <a:headEnd type="none" w="med" len="med"/>
                      <a:tailEnd type="none" w="med" len="med"/>
                    </a:lnB>
                    <a:solidFill>
                      <a:schemeClr val="accent5">
                        <a:lumMod val="25000"/>
                      </a:schemeClr>
                    </a:solidFill>
                  </a:tcPr>
                </a:tc>
                <a:extLst>
                  <a:ext uri="{0D108BD9-81ED-4DB2-BD59-A6C34878D82A}">
                    <a16:rowId xmlns:a16="http://schemas.microsoft.com/office/drawing/2014/main" val="1425604978"/>
                  </a:ext>
                </a:extLst>
              </a:tr>
              <a:tr h="520004">
                <a:tc>
                  <a:txBody>
                    <a:bodyPr/>
                    <a:lstStyle/>
                    <a:p>
                      <a:pPr algn="just">
                        <a:lnSpc>
                          <a:spcPct val="150000"/>
                        </a:lnSpc>
                        <a:tabLst>
                          <a:tab pos="90170" algn="l"/>
                          <a:tab pos="180340" algn="l"/>
                          <a:tab pos="270510" algn="l"/>
                        </a:tabLst>
                      </a:pPr>
                      <a:r>
                        <a:rPr lang="vi-VN" sz="2000" b="1" dirty="0">
                          <a:effectLst/>
                        </a:rPr>
                        <a:t>Theo dõi</a:t>
                      </a:r>
                      <a:r>
                        <a:rPr lang="vi-VN" sz="2000" dirty="0">
                          <a:effectLst/>
                        </a:rPr>
                        <a:t>: Cách đặt vấn đề của tác giả.</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635" marR="1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95000"/>
                      </a:schemeClr>
                    </a:solidFill>
                  </a:tcPr>
                </a:tc>
                <a:tc>
                  <a:txBody>
                    <a:bodyPr/>
                    <a:lstStyle/>
                    <a:p>
                      <a:pPr algn="just">
                        <a:lnSpc>
                          <a:spcPct val="150000"/>
                        </a:lnSpc>
                        <a:tabLst>
                          <a:tab pos="90170" algn="l"/>
                          <a:tab pos="180340" algn="l"/>
                          <a:tab pos="270510" algn="l"/>
                        </a:tabLst>
                      </a:pPr>
                      <a:r>
                        <a:rPr lang="vi-VN" sz="2000" dirty="0">
                          <a:effectLst/>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635" marR="1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95000"/>
                      </a:schemeClr>
                    </a:solidFill>
                  </a:tcPr>
                </a:tc>
                <a:extLst>
                  <a:ext uri="{0D108BD9-81ED-4DB2-BD59-A6C34878D82A}">
                    <a16:rowId xmlns:a16="http://schemas.microsoft.com/office/drawing/2014/main" val="1425399937"/>
                  </a:ext>
                </a:extLst>
              </a:tr>
              <a:tr h="1111291">
                <a:tc>
                  <a:txBody>
                    <a:bodyPr/>
                    <a:lstStyle/>
                    <a:p>
                      <a:pPr algn="just">
                        <a:lnSpc>
                          <a:spcPct val="150000"/>
                        </a:lnSpc>
                        <a:tabLst>
                          <a:tab pos="90170" algn="l"/>
                          <a:tab pos="180340" algn="l"/>
                          <a:tab pos="270510" algn="l"/>
                        </a:tabLst>
                      </a:pPr>
                      <a:r>
                        <a:rPr lang="vi-VN" sz="2000" b="1" dirty="0">
                          <a:effectLst/>
                        </a:rPr>
                        <a:t>Theo dõi: </a:t>
                      </a:r>
                      <a:r>
                        <a:rPr lang="vi-VN" sz="2000" dirty="0">
                          <a:effectLst/>
                        </a:rPr>
                        <a:t>Nhận xét của tác giả về cuộc đời nhân vật Vũ Nương</a:t>
                      </a:r>
                      <a:r>
                        <a:rPr lang="en-US" sz="2000" dirty="0">
                          <a:effectLst/>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635" marR="1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95000"/>
                      </a:schemeClr>
                    </a:solidFill>
                  </a:tcPr>
                </a:tc>
                <a:tc>
                  <a:txBody>
                    <a:bodyPr/>
                    <a:lstStyle/>
                    <a:p>
                      <a:pPr algn="just">
                        <a:lnSpc>
                          <a:spcPct val="150000"/>
                        </a:lnSpc>
                        <a:tabLst>
                          <a:tab pos="90170" algn="l"/>
                          <a:tab pos="180340" algn="l"/>
                          <a:tab pos="270510" algn="l"/>
                        </a:tabLst>
                      </a:pPr>
                      <a:r>
                        <a:rPr lang="vi-VN" sz="2000" dirty="0">
                          <a:effectLst/>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635" marR="1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95000"/>
                      </a:schemeClr>
                    </a:solidFill>
                  </a:tcPr>
                </a:tc>
                <a:extLst>
                  <a:ext uri="{0D108BD9-81ED-4DB2-BD59-A6C34878D82A}">
                    <a16:rowId xmlns:a16="http://schemas.microsoft.com/office/drawing/2014/main" val="648707988"/>
                  </a:ext>
                </a:extLst>
              </a:tr>
              <a:tr h="1111291">
                <a:tc>
                  <a:txBody>
                    <a:bodyPr/>
                    <a:lstStyle/>
                    <a:p>
                      <a:pPr algn="just">
                        <a:lnSpc>
                          <a:spcPct val="150000"/>
                        </a:lnSpc>
                        <a:tabLst>
                          <a:tab pos="90170" algn="l"/>
                          <a:tab pos="180340" algn="l"/>
                          <a:tab pos="270510" algn="l"/>
                        </a:tabLst>
                      </a:pPr>
                      <a:r>
                        <a:rPr lang="vi-VN" sz="2000" b="1" dirty="0">
                          <a:effectLst/>
                        </a:rPr>
                        <a:t>Theo dõi: </a:t>
                      </a:r>
                      <a:r>
                        <a:rPr lang="vi-VN" sz="2000" dirty="0">
                          <a:effectLst/>
                        </a:rPr>
                        <a:t>Nét tính cách của nhân vật Trương Sinh được tác giả tập trung phân tích.</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635" marR="1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95000"/>
                      </a:schemeClr>
                    </a:solidFill>
                  </a:tcPr>
                </a:tc>
                <a:tc>
                  <a:txBody>
                    <a:bodyPr/>
                    <a:lstStyle/>
                    <a:p>
                      <a:pPr algn="just">
                        <a:lnSpc>
                          <a:spcPct val="150000"/>
                        </a:lnSpc>
                        <a:tabLst>
                          <a:tab pos="90170" algn="l"/>
                          <a:tab pos="180340" algn="l"/>
                          <a:tab pos="270510" algn="l"/>
                        </a:tabLst>
                      </a:pPr>
                      <a:r>
                        <a:rPr lang="vi-VN" sz="2000" dirty="0">
                          <a:effectLst/>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635" marR="1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95000"/>
                      </a:schemeClr>
                    </a:solidFill>
                  </a:tcPr>
                </a:tc>
                <a:extLst>
                  <a:ext uri="{0D108BD9-81ED-4DB2-BD59-A6C34878D82A}">
                    <a16:rowId xmlns:a16="http://schemas.microsoft.com/office/drawing/2014/main" val="3388729664"/>
                  </a:ext>
                </a:extLst>
              </a:tr>
              <a:tr h="1111291">
                <a:tc>
                  <a:txBody>
                    <a:bodyPr/>
                    <a:lstStyle/>
                    <a:p>
                      <a:pPr algn="just">
                        <a:lnSpc>
                          <a:spcPct val="150000"/>
                        </a:lnSpc>
                        <a:tabLst>
                          <a:tab pos="90170" algn="l"/>
                          <a:tab pos="180340" algn="l"/>
                          <a:tab pos="270510" algn="l"/>
                        </a:tabLst>
                      </a:pPr>
                      <a:r>
                        <a:rPr lang="vi-VN" sz="2000" b="1" dirty="0">
                          <a:effectLst/>
                        </a:rPr>
                        <a:t>Chú ý: </a:t>
                      </a:r>
                      <a:r>
                        <a:rPr lang="vi-VN" sz="2000" dirty="0">
                          <a:effectLst/>
                        </a:rPr>
                        <a:t>Lí lẽ và bằng chứng được tác giả sử dụng để bày tỏ suy nghĩ về nhân vật Trương Sinh.</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635" marR="1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95000"/>
                      </a:schemeClr>
                    </a:solidFill>
                  </a:tcPr>
                </a:tc>
                <a:tc>
                  <a:txBody>
                    <a:bodyPr/>
                    <a:lstStyle/>
                    <a:p>
                      <a:pPr algn="just">
                        <a:lnSpc>
                          <a:spcPct val="150000"/>
                        </a:lnSpc>
                        <a:tabLst>
                          <a:tab pos="90170" algn="l"/>
                          <a:tab pos="180340" algn="l"/>
                          <a:tab pos="270510" algn="l"/>
                        </a:tabLst>
                      </a:pPr>
                      <a:r>
                        <a:rPr lang="vi-VN" sz="2000" dirty="0">
                          <a:effectLst/>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635" marR="1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95000"/>
                      </a:schemeClr>
                    </a:solidFill>
                  </a:tcPr>
                </a:tc>
                <a:extLst>
                  <a:ext uri="{0D108BD9-81ED-4DB2-BD59-A6C34878D82A}">
                    <a16:rowId xmlns:a16="http://schemas.microsoft.com/office/drawing/2014/main" val="2274273219"/>
                  </a:ext>
                </a:extLst>
              </a:tr>
            </a:tbl>
          </a:graphicData>
        </a:graphic>
      </p:graphicFrame>
    </p:spTree>
    <p:extLst>
      <p:ext uri="{BB962C8B-B14F-4D97-AF65-F5344CB8AC3E}">
        <p14:creationId xmlns:p14="http://schemas.microsoft.com/office/powerpoint/2010/main" val="199829208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C9A8DD99-979A-8098-EEB9-819CBF6751E3}"/>
              </a:ext>
            </a:extLst>
          </p:cNvPr>
          <p:cNvGraphicFramePr>
            <a:graphicFrameLocks noGrp="1"/>
          </p:cNvGraphicFramePr>
          <p:nvPr>
            <p:extLst>
              <p:ext uri="{D42A27DB-BD31-4B8C-83A1-F6EECF244321}">
                <p14:modId xmlns:p14="http://schemas.microsoft.com/office/powerpoint/2010/main" val="3283099740"/>
              </p:ext>
            </p:extLst>
          </p:nvPr>
        </p:nvGraphicFramePr>
        <p:xfrm>
          <a:off x="309446" y="381017"/>
          <a:ext cx="8525107" cy="4381466"/>
        </p:xfrm>
        <a:graphic>
          <a:graphicData uri="http://schemas.openxmlformats.org/drawingml/2006/table">
            <a:tbl>
              <a:tblPr firstRow="1" firstCol="1" bandRow="1">
                <a:tableStyleId>{85E06598-8471-401B-A544-BD94CFB9FA16}</a:tableStyleId>
              </a:tblPr>
              <a:tblGrid>
                <a:gridCol w="6448193">
                  <a:extLst>
                    <a:ext uri="{9D8B030D-6E8A-4147-A177-3AD203B41FA5}">
                      <a16:colId xmlns:a16="http://schemas.microsoft.com/office/drawing/2014/main" val="550107099"/>
                    </a:ext>
                  </a:extLst>
                </a:gridCol>
                <a:gridCol w="2076914">
                  <a:extLst>
                    <a:ext uri="{9D8B030D-6E8A-4147-A177-3AD203B41FA5}">
                      <a16:colId xmlns:a16="http://schemas.microsoft.com/office/drawing/2014/main" val="192405248"/>
                    </a:ext>
                  </a:extLst>
                </a:gridCol>
              </a:tblGrid>
              <a:tr h="507288">
                <a:tc>
                  <a:txBody>
                    <a:bodyPr/>
                    <a:lstStyle/>
                    <a:p>
                      <a:pPr algn="ctr">
                        <a:lnSpc>
                          <a:spcPct val="150000"/>
                        </a:lnSpc>
                        <a:tabLst>
                          <a:tab pos="90170" algn="l"/>
                          <a:tab pos="180340" algn="l"/>
                          <a:tab pos="270510" algn="l"/>
                        </a:tabLst>
                      </a:pPr>
                      <a:r>
                        <a:rPr lang="vi-VN" sz="2000" b="1" dirty="0">
                          <a:solidFill>
                            <a:schemeClr val="accent6"/>
                          </a:solidFill>
                          <a:effectLst/>
                        </a:rPr>
                        <a:t>Câu hỏi/ kĩ năng đọc.</a:t>
                      </a:r>
                      <a:endParaRPr lang="en-US" sz="2000" b="1"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635" marR="19635" marT="0" marB="0" anchor="ctr">
                    <a:lnB w="12700" cap="flat" cmpd="sng" algn="ctr">
                      <a:solidFill>
                        <a:schemeClr val="tx1"/>
                      </a:solidFill>
                      <a:prstDash val="solid"/>
                      <a:round/>
                      <a:headEnd type="none" w="med" len="med"/>
                      <a:tailEnd type="none" w="med" len="med"/>
                    </a:lnB>
                    <a:solidFill>
                      <a:schemeClr val="accent5">
                        <a:lumMod val="25000"/>
                      </a:schemeClr>
                    </a:solidFill>
                  </a:tcPr>
                </a:tc>
                <a:tc>
                  <a:txBody>
                    <a:bodyPr/>
                    <a:lstStyle/>
                    <a:p>
                      <a:pPr algn="ctr">
                        <a:lnSpc>
                          <a:spcPct val="150000"/>
                        </a:lnSpc>
                        <a:tabLst>
                          <a:tab pos="90170" algn="l"/>
                          <a:tab pos="180340" algn="l"/>
                          <a:tab pos="270510" algn="l"/>
                        </a:tabLst>
                      </a:pPr>
                      <a:r>
                        <a:rPr lang="vi-VN" sz="2000" b="1" dirty="0">
                          <a:solidFill>
                            <a:schemeClr val="accent6"/>
                          </a:solidFill>
                          <a:effectLst/>
                        </a:rPr>
                        <a:t>Câu trả lời </a:t>
                      </a:r>
                      <a:endParaRPr lang="en-US" sz="2000" b="1" dirty="0">
                        <a:solidFill>
                          <a:schemeClr val="accent6"/>
                        </a:solidFill>
                        <a:effectLst/>
                      </a:endParaRPr>
                    </a:p>
                  </a:txBody>
                  <a:tcPr marL="19635" marR="19635" marT="0" marB="0" anchor="ctr">
                    <a:lnB w="12700" cap="flat" cmpd="sng" algn="ctr">
                      <a:solidFill>
                        <a:schemeClr val="tx1"/>
                      </a:solidFill>
                      <a:prstDash val="solid"/>
                      <a:round/>
                      <a:headEnd type="none" w="med" len="med"/>
                      <a:tailEnd type="none" w="med" len="med"/>
                    </a:lnB>
                    <a:solidFill>
                      <a:schemeClr val="accent5">
                        <a:lumMod val="25000"/>
                      </a:schemeClr>
                    </a:solidFill>
                  </a:tcPr>
                </a:tc>
                <a:extLst>
                  <a:ext uri="{0D108BD9-81ED-4DB2-BD59-A6C34878D82A}">
                    <a16:rowId xmlns:a16="http://schemas.microsoft.com/office/drawing/2014/main" val="1425604978"/>
                  </a:ext>
                </a:extLst>
              </a:tr>
              <a:tr h="1117145">
                <a:tc>
                  <a:txBody>
                    <a:bodyPr/>
                    <a:lstStyle/>
                    <a:p>
                      <a:pPr algn="just">
                        <a:lnSpc>
                          <a:spcPct val="150000"/>
                        </a:lnSpc>
                        <a:tabLst>
                          <a:tab pos="90170" algn="l"/>
                          <a:tab pos="180340" algn="l"/>
                          <a:tab pos="270510" algn="l"/>
                        </a:tabLst>
                      </a:pPr>
                      <a:r>
                        <a:rPr lang="vi-VN" sz="2000" b="1" dirty="0">
                          <a:effectLst/>
                        </a:rPr>
                        <a:t>Chú ý: </a:t>
                      </a:r>
                      <a:r>
                        <a:rPr lang="vi-VN" sz="2000" dirty="0">
                          <a:effectLst/>
                        </a:rPr>
                        <a:t>Cách tác giả phân tích chi tiết chiếc bóng trên vách – chi tiết mang tính thắt nút – mở nút.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635" marR="1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95000"/>
                      </a:schemeClr>
                    </a:solidFill>
                  </a:tcPr>
                </a:tc>
                <a:tc>
                  <a:txBody>
                    <a:bodyPr/>
                    <a:lstStyle/>
                    <a:p>
                      <a:pPr algn="just">
                        <a:lnSpc>
                          <a:spcPct val="150000"/>
                        </a:lnSpc>
                        <a:tabLst>
                          <a:tab pos="90170" algn="l"/>
                          <a:tab pos="180340" algn="l"/>
                          <a:tab pos="270510" algn="l"/>
                        </a:tabLst>
                      </a:pPr>
                      <a:r>
                        <a:rPr lang="vi-VN" sz="2000" dirty="0">
                          <a:effectLst/>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635" marR="1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95000"/>
                      </a:schemeClr>
                    </a:solidFill>
                  </a:tcPr>
                </a:tc>
                <a:extLst>
                  <a:ext uri="{0D108BD9-81ED-4DB2-BD59-A6C34878D82A}">
                    <a16:rowId xmlns:a16="http://schemas.microsoft.com/office/drawing/2014/main" val="4179842707"/>
                  </a:ext>
                </a:extLst>
              </a:tr>
              <a:tr h="1117145">
                <a:tc>
                  <a:txBody>
                    <a:bodyPr/>
                    <a:lstStyle/>
                    <a:p>
                      <a:pPr algn="just">
                        <a:lnSpc>
                          <a:spcPct val="150000"/>
                        </a:lnSpc>
                        <a:tabLst>
                          <a:tab pos="90170" algn="l"/>
                          <a:tab pos="180340" algn="l"/>
                          <a:tab pos="270510" algn="l"/>
                        </a:tabLst>
                      </a:pPr>
                      <a:r>
                        <a:rPr lang="vi-VN" sz="2000" b="1" dirty="0">
                          <a:effectLst/>
                        </a:rPr>
                        <a:t>Chú ý: </a:t>
                      </a:r>
                      <a:r>
                        <a:rPr lang="vi-VN" sz="2000" dirty="0">
                          <a:effectLst/>
                        </a:rPr>
                        <a:t>Vì sao tác giả cho rằng “bi kịch của Vũ Thị Thiết một phần là do nàng”?</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635" marR="1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95000"/>
                      </a:schemeClr>
                    </a:solidFill>
                  </a:tcPr>
                </a:tc>
                <a:tc>
                  <a:txBody>
                    <a:bodyPr/>
                    <a:lstStyle/>
                    <a:p>
                      <a:pPr algn="just">
                        <a:lnSpc>
                          <a:spcPct val="150000"/>
                        </a:lnSpc>
                        <a:tabLst>
                          <a:tab pos="90170" algn="l"/>
                          <a:tab pos="180340" algn="l"/>
                          <a:tab pos="270510" algn="l"/>
                        </a:tabLst>
                      </a:pPr>
                      <a:r>
                        <a:rPr lang="vi-VN" sz="2000" dirty="0">
                          <a:effectLst/>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635" marR="1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95000"/>
                      </a:schemeClr>
                    </a:solidFill>
                  </a:tcPr>
                </a:tc>
                <a:extLst>
                  <a:ext uri="{0D108BD9-81ED-4DB2-BD59-A6C34878D82A}">
                    <a16:rowId xmlns:a16="http://schemas.microsoft.com/office/drawing/2014/main" val="2432393376"/>
                  </a:ext>
                </a:extLst>
              </a:tr>
              <a:tr h="1117145">
                <a:tc>
                  <a:txBody>
                    <a:bodyPr/>
                    <a:lstStyle/>
                    <a:p>
                      <a:pPr algn="just">
                        <a:lnSpc>
                          <a:spcPct val="150000"/>
                        </a:lnSpc>
                        <a:tabLst>
                          <a:tab pos="90170" algn="l"/>
                          <a:tab pos="180340" algn="l"/>
                          <a:tab pos="270510" algn="l"/>
                        </a:tabLst>
                      </a:pPr>
                      <a:r>
                        <a:rPr lang="vi-VN" sz="2000" b="1" dirty="0">
                          <a:effectLst/>
                        </a:rPr>
                        <a:t>Chú ý: </a:t>
                      </a:r>
                      <a:r>
                        <a:rPr lang="vi-VN" sz="2000" dirty="0">
                          <a:effectLst/>
                        </a:rPr>
                        <a:t>Nhận định của người viết về nét độc đáo ở truyện truyền kì Nguyễn Dữ.</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635" marR="1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95000"/>
                      </a:schemeClr>
                    </a:solidFill>
                  </a:tcPr>
                </a:tc>
                <a:tc>
                  <a:txBody>
                    <a:bodyPr/>
                    <a:lstStyle/>
                    <a:p>
                      <a:pPr algn="just">
                        <a:lnSpc>
                          <a:spcPct val="150000"/>
                        </a:lnSpc>
                        <a:tabLst>
                          <a:tab pos="90170" algn="l"/>
                          <a:tab pos="180340" algn="l"/>
                          <a:tab pos="270510" algn="l"/>
                        </a:tabLst>
                      </a:pPr>
                      <a:r>
                        <a:rPr lang="vi-VN" sz="2000" dirty="0">
                          <a:effectLst/>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635" marR="1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95000"/>
                      </a:schemeClr>
                    </a:solidFill>
                  </a:tcPr>
                </a:tc>
                <a:extLst>
                  <a:ext uri="{0D108BD9-81ED-4DB2-BD59-A6C34878D82A}">
                    <a16:rowId xmlns:a16="http://schemas.microsoft.com/office/drawing/2014/main" val="1311906255"/>
                  </a:ext>
                </a:extLst>
              </a:tr>
              <a:tr h="522743">
                <a:tc>
                  <a:txBody>
                    <a:bodyPr/>
                    <a:lstStyle/>
                    <a:p>
                      <a:pPr algn="just">
                        <a:lnSpc>
                          <a:spcPct val="150000"/>
                        </a:lnSpc>
                        <a:tabLst>
                          <a:tab pos="90170" algn="l"/>
                          <a:tab pos="180340" algn="l"/>
                          <a:tab pos="270510" algn="l"/>
                        </a:tabLst>
                      </a:pPr>
                      <a:r>
                        <a:rPr lang="vi-VN" sz="2000" b="1" dirty="0">
                          <a:effectLst/>
                        </a:rPr>
                        <a:t>Chú ý: </a:t>
                      </a:r>
                      <a:r>
                        <a:rPr lang="vi-VN" sz="2000" dirty="0">
                          <a:effectLst/>
                        </a:rPr>
                        <a:t>Cách tác giả kết thúc vấn đề.</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635" marR="1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95000"/>
                      </a:schemeClr>
                    </a:solidFill>
                  </a:tcPr>
                </a:tc>
                <a:tc>
                  <a:txBody>
                    <a:bodyPr/>
                    <a:lstStyle/>
                    <a:p>
                      <a:pPr algn="just">
                        <a:lnSpc>
                          <a:spcPct val="150000"/>
                        </a:lnSpc>
                        <a:tabLst>
                          <a:tab pos="90170" algn="l"/>
                          <a:tab pos="180340" algn="l"/>
                          <a:tab pos="270510" algn="l"/>
                        </a:tabLst>
                      </a:pPr>
                      <a:r>
                        <a:rPr lang="vi-VN" sz="2000" dirty="0">
                          <a:effectLst/>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635" marR="1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95000"/>
                      </a:schemeClr>
                    </a:solidFill>
                  </a:tcPr>
                </a:tc>
                <a:extLst>
                  <a:ext uri="{0D108BD9-81ED-4DB2-BD59-A6C34878D82A}">
                    <a16:rowId xmlns:a16="http://schemas.microsoft.com/office/drawing/2014/main" val="2067467868"/>
                  </a:ext>
                </a:extLst>
              </a:tr>
            </a:tbl>
          </a:graphicData>
        </a:graphic>
      </p:graphicFrame>
    </p:spTree>
    <p:extLst>
      <p:ext uri="{BB962C8B-B14F-4D97-AF65-F5344CB8AC3E}">
        <p14:creationId xmlns:p14="http://schemas.microsoft.com/office/powerpoint/2010/main" val="37295471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A539C88-6429-D37E-8D74-6CE16CE7786E}"/>
              </a:ext>
            </a:extLst>
          </p:cNvPr>
          <p:cNvSpPr/>
          <p:nvPr/>
        </p:nvSpPr>
        <p:spPr>
          <a:xfrm>
            <a:off x="3601844" y="401446"/>
            <a:ext cx="1940312" cy="602165"/>
          </a:xfrm>
          <a:prstGeom prst="rect">
            <a:avLst/>
          </a:prstGeom>
          <a:solidFill>
            <a:schemeClr val="bg1">
              <a:lumMod val="90000"/>
            </a:schemeClr>
          </a:solidFill>
          <a:ln>
            <a:solidFill>
              <a:schemeClr val="bg1">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1. </a:t>
            </a:r>
            <a:r>
              <a:rPr lang="en-US" sz="2400" b="1" dirty="0" err="1">
                <a:solidFill>
                  <a:schemeClr val="tx1"/>
                </a:solidFill>
              </a:rPr>
              <a:t>Đọc</a:t>
            </a:r>
            <a:r>
              <a:rPr lang="en-US" sz="2400" b="1" dirty="0">
                <a:solidFill>
                  <a:schemeClr val="tx1"/>
                </a:solidFill>
              </a:rPr>
              <a:t>.</a:t>
            </a:r>
          </a:p>
        </p:txBody>
      </p:sp>
      <p:sp>
        <p:nvSpPr>
          <p:cNvPr id="6" name="TextBox 5">
            <a:extLst>
              <a:ext uri="{FF2B5EF4-FFF2-40B4-BE49-F238E27FC236}">
                <a16:creationId xmlns:a16="http://schemas.microsoft.com/office/drawing/2014/main" id="{8B0C9E07-D971-AEAB-9101-84D1C10DA910}"/>
              </a:ext>
            </a:extLst>
          </p:cNvPr>
          <p:cNvSpPr txBox="1"/>
          <p:nvPr/>
        </p:nvSpPr>
        <p:spPr>
          <a:xfrm>
            <a:off x="323385" y="1233493"/>
            <a:ext cx="5910147" cy="1881990"/>
          </a:xfrm>
          <a:prstGeom prst="rect">
            <a:avLst/>
          </a:prstGeom>
          <a:noFill/>
        </p:spPr>
        <p:txBody>
          <a:bodyPr wrap="square">
            <a:spAutoFit/>
          </a:bodyPr>
          <a:lstStyle/>
          <a:p>
            <a:pPr marL="285750" indent="-285750" algn="just">
              <a:lnSpc>
                <a:spcPct val="150000"/>
              </a:lnSpc>
              <a:buFontTx/>
              <a:buChar char="-"/>
            </a:pPr>
            <a:r>
              <a:rPr lang="vi-VN" sz="2000" b="1" dirty="0">
                <a:effectLst/>
                <a:latin typeface="+mn-lt"/>
                <a:ea typeface="Times New Roman" panose="02020603050405020304" pitchFamily="18" charset="0"/>
                <a:cs typeface="Times New Roman" panose="02020603050405020304" pitchFamily="18" charset="0"/>
              </a:rPr>
              <a:t>Cách đọc: </a:t>
            </a:r>
            <a:r>
              <a:rPr lang="vi-VN" sz="2000" dirty="0">
                <a:effectLst/>
                <a:latin typeface="+mn-lt"/>
                <a:ea typeface="Times New Roman" panose="02020603050405020304" pitchFamily="18" charset="0"/>
                <a:cs typeface="Times New Roman" panose="02020603050405020304" pitchFamily="18" charset="0"/>
              </a:rPr>
              <a:t>chậm rãi, chú ý nhấn mạnh vào những dẫn chứng được dẫn ra từ tác phẩm và những lập luận thuyết phục của người viết. </a:t>
            </a:r>
            <a:endParaRPr lang="en-US" sz="2000" dirty="0">
              <a:effectLst/>
              <a:latin typeface="+mn-lt"/>
              <a:ea typeface="Times New Roman" panose="02020603050405020304" pitchFamily="18" charset="0"/>
              <a:cs typeface="Times New Roman" panose="02020603050405020304" pitchFamily="18" charset="0"/>
            </a:endParaRPr>
          </a:p>
          <a:p>
            <a:pPr marL="285750" indent="-285750" algn="just">
              <a:lnSpc>
                <a:spcPct val="150000"/>
              </a:lnSpc>
              <a:buFontTx/>
              <a:buChar char="-"/>
            </a:pPr>
            <a:r>
              <a:rPr lang="vi-VN" sz="2000" b="1" dirty="0">
                <a:effectLst/>
                <a:latin typeface="+mn-lt"/>
                <a:ea typeface="Times New Roman" panose="02020603050405020304" pitchFamily="18" charset="0"/>
                <a:cs typeface="Times New Roman" panose="02020603050405020304" pitchFamily="18" charset="0"/>
              </a:rPr>
              <a:t>Trong quá trình đọc, cần xác định</a:t>
            </a:r>
            <a:r>
              <a:rPr lang="en-US" sz="2000" b="1" dirty="0">
                <a:latin typeface="+mn-lt"/>
                <a:ea typeface="Times New Roman" panose="02020603050405020304" pitchFamily="18" charset="0"/>
                <a:cs typeface="Times New Roman" panose="02020603050405020304" pitchFamily="18" charset="0"/>
              </a:rPr>
              <a:t> </a:t>
            </a:r>
            <a:r>
              <a:rPr lang="en-US" sz="2000" b="1" dirty="0" err="1">
                <a:latin typeface="+mn-lt"/>
                <a:ea typeface="Times New Roman" panose="02020603050405020304" pitchFamily="18" charset="0"/>
                <a:cs typeface="Times New Roman" panose="02020603050405020304" pitchFamily="18" charset="0"/>
              </a:rPr>
              <a:t>được</a:t>
            </a:r>
            <a:r>
              <a:rPr lang="en-US" sz="2000" b="1" dirty="0">
                <a:latin typeface="+mn-lt"/>
                <a:ea typeface="Times New Roman" panose="02020603050405020304" pitchFamily="18" charset="0"/>
                <a:cs typeface="Times New Roman" panose="02020603050405020304" pitchFamily="18" charset="0"/>
              </a:rPr>
              <a:t>:</a:t>
            </a:r>
            <a:endParaRPr lang="en-US" sz="2000" b="1" dirty="0">
              <a:effectLst/>
              <a:latin typeface="+mn-lt"/>
              <a:ea typeface="Times New Roman" panose="02020603050405020304" pitchFamily="18" charset="0"/>
            </a:endParaRPr>
          </a:p>
        </p:txBody>
      </p:sp>
      <p:sp>
        <p:nvSpPr>
          <p:cNvPr id="7" name="Rectangle: Rounded Corners 6">
            <a:extLst>
              <a:ext uri="{FF2B5EF4-FFF2-40B4-BE49-F238E27FC236}">
                <a16:creationId xmlns:a16="http://schemas.microsoft.com/office/drawing/2014/main" id="{00A0EBEF-88F8-3313-CFB0-5B969F1AD6CD}"/>
              </a:ext>
            </a:extLst>
          </p:cNvPr>
          <p:cNvSpPr/>
          <p:nvPr/>
        </p:nvSpPr>
        <p:spPr>
          <a:xfrm>
            <a:off x="423747" y="3345366"/>
            <a:ext cx="2680010" cy="434897"/>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rPr>
              <a:t>Luận</a:t>
            </a:r>
            <a:r>
              <a:rPr lang="en-US" sz="2000" dirty="0">
                <a:solidFill>
                  <a:schemeClr val="tx1"/>
                </a:solidFill>
              </a:rPr>
              <a:t> </a:t>
            </a:r>
            <a:r>
              <a:rPr lang="en-US" sz="2000" dirty="0" err="1">
                <a:solidFill>
                  <a:schemeClr val="tx1"/>
                </a:solidFill>
              </a:rPr>
              <a:t>đề</a:t>
            </a:r>
            <a:endParaRPr lang="en-US" sz="2000" dirty="0">
              <a:solidFill>
                <a:schemeClr val="tx1"/>
              </a:solidFill>
            </a:endParaRPr>
          </a:p>
        </p:txBody>
      </p:sp>
      <p:sp>
        <p:nvSpPr>
          <p:cNvPr id="8" name="Rectangle: Rounded Corners 7">
            <a:extLst>
              <a:ext uri="{FF2B5EF4-FFF2-40B4-BE49-F238E27FC236}">
                <a16:creationId xmlns:a16="http://schemas.microsoft.com/office/drawing/2014/main" id="{69D24BCF-FA85-83A3-B3BA-2B0DA7BD1B92}"/>
              </a:ext>
            </a:extLst>
          </p:cNvPr>
          <p:cNvSpPr/>
          <p:nvPr/>
        </p:nvSpPr>
        <p:spPr>
          <a:xfrm>
            <a:off x="3360235" y="3345366"/>
            <a:ext cx="2680010" cy="434897"/>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rPr>
              <a:t>Hệ</a:t>
            </a:r>
            <a:r>
              <a:rPr lang="en-US" sz="2000" dirty="0">
                <a:solidFill>
                  <a:schemeClr val="tx1"/>
                </a:solidFill>
              </a:rPr>
              <a:t> </a:t>
            </a:r>
            <a:r>
              <a:rPr lang="en-US" sz="2000" dirty="0" err="1">
                <a:solidFill>
                  <a:schemeClr val="tx1"/>
                </a:solidFill>
              </a:rPr>
              <a:t>thống</a:t>
            </a:r>
            <a:r>
              <a:rPr lang="en-US" sz="2000" dirty="0">
                <a:solidFill>
                  <a:schemeClr val="tx1"/>
                </a:solidFill>
              </a:rPr>
              <a:t> </a:t>
            </a:r>
            <a:r>
              <a:rPr lang="en-US" sz="2000" dirty="0" err="1">
                <a:solidFill>
                  <a:schemeClr val="tx1"/>
                </a:solidFill>
              </a:rPr>
              <a:t>luận</a:t>
            </a:r>
            <a:r>
              <a:rPr lang="en-US" sz="2000" dirty="0">
                <a:solidFill>
                  <a:schemeClr val="tx1"/>
                </a:solidFill>
              </a:rPr>
              <a:t> </a:t>
            </a:r>
            <a:r>
              <a:rPr lang="en-US" sz="2000" dirty="0" err="1">
                <a:solidFill>
                  <a:schemeClr val="tx1"/>
                </a:solidFill>
              </a:rPr>
              <a:t>điểm</a:t>
            </a:r>
            <a:endParaRPr lang="en-US" sz="2000" dirty="0">
              <a:solidFill>
                <a:schemeClr val="tx1"/>
              </a:solidFill>
            </a:endParaRPr>
          </a:p>
        </p:txBody>
      </p:sp>
      <p:sp>
        <p:nvSpPr>
          <p:cNvPr id="9" name="Rectangle: Rounded Corners 8">
            <a:extLst>
              <a:ext uri="{FF2B5EF4-FFF2-40B4-BE49-F238E27FC236}">
                <a16:creationId xmlns:a16="http://schemas.microsoft.com/office/drawing/2014/main" id="{9E5E7794-D1A3-6FF9-451A-A8527EDBE63B}"/>
              </a:ext>
            </a:extLst>
          </p:cNvPr>
          <p:cNvSpPr/>
          <p:nvPr/>
        </p:nvSpPr>
        <p:spPr>
          <a:xfrm>
            <a:off x="423746" y="3885752"/>
            <a:ext cx="2680009" cy="898121"/>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chemeClr val="tx1"/>
                </a:solidFill>
              </a:rPr>
              <a:t>Lí</a:t>
            </a:r>
            <a:r>
              <a:rPr lang="en-US" sz="2000" dirty="0">
                <a:solidFill>
                  <a:schemeClr val="tx1"/>
                </a:solidFill>
              </a:rPr>
              <a:t> </a:t>
            </a:r>
            <a:r>
              <a:rPr lang="en-US" sz="2000" dirty="0" err="1">
                <a:solidFill>
                  <a:schemeClr val="tx1"/>
                </a:solidFill>
              </a:rPr>
              <a:t>lẽ</a:t>
            </a:r>
            <a:r>
              <a:rPr lang="en-US" sz="2000" dirty="0">
                <a:solidFill>
                  <a:schemeClr val="tx1"/>
                </a:solidFill>
              </a:rPr>
              <a:t>, </a:t>
            </a:r>
            <a:r>
              <a:rPr lang="en-US" sz="2000" dirty="0" err="1">
                <a:solidFill>
                  <a:schemeClr val="tx1"/>
                </a:solidFill>
              </a:rPr>
              <a:t>bằng</a:t>
            </a:r>
            <a:r>
              <a:rPr lang="en-US" sz="2000" dirty="0">
                <a:solidFill>
                  <a:schemeClr val="tx1"/>
                </a:solidFill>
              </a:rPr>
              <a:t> </a:t>
            </a:r>
            <a:r>
              <a:rPr lang="en-US" sz="2000" dirty="0" err="1">
                <a:solidFill>
                  <a:schemeClr val="tx1"/>
                </a:solidFill>
              </a:rPr>
              <a:t>chứng</a:t>
            </a:r>
            <a:endParaRPr lang="en-US" sz="2000" dirty="0">
              <a:solidFill>
                <a:schemeClr val="tx1"/>
              </a:solidFill>
            </a:endParaRPr>
          </a:p>
        </p:txBody>
      </p:sp>
      <p:sp>
        <p:nvSpPr>
          <p:cNvPr id="10" name="Rectangle: Rounded Corners 9">
            <a:extLst>
              <a:ext uri="{FF2B5EF4-FFF2-40B4-BE49-F238E27FC236}">
                <a16:creationId xmlns:a16="http://schemas.microsoft.com/office/drawing/2014/main" id="{87BC0C52-19BF-4320-A393-9EB9BDE624D0}"/>
              </a:ext>
            </a:extLst>
          </p:cNvPr>
          <p:cNvSpPr/>
          <p:nvPr/>
        </p:nvSpPr>
        <p:spPr>
          <a:xfrm>
            <a:off x="3360235" y="3885752"/>
            <a:ext cx="2680010" cy="898121"/>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chemeClr val="tx1"/>
                </a:solidFill>
              </a:rPr>
              <a:t>Hiệu</a:t>
            </a:r>
            <a:r>
              <a:rPr lang="en-US" sz="2000" dirty="0">
                <a:solidFill>
                  <a:schemeClr val="tx1"/>
                </a:solidFill>
              </a:rPr>
              <a:t> </a:t>
            </a:r>
            <a:r>
              <a:rPr lang="en-US" sz="2000" dirty="0" err="1">
                <a:solidFill>
                  <a:schemeClr val="tx1"/>
                </a:solidFill>
              </a:rPr>
              <a:t>quả</a:t>
            </a:r>
            <a:r>
              <a:rPr lang="en-US" sz="2000" dirty="0">
                <a:solidFill>
                  <a:schemeClr val="tx1"/>
                </a:solidFill>
              </a:rPr>
              <a:t> </a:t>
            </a:r>
            <a:r>
              <a:rPr lang="en-US" sz="2000" dirty="0" err="1">
                <a:solidFill>
                  <a:schemeClr val="tx1"/>
                </a:solidFill>
              </a:rPr>
              <a:t>của</a:t>
            </a:r>
            <a:r>
              <a:rPr lang="en-US" sz="2000" dirty="0">
                <a:solidFill>
                  <a:schemeClr val="tx1"/>
                </a:solidFill>
              </a:rPr>
              <a:t> </a:t>
            </a:r>
            <a:r>
              <a:rPr lang="en-US" sz="2000" dirty="0" err="1">
                <a:solidFill>
                  <a:schemeClr val="tx1"/>
                </a:solidFill>
              </a:rPr>
              <a:t>những</a:t>
            </a:r>
            <a:r>
              <a:rPr lang="en-US" sz="2000" dirty="0">
                <a:solidFill>
                  <a:schemeClr val="tx1"/>
                </a:solidFill>
              </a:rPr>
              <a:t> </a:t>
            </a:r>
            <a:r>
              <a:rPr lang="en-US" sz="2000" dirty="0" err="1">
                <a:solidFill>
                  <a:schemeClr val="tx1"/>
                </a:solidFill>
              </a:rPr>
              <a:t>yếu</a:t>
            </a:r>
            <a:r>
              <a:rPr lang="en-US" sz="2000" dirty="0">
                <a:solidFill>
                  <a:schemeClr val="tx1"/>
                </a:solidFill>
              </a:rPr>
              <a:t> </a:t>
            </a:r>
            <a:r>
              <a:rPr lang="en-US" sz="2000" dirty="0" err="1">
                <a:solidFill>
                  <a:schemeClr val="tx1"/>
                </a:solidFill>
              </a:rPr>
              <a:t>tố</a:t>
            </a:r>
            <a:r>
              <a:rPr lang="en-US" sz="2000" dirty="0">
                <a:solidFill>
                  <a:schemeClr val="tx1"/>
                </a:solidFill>
              </a:rPr>
              <a:t> </a:t>
            </a:r>
            <a:r>
              <a:rPr lang="en-US" sz="2000" dirty="0" err="1">
                <a:solidFill>
                  <a:schemeClr val="tx1"/>
                </a:solidFill>
              </a:rPr>
              <a:t>này</a:t>
            </a:r>
            <a:r>
              <a:rPr lang="en-US" sz="2000" dirty="0">
                <a:solidFill>
                  <a:schemeClr val="tx1"/>
                </a:solidFill>
              </a:rPr>
              <a:t>.</a:t>
            </a:r>
          </a:p>
        </p:txBody>
      </p:sp>
      <p:pic>
        <p:nvPicPr>
          <p:cNvPr id="3074" name="Picture 2" descr="TOP 10 mẫu Tóm tắt Người con gái Nam Xương - một bi kịch của con người  (2024) hay, ngắn gọn - Kết nối tri thức">
            <a:extLst>
              <a:ext uri="{FF2B5EF4-FFF2-40B4-BE49-F238E27FC236}">
                <a16:creationId xmlns:a16="http://schemas.microsoft.com/office/drawing/2014/main" id="{A4878BAB-68F0-68B3-8964-CBC22A4F18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5342" y="1183761"/>
            <a:ext cx="2163337" cy="216333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14" name="Google Shape;3371;p53">
            <a:extLst>
              <a:ext uri="{FF2B5EF4-FFF2-40B4-BE49-F238E27FC236}">
                <a16:creationId xmlns:a16="http://schemas.microsoft.com/office/drawing/2014/main" id="{6D4F0210-95A2-8542-2FB6-52301CA62935}"/>
              </a:ext>
            </a:extLst>
          </p:cNvPr>
          <p:cNvGrpSpPr/>
          <p:nvPr/>
        </p:nvGrpSpPr>
        <p:grpSpPr>
          <a:xfrm rot="6251221">
            <a:off x="8156804" y="4108410"/>
            <a:ext cx="1126898" cy="1053348"/>
            <a:chOff x="2689723" y="2065524"/>
            <a:chExt cx="1126898" cy="1053348"/>
          </a:xfrm>
        </p:grpSpPr>
        <p:sp>
          <p:nvSpPr>
            <p:cNvPr id="15" name="Google Shape;3372;p53">
              <a:extLst>
                <a:ext uri="{FF2B5EF4-FFF2-40B4-BE49-F238E27FC236}">
                  <a16:creationId xmlns:a16="http://schemas.microsoft.com/office/drawing/2014/main" id="{E202EEFB-DFCB-63AD-3753-8851BF336247}"/>
                </a:ext>
              </a:extLst>
            </p:cNvPr>
            <p:cNvSpPr/>
            <p:nvPr/>
          </p:nvSpPr>
          <p:spPr>
            <a:xfrm rot="-2142332">
              <a:off x="2868882" y="3009040"/>
              <a:ext cx="83437" cy="82533"/>
            </a:xfrm>
            <a:custGeom>
              <a:avLst/>
              <a:gdLst/>
              <a:ahLst/>
              <a:cxnLst/>
              <a:rect l="l" t="t" r="r" b="b"/>
              <a:pathLst>
                <a:path w="83440" h="82536" extrusionOk="0">
                  <a:moveTo>
                    <a:pt x="1365" y="82536"/>
                  </a:moveTo>
                  <a:lnTo>
                    <a:pt x="0" y="81269"/>
                  </a:lnTo>
                  <a:cubicBezTo>
                    <a:pt x="7714" y="54657"/>
                    <a:pt x="16103" y="27840"/>
                    <a:pt x="26092" y="1847"/>
                  </a:cubicBezTo>
                  <a:lnTo>
                    <a:pt x="28256" y="2638"/>
                  </a:lnTo>
                  <a:cubicBezTo>
                    <a:pt x="46617" y="1786"/>
                    <a:pt x="64988" y="843"/>
                    <a:pt x="83441" y="0"/>
                  </a:cubicBezTo>
                  <a:lnTo>
                    <a:pt x="83332" y="1019"/>
                  </a:lnTo>
                  <a:cubicBezTo>
                    <a:pt x="55300" y="27523"/>
                    <a:pt x="28189" y="55061"/>
                    <a:pt x="1365" y="8253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 name="Google Shape;3373;p53">
              <a:extLst>
                <a:ext uri="{FF2B5EF4-FFF2-40B4-BE49-F238E27FC236}">
                  <a16:creationId xmlns:a16="http://schemas.microsoft.com/office/drawing/2014/main" id="{39CCDCD0-C0A2-0B72-2134-89F945A6875D}"/>
                </a:ext>
              </a:extLst>
            </p:cNvPr>
            <p:cNvSpPr/>
            <p:nvPr/>
          </p:nvSpPr>
          <p:spPr>
            <a:xfrm rot="-2142332">
              <a:off x="2837743" y="2911245"/>
              <a:ext cx="127947" cy="87723"/>
            </a:xfrm>
            <a:custGeom>
              <a:avLst/>
              <a:gdLst/>
              <a:ahLst/>
              <a:cxnLst/>
              <a:rect l="l" t="t" r="r" b="b"/>
              <a:pathLst>
                <a:path w="127951" h="87726" extrusionOk="0">
                  <a:moveTo>
                    <a:pt x="0" y="86935"/>
                  </a:moveTo>
                  <a:cubicBezTo>
                    <a:pt x="11341" y="56333"/>
                    <a:pt x="26215" y="27158"/>
                    <a:pt x="44320" y="0"/>
                  </a:cubicBezTo>
                  <a:cubicBezTo>
                    <a:pt x="71535" y="9929"/>
                    <a:pt x="99502" y="17669"/>
                    <a:pt x="127952" y="23145"/>
                  </a:cubicBezTo>
                  <a:cubicBezTo>
                    <a:pt x="127816" y="23689"/>
                    <a:pt x="127725" y="24242"/>
                    <a:pt x="127681" y="24801"/>
                  </a:cubicBezTo>
                  <a:cubicBezTo>
                    <a:pt x="103342" y="43927"/>
                    <a:pt x="79955" y="64654"/>
                    <a:pt x="57240" y="86107"/>
                  </a:cubicBezTo>
                  <a:lnTo>
                    <a:pt x="57348" y="85088"/>
                  </a:lnTo>
                  <a:cubicBezTo>
                    <a:pt x="38895" y="85931"/>
                    <a:pt x="20525" y="86874"/>
                    <a:pt x="2164" y="8772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 name="Google Shape;3374;p53">
              <a:extLst>
                <a:ext uri="{FF2B5EF4-FFF2-40B4-BE49-F238E27FC236}">
                  <a16:creationId xmlns:a16="http://schemas.microsoft.com/office/drawing/2014/main" id="{A98C08CF-DD7F-7A96-A79C-5C1F16B8FFD5}"/>
                </a:ext>
              </a:extLst>
            </p:cNvPr>
            <p:cNvSpPr/>
            <p:nvPr/>
          </p:nvSpPr>
          <p:spPr>
            <a:xfrm rot="-2142332">
              <a:off x="2838671" y="2839450"/>
              <a:ext cx="148310" cy="75463"/>
            </a:xfrm>
            <a:custGeom>
              <a:avLst/>
              <a:gdLst/>
              <a:ahLst/>
              <a:cxnLst/>
              <a:rect l="l" t="t" r="r" b="b"/>
              <a:pathLst>
                <a:path w="148315" h="75466" extrusionOk="0">
                  <a:moveTo>
                    <a:pt x="83361" y="75466"/>
                  </a:moveTo>
                  <a:cubicBezTo>
                    <a:pt x="83405" y="74908"/>
                    <a:pt x="83496" y="74354"/>
                    <a:pt x="83632" y="73811"/>
                  </a:cubicBezTo>
                  <a:cubicBezTo>
                    <a:pt x="55182" y="68335"/>
                    <a:pt x="27215" y="60595"/>
                    <a:pt x="0" y="50666"/>
                  </a:cubicBezTo>
                  <a:cubicBezTo>
                    <a:pt x="1677" y="48130"/>
                    <a:pt x="3435" y="45695"/>
                    <a:pt x="5194" y="43262"/>
                  </a:cubicBezTo>
                  <a:cubicBezTo>
                    <a:pt x="16698" y="27418"/>
                    <a:pt x="29937" y="12907"/>
                    <a:pt x="44665" y="0"/>
                  </a:cubicBezTo>
                  <a:lnTo>
                    <a:pt x="46422" y="1967"/>
                  </a:lnTo>
                  <a:cubicBezTo>
                    <a:pt x="79801" y="13211"/>
                    <a:pt x="113827" y="22434"/>
                    <a:pt x="148315" y="29586"/>
                  </a:cubicBezTo>
                  <a:cubicBezTo>
                    <a:pt x="125746" y="43539"/>
                    <a:pt x="104054" y="58861"/>
                    <a:pt x="83361" y="7546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 name="Google Shape;3375;p53">
              <a:extLst>
                <a:ext uri="{FF2B5EF4-FFF2-40B4-BE49-F238E27FC236}">
                  <a16:creationId xmlns:a16="http://schemas.microsoft.com/office/drawing/2014/main" id="{1B2BCD6C-C06B-E2DA-1D88-68F5E5854B06}"/>
                </a:ext>
              </a:extLst>
            </p:cNvPr>
            <p:cNvSpPr/>
            <p:nvPr/>
          </p:nvSpPr>
          <p:spPr>
            <a:xfrm rot="-2142332">
              <a:off x="2846884" y="2772159"/>
              <a:ext cx="178228" cy="70209"/>
            </a:xfrm>
            <a:custGeom>
              <a:avLst/>
              <a:gdLst/>
              <a:ahLst/>
              <a:cxnLst/>
              <a:rect l="l" t="t" r="r" b="b"/>
              <a:pathLst>
                <a:path w="178234" h="70211" extrusionOk="0">
                  <a:moveTo>
                    <a:pt x="103650" y="70211"/>
                  </a:moveTo>
                  <a:cubicBezTo>
                    <a:pt x="69161" y="63059"/>
                    <a:pt x="35135" y="53836"/>
                    <a:pt x="1757" y="42592"/>
                  </a:cubicBezTo>
                  <a:lnTo>
                    <a:pt x="0" y="40625"/>
                  </a:lnTo>
                  <a:cubicBezTo>
                    <a:pt x="19634" y="23156"/>
                    <a:pt x="42277" y="9392"/>
                    <a:pt x="66828" y="0"/>
                  </a:cubicBezTo>
                  <a:lnTo>
                    <a:pt x="66992" y="4605"/>
                  </a:lnTo>
                  <a:cubicBezTo>
                    <a:pt x="104080" y="13521"/>
                    <a:pt x="141147" y="22620"/>
                    <a:pt x="178235" y="31535"/>
                  </a:cubicBezTo>
                  <a:cubicBezTo>
                    <a:pt x="169217" y="35256"/>
                    <a:pt x="160162" y="39346"/>
                    <a:pt x="151363" y="43652"/>
                  </a:cubicBezTo>
                  <a:cubicBezTo>
                    <a:pt x="134998" y="51652"/>
                    <a:pt x="119071" y="60518"/>
                    <a:pt x="103650" y="7021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 name="Google Shape;3376;p53">
              <a:extLst>
                <a:ext uri="{FF2B5EF4-FFF2-40B4-BE49-F238E27FC236}">
                  <a16:creationId xmlns:a16="http://schemas.microsoft.com/office/drawing/2014/main" id="{D64BA165-E831-22CA-116B-A877D848ABF1}"/>
                </a:ext>
              </a:extLst>
            </p:cNvPr>
            <p:cNvSpPr/>
            <p:nvPr/>
          </p:nvSpPr>
          <p:spPr>
            <a:xfrm rot="-2142332">
              <a:off x="2888561" y="2732754"/>
              <a:ext cx="159195" cy="42124"/>
            </a:xfrm>
            <a:custGeom>
              <a:avLst/>
              <a:gdLst/>
              <a:ahLst/>
              <a:cxnLst/>
              <a:rect l="l" t="t" r="r" b="b"/>
              <a:pathLst>
                <a:path w="159200" h="42125" extrusionOk="0">
                  <a:moveTo>
                    <a:pt x="51723" y="0"/>
                  </a:moveTo>
                  <a:cubicBezTo>
                    <a:pt x="88427" y="564"/>
                    <a:pt x="124770" y="7350"/>
                    <a:pt x="159201" y="20069"/>
                  </a:cubicBezTo>
                  <a:cubicBezTo>
                    <a:pt x="158580" y="21502"/>
                    <a:pt x="158041" y="23036"/>
                    <a:pt x="157419" y="24466"/>
                  </a:cubicBezTo>
                  <a:cubicBezTo>
                    <a:pt x="141950" y="29840"/>
                    <a:pt x="126532" y="35593"/>
                    <a:pt x="111406" y="42126"/>
                  </a:cubicBezTo>
                  <a:cubicBezTo>
                    <a:pt x="74319" y="33210"/>
                    <a:pt x="37252" y="24111"/>
                    <a:pt x="164" y="15196"/>
                  </a:cubicBezTo>
                  <a:lnTo>
                    <a:pt x="0" y="10591"/>
                  </a:lnTo>
                  <a:cubicBezTo>
                    <a:pt x="16575" y="4359"/>
                    <a:pt x="34032" y="784"/>
                    <a:pt x="51724"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 name="Google Shape;3377;p53">
              <a:extLst>
                <a:ext uri="{FF2B5EF4-FFF2-40B4-BE49-F238E27FC236}">
                  <a16:creationId xmlns:a16="http://schemas.microsoft.com/office/drawing/2014/main" id="{84EEF0F1-E28C-C1CC-A3FB-2B87B02EAC4E}"/>
                </a:ext>
              </a:extLst>
            </p:cNvPr>
            <p:cNvSpPr/>
            <p:nvPr/>
          </p:nvSpPr>
          <p:spPr>
            <a:xfrm rot="-2142332">
              <a:off x="3293743" y="2734421"/>
              <a:ext cx="39965" cy="138622"/>
            </a:xfrm>
            <a:custGeom>
              <a:avLst/>
              <a:gdLst/>
              <a:ahLst/>
              <a:cxnLst/>
              <a:rect l="l" t="t" r="r" b="b"/>
              <a:pathLst>
                <a:path w="39966" h="138627" extrusionOk="0">
                  <a:moveTo>
                    <a:pt x="21235" y="138627"/>
                  </a:moveTo>
                  <a:cubicBezTo>
                    <a:pt x="13167" y="105373"/>
                    <a:pt x="5108" y="72026"/>
                    <a:pt x="0" y="38245"/>
                  </a:cubicBezTo>
                  <a:cubicBezTo>
                    <a:pt x="14197" y="26442"/>
                    <a:pt x="27552" y="13663"/>
                    <a:pt x="39967" y="0"/>
                  </a:cubicBezTo>
                  <a:cubicBezTo>
                    <a:pt x="31282" y="39814"/>
                    <a:pt x="27098" y="80477"/>
                    <a:pt x="27496" y="121225"/>
                  </a:cubicBezTo>
                  <a:lnTo>
                    <a:pt x="29600" y="122574"/>
                  </a:lnTo>
                  <a:cubicBezTo>
                    <a:pt x="26320" y="127654"/>
                    <a:pt x="23519" y="133028"/>
                    <a:pt x="21235" y="13862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3378;p53">
              <a:extLst>
                <a:ext uri="{FF2B5EF4-FFF2-40B4-BE49-F238E27FC236}">
                  <a16:creationId xmlns:a16="http://schemas.microsoft.com/office/drawing/2014/main" id="{0CCC6534-D913-2C8D-9C5F-75C6D0FC417F}"/>
                </a:ext>
              </a:extLst>
            </p:cNvPr>
            <p:cNvSpPr/>
            <p:nvPr/>
          </p:nvSpPr>
          <p:spPr>
            <a:xfrm rot="-2142332">
              <a:off x="3233755" y="2664020"/>
              <a:ext cx="69425" cy="120081"/>
            </a:xfrm>
            <a:custGeom>
              <a:avLst/>
              <a:gdLst/>
              <a:ahLst/>
              <a:cxnLst/>
              <a:rect l="l" t="t" r="r" b="b"/>
              <a:pathLst>
                <a:path w="69427" h="120085" extrusionOk="0">
                  <a:moveTo>
                    <a:pt x="44951" y="81841"/>
                  </a:moveTo>
                  <a:cubicBezTo>
                    <a:pt x="32536" y="95503"/>
                    <a:pt x="19181" y="108283"/>
                    <a:pt x="4984" y="120085"/>
                  </a:cubicBezTo>
                  <a:cubicBezTo>
                    <a:pt x="2777" y="104777"/>
                    <a:pt x="1219" y="89538"/>
                    <a:pt x="430" y="74099"/>
                  </a:cubicBezTo>
                  <a:cubicBezTo>
                    <a:pt x="-340" y="59053"/>
                    <a:pt x="-76" y="43972"/>
                    <a:pt x="1219" y="28962"/>
                  </a:cubicBezTo>
                  <a:lnTo>
                    <a:pt x="1775" y="29021"/>
                  </a:lnTo>
                  <a:cubicBezTo>
                    <a:pt x="25990" y="23805"/>
                    <a:pt x="48964" y="13949"/>
                    <a:pt x="69427" y="0"/>
                  </a:cubicBezTo>
                  <a:cubicBezTo>
                    <a:pt x="59196" y="26618"/>
                    <a:pt x="51014" y="53978"/>
                    <a:pt x="44951" y="8184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 name="Google Shape;3379;p53">
              <a:extLst>
                <a:ext uri="{FF2B5EF4-FFF2-40B4-BE49-F238E27FC236}">
                  <a16:creationId xmlns:a16="http://schemas.microsoft.com/office/drawing/2014/main" id="{8603A1EA-5720-35F0-EA73-8775BF0CD63F}"/>
                </a:ext>
              </a:extLst>
            </p:cNvPr>
            <p:cNvSpPr/>
            <p:nvPr/>
          </p:nvSpPr>
          <p:spPr>
            <a:xfrm rot="-2142332">
              <a:off x="3175617" y="2570792"/>
              <a:ext cx="116349" cy="125468"/>
            </a:xfrm>
            <a:custGeom>
              <a:avLst/>
              <a:gdLst/>
              <a:ahLst/>
              <a:cxnLst/>
              <a:rect l="l" t="t" r="r" b="b"/>
              <a:pathLst>
                <a:path w="116353" h="125472" extrusionOk="0">
                  <a:moveTo>
                    <a:pt x="557" y="125473"/>
                  </a:moveTo>
                  <a:lnTo>
                    <a:pt x="0" y="125414"/>
                  </a:lnTo>
                  <a:cubicBezTo>
                    <a:pt x="2213" y="95280"/>
                    <a:pt x="10028" y="65823"/>
                    <a:pt x="23045" y="38552"/>
                  </a:cubicBezTo>
                  <a:lnTo>
                    <a:pt x="26621" y="40151"/>
                  </a:lnTo>
                  <a:cubicBezTo>
                    <a:pt x="58648" y="32103"/>
                    <a:pt x="89017" y="18514"/>
                    <a:pt x="116354" y="0"/>
                  </a:cubicBezTo>
                  <a:cubicBezTo>
                    <a:pt x="97282" y="30553"/>
                    <a:pt x="81161" y="62849"/>
                    <a:pt x="68208" y="96451"/>
                  </a:cubicBezTo>
                  <a:cubicBezTo>
                    <a:pt x="47745" y="110401"/>
                    <a:pt x="24771" y="120256"/>
                    <a:pt x="557" y="12547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 name="Google Shape;3380;p53">
              <a:extLst>
                <a:ext uri="{FF2B5EF4-FFF2-40B4-BE49-F238E27FC236}">
                  <a16:creationId xmlns:a16="http://schemas.microsoft.com/office/drawing/2014/main" id="{56D84B2D-E432-904A-FCF0-0BE011E4DF3C}"/>
                </a:ext>
              </a:extLst>
            </p:cNvPr>
            <p:cNvSpPr/>
            <p:nvPr/>
          </p:nvSpPr>
          <p:spPr>
            <a:xfrm rot="-2142332">
              <a:off x="3150039" y="2505149"/>
              <a:ext cx="136152" cy="100230"/>
            </a:xfrm>
            <a:custGeom>
              <a:avLst/>
              <a:gdLst/>
              <a:ahLst/>
              <a:cxnLst/>
              <a:rect l="l" t="t" r="r" b="b"/>
              <a:pathLst>
                <a:path w="136157" h="100233" extrusionOk="0">
                  <a:moveTo>
                    <a:pt x="93309" y="60082"/>
                  </a:moveTo>
                  <a:cubicBezTo>
                    <a:pt x="65972" y="78596"/>
                    <a:pt x="35603" y="92185"/>
                    <a:pt x="3576" y="100233"/>
                  </a:cubicBezTo>
                  <a:lnTo>
                    <a:pt x="0" y="98634"/>
                  </a:lnTo>
                  <a:cubicBezTo>
                    <a:pt x="1927" y="94627"/>
                    <a:pt x="4029" y="90731"/>
                    <a:pt x="6224" y="86846"/>
                  </a:cubicBezTo>
                  <a:cubicBezTo>
                    <a:pt x="29081" y="45548"/>
                    <a:pt x="68809" y="16250"/>
                    <a:pt x="115039" y="6599"/>
                  </a:cubicBezTo>
                  <a:lnTo>
                    <a:pt x="114531" y="3455"/>
                  </a:lnTo>
                  <a:cubicBezTo>
                    <a:pt x="121585" y="2334"/>
                    <a:pt x="128637" y="1213"/>
                    <a:pt x="135700" y="0"/>
                  </a:cubicBezTo>
                  <a:lnTo>
                    <a:pt x="135826" y="576"/>
                  </a:lnTo>
                  <a:cubicBezTo>
                    <a:pt x="135910" y="732"/>
                    <a:pt x="136022" y="871"/>
                    <a:pt x="136158" y="986"/>
                  </a:cubicBezTo>
                  <a:cubicBezTo>
                    <a:pt x="120557" y="19696"/>
                    <a:pt x="106242" y="39440"/>
                    <a:pt x="93309" y="6008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 name="Google Shape;3381;p53">
              <a:extLst>
                <a:ext uri="{FF2B5EF4-FFF2-40B4-BE49-F238E27FC236}">
                  <a16:creationId xmlns:a16="http://schemas.microsoft.com/office/drawing/2014/main" id="{528F3EFB-87E7-B6D2-0473-EA02D5AC5655}"/>
                </a:ext>
              </a:extLst>
            </p:cNvPr>
            <p:cNvSpPr/>
            <p:nvPr/>
          </p:nvSpPr>
          <p:spPr>
            <a:xfrm rot="-2138257">
              <a:off x="3421696" y="2266570"/>
              <a:ext cx="135107" cy="103874"/>
            </a:xfrm>
            <a:custGeom>
              <a:avLst/>
              <a:gdLst/>
              <a:ahLst/>
              <a:cxnLst/>
              <a:rect l="l" t="t" r="r" b="b"/>
              <a:pathLst>
                <a:path w="135143" h="103902" extrusionOk="0">
                  <a:moveTo>
                    <a:pt x="134364" y="4470"/>
                  </a:moveTo>
                  <a:cubicBezTo>
                    <a:pt x="121828" y="24480"/>
                    <a:pt x="109302" y="44398"/>
                    <a:pt x="96859" y="64419"/>
                  </a:cubicBezTo>
                  <a:cubicBezTo>
                    <a:pt x="94274" y="68449"/>
                    <a:pt x="91772" y="72582"/>
                    <a:pt x="89269" y="76716"/>
                  </a:cubicBezTo>
                  <a:cubicBezTo>
                    <a:pt x="61007" y="88467"/>
                    <a:pt x="31713" y="97569"/>
                    <a:pt x="1765" y="103903"/>
                  </a:cubicBezTo>
                  <a:lnTo>
                    <a:pt x="0" y="102873"/>
                  </a:lnTo>
                  <a:cubicBezTo>
                    <a:pt x="16053" y="77203"/>
                    <a:pt x="36284" y="54392"/>
                    <a:pt x="59859" y="35384"/>
                  </a:cubicBezTo>
                  <a:cubicBezTo>
                    <a:pt x="80298" y="16348"/>
                    <a:pt x="106066" y="4003"/>
                    <a:pt x="133717" y="0"/>
                  </a:cubicBezTo>
                  <a:cubicBezTo>
                    <a:pt x="134134" y="1356"/>
                    <a:pt x="134635" y="2813"/>
                    <a:pt x="135144" y="417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 name="Google Shape;3382;p53">
              <a:extLst>
                <a:ext uri="{FF2B5EF4-FFF2-40B4-BE49-F238E27FC236}">
                  <a16:creationId xmlns:a16="http://schemas.microsoft.com/office/drawing/2014/main" id="{C2E6E33F-2DD0-7697-D2DB-87DF5D733466}"/>
                </a:ext>
              </a:extLst>
            </p:cNvPr>
            <p:cNvSpPr/>
            <p:nvPr/>
          </p:nvSpPr>
          <p:spPr>
            <a:xfrm rot="-2142332">
              <a:off x="3444413" y="2350631"/>
              <a:ext cx="116114" cy="96880"/>
            </a:xfrm>
            <a:custGeom>
              <a:avLst/>
              <a:gdLst/>
              <a:ahLst/>
              <a:cxnLst/>
              <a:rect l="l" t="t" r="r" b="b"/>
              <a:pathLst>
                <a:path w="116118" h="96883" extrusionOk="0">
                  <a:moveTo>
                    <a:pt x="66726" y="84428"/>
                  </a:moveTo>
                  <a:cubicBezTo>
                    <a:pt x="44893" y="90527"/>
                    <a:pt x="22565" y="94695"/>
                    <a:pt x="0" y="96883"/>
                  </a:cubicBezTo>
                  <a:cubicBezTo>
                    <a:pt x="3809" y="76916"/>
                    <a:pt x="10382" y="57576"/>
                    <a:pt x="19531" y="39421"/>
                  </a:cubicBezTo>
                  <a:cubicBezTo>
                    <a:pt x="21795" y="34887"/>
                    <a:pt x="24235" y="30466"/>
                    <a:pt x="26849" y="26157"/>
                  </a:cubicBezTo>
                  <a:lnTo>
                    <a:pt x="28614" y="27187"/>
                  </a:lnTo>
                  <a:cubicBezTo>
                    <a:pt x="58562" y="20853"/>
                    <a:pt x="87856" y="11751"/>
                    <a:pt x="116118" y="0"/>
                  </a:cubicBezTo>
                  <a:cubicBezTo>
                    <a:pt x="98944" y="27474"/>
                    <a:pt x="81898" y="55523"/>
                    <a:pt x="66726" y="8442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 name="Google Shape;3383;p53">
              <a:extLst>
                <a:ext uri="{FF2B5EF4-FFF2-40B4-BE49-F238E27FC236}">
                  <a16:creationId xmlns:a16="http://schemas.microsoft.com/office/drawing/2014/main" id="{96993726-2A28-23A0-0D17-AC256764CCFF}"/>
                </a:ext>
              </a:extLst>
            </p:cNvPr>
            <p:cNvSpPr/>
            <p:nvPr/>
          </p:nvSpPr>
          <p:spPr>
            <a:xfrm rot="-2142332">
              <a:off x="3493828" y="2435049"/>
              <a:ext cx="72379" cy="99018"/>
            </a:xfrm>
            <a:custGeom>
              <a:avLst/>
              <a:gdLst/>
              <a:ahLst/>
              <a:cxnLst/>
              <a:rect l="l" t="t" r="r" b="b"/>
              <a:pathLst>
                <a:path w="72381" h="99021" extrusionOk="0">
                  <a:moveTo>
                    <a:pt x="4398" y="98832"/>
                  </a:moveTo>
                  <a:lnTo>
                    <a:pt x="912" y="99021"/>
                  </a:lnTo>
                  <a:cubicBezTo>
                    <a:pt x="-1214" y="70082"/>
                    <a:pt x="381" y="40990"/>
                    <a:pt x="5655" y="12456"/>
                  </a:cubicBezTo>
                  <a:cubicBezTo>
                    <a:pt x="28220" y="10267"/>
                    <a:pt x="50548" y="6099"/>
                    <a:pt x="72381" y="0"/>
                  </a:cubicBezTo>
                  <a:cubicBezTo>
                    <a:pt x="57335" y="28013"/>
                    <a:pt x="44744" y="57276"/>
                    <a:pt x="34750" y="87460"/>
                  </a:cubicBezTo>
                  <a:cubicBezTo>
                    <a:pt x="25047" y="92274"/>
                    <a:pt x="14877" y="96084"/>
                    <a:pt x="4398" y="9883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3384;p53">
              <a:extLst>
                <a:ext uri="{FF2B5EF4-FFF2-40B4-BE49-F238E27FC236}">
                  <a16:creationId xmlns:a16="http://schemas.microsoft.com/office/drawing/2014/main" id="{1027ADD7-1FA9-BD4F-83F5-0021329A3E10}"/>
                </a:ext>
              </a:extLst>
            </p:cNvPr>
            <p:cNvSpPr/>
            <p:nvPr/>
          </p:nvSpPr>
          <p:spPr>
            <a:xfrm rot="-2142332">
              <a:off x="2763790" y="2490084"/>
              <a:ext cx="74137" cy="94503"/>
            </a:xfrm>
            <a:custGeom>
              <a:avLst/>
              <a:gdLst/>
              <a:ahLst/>
              <a:cxnLst/>
              <a:rect l="l" t="t" r="r" b="b"/>
              <a:pathLst>
                <a:path w="74139" h="94506" extrusionOk="0">
                  <a:moveTo>
                    <a:pt x="74140" y="94506"/>
                  </a:moveTo>
                  <a:cubicBezTo>
                    <a:pt x="72503" y="94050"/>
                    <a:pt x="70947" y="93696"/>
                    <a:pt x="69310" y="93242"/>
                  </a:cubicBezTo>
                  <a:cubicBezTo>
                    <a:pt x="42613" y="64997"/>
                    <a:pt x="19349" y="33699"/>
                    <a:pt x="0" y="0"/>
                  </a:cubicBezTo>
                  <a:cubicBezTo>
                    <a:pt x="23264" y="12115"/>
                    <a:pt x="47399" y="22481"/>
                    <a:pt x="72205" y="31010"/>
                  </a:cubicBezTo>
                  <a:cubicBezTo>
                    <a:pt x="68947" y="52114"/>
                    <a:pt x="69603" y="73638"/>
                    <a:pt x="74140" y="9450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 name="Google Shape;3385;p53">
              <a:extLst>
                <a:ext uri="{FF2B5EF4-FFF2-40B4-BE49-F238E27FC236}">
                  <a16:creationId xmlns:a16="http://schemas.microsoft.com/office/drawing/2014/main" id="{9C506931-5E70-4D3C-CD2C-FC2250691B68}"/>
                </a:ext>
              </a:extLst>
            </p:cNvPr>
            <p:cNvSpPr/>
            <p:nvPr/>
          </p:nvSpPr>
          <p:spPr>
            <a:xfrm rot="-2142332">
              <a:off x="2848389" y="2465238"/>
              <a:ext cx="93648" cy="135817"/>
            </a:xfrm>
            <a:custGeom>
              <a:avLst/>
              <a:gdLst/>
              <a:ahLst/>
              <a:cxnLst/>
              <a:rect l="l" t="t" r="r" b="b"/>
              <a:pathLst>
                <a:path w="93651" h="135822" extrusionOk="0">
                  <a:moveTo>
                    <a:pt x="86064" y="135445"/>
                  </a:moveTo>
                  <a:cubicBezTo>
                    <a:pt x="83997" y="135505"/>
                    <a:pt x="82012" y="135669"/>
                    <a:pt x="79934" y="135822"/>
                  </a:cubicBezTo>
                  <a:cubicBezTo>
                    <a:pt x="51479" y="113332"/>
                    <a:pt x="24758" y="88733"/>
                    <a:pt x="0" y="62233"/>
                  </a:cubicBezTo>
                  <a:cubicBezTo>
                    <a:pt x="1637" y="62687"/>
                    <a:pt x="3193" y="63041"/>
                    <a:pt x="4830" y="63497"/>
                  </a:cubicBezTo>
                  <a:cubicBezTo>
                    <a:pt x="293" y="42629"/>
                    <a:pt x="-363" y="21105"/>
                    <a:pt x="2895" y="0"/>
                  </a:cubicBezTo>
                  <a:cubicBezTo>
                    <a:pt x="33479" y="11031"/>
                    <a:pt x="64553" y="20990"/>
                    <a:pt x="93651" y="33642"/>
                  </a:cubicBezTo>
                  <a:cubicBezTo>
                    <a:pt x="81001" y="66057"/>
                    <a:pt x="78358" y="101515"/>
                    <a:pt x="86064" y="13544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 name="Google Shape;3386;p53">
              <a:extLst>
                <a:ext uri="{FF2B5EF4-FFF2-40B4-BE49-F238E27FC236}">
                  <a16:creationId xmlns:a16="http://schemas.microsoft.com/office/drawing/2014/main" id="{3E26812A-4DDC-57A9-914C-7B596AB5655C}"/>
                </a:ext>
              </a:extLst>
            </p:cNvPr>
            <p:cNvSpPr/>
            <p:nvPr/>
          </p:nvSpPr>
          <p:spPr>
            <a:xfrm rot="-2142332">
              <a:off x="2940204" y="2441146"/>
              <a:ext cx="101148" cy="163166"/>
            </a:xfrm>
            <a:custGeom>
              <a:avLst/>
              <a:gdLst/>
              <a:ahLst/>
              <a:cxnLst/>
              <a:rect l="l" t="t" r="r" b="b"/>
              <a:pathLst>
                <a:path w="101151" h="163171" extrusionOk="0">
                  <a:moveTo>
                    <a:pt x="84014" y="163002"/>
                  </a:moveTo>
                  <a:cubicBezTo>
                    <a:pt x="83658" y="163014"/>
                    <a:pt x="83306" y="163071"/>
                    <a:pt x="82965" y="163171"/>
                  </a:cubicBezTo>
                  <a:cubicBezTo>
                    <a:pt x="54587" y="143762"/>
                    <a:pt x="26668" y="123561"/>
                    <a:pt x="0" y="102181"/>
                  </a:cubicBezTo>
                  <a:cubicBezTo>
                    <a:pt x="2078" y="102027"/>
                    <a:pt x="4063" y="101863"/>
                    <a:pt x="6130" y="101804"/>
                  </a:cubicBezTo>
                  <a:cubicBezTo>
                    <a:pt x="-1576" y="67874"/>
                    <a:pt x="1067" y="32415"/>
                    <a:pt x="13717" y="0"/>
                  </a:cubicBezTo>
                  <a:cubicBezTo>
                    <a:pt x="46695" y="13155"/>
                    <a:pt x="76416" y="33318"/>
                    <a:pt x="100820" y="59092"/>
                  </a:cubicBezTo>
                  <a:cubicBezTo>
                    <a:pt x="100956" y="59207"/>
                    <a:pt x="101068" y="59346"/>
                    <a:pt x="101152" y="59502"/>
                  </a:cubicBezTo>
                  <a:cubicBezTo>
                    <a:pt x="88410" y="92466"/>
                    <a:pt x="82576" y="127694"/>
                    <a:pt x="84013" y="16300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 name="Google Shape;3387;p53">
              <a:extLst>
                <a:ext uri="{FF2B5EF4-FFF2-40B4-BE49-F238E27FC236}">
                  <a16:creationId xmlns:a16="http://schemas.microsoft.com/office/drawing/2014/main" id="{7272584F-1764-5474-F6A9-C2EDC1784EF7}"/>
                </a:ext>
              </a:extLst>
            </p:cNvPr>
            <p:cNvSpPr/>
            <p:nvPr/>
          </p:nvSpPr>
          <p:spPr>
            <a:xfrm rot="-2142332">
              <a:off x="3040098" y="2454195"/>
              <a:ext cx="62517" cy="143184"/>
            </a:xfrm>
            <a:custGeom>
              <a:avLst/>
              <a:gdLst/>
              <a:ahLst/>
              <a:cxnLst/>
              <a:rect l="l" t="t" r="r" b="b"/>
              <a:pathLst>
                <a:path w="62519" h="143189" extrusionOk="0">
                  <a:moveTo>
                    <a:pt x="18187" y="0"/>
                  </a:moveTo>
                  <a:cubicBezTo>
                    <a:pt x="52581" y="39248"/>
                    <a:pt x="68113" y="91547"/>
                    <a:pt x="60710" y="143190"/>
                  </a:cubicBezTo>
                  <a:lnTo>
                    <a:pt x="59321" y="143042"/>
                  </a:lnTo>
                  <a:cubicBezTo>
                    <a:pt x="39520" y="130164"/>
                    <a:pt x="19647" y="117092"/>
                    <a:pt x="0" y="103669"/>
                  </a:cubicBezTo>
                  <a:cubicBezTo>
                    <a:pt x="341" y="103569"/>
                    <a:pt x="693" y="103512"/>
                    <a:pt x="1049" y="103500"/>
                  </a:cubicBezTo>
                  <a:cubicBezTo>
                    <a:pt x="-388" y="68192"/>
                    <a:pt x="5445" y="32964"/>
                    <a:pt x="18187"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 name="Google Shape;3388;p53">
              <a:extLst>
                <a:ext uri="{FF2B5EF4-FFF2-40B4-BE49-F238E27FC236}">
                  <a16:creationId xmlns:a16="http://schemas.microsoft.com/office/drawing/2014/main" id="{07A928A0-DAD2-1930-A756-3C4A5F54AD10}"/>
                </a:ext>
              </a:extLst>
            </p:cNvPr>
            <p:cNvSpPr/>
            <p:nvPr/>
          </p:nvSpPr>
          <p:spPr>
            <a:xfrm rot="-2142332">
              <a:off x="3013958" y="2190817"/>
              <a:ext cx="62412" cy="114779"/>
            </a:xfrm>
            <a:custGeom>
              <a:avLst/>
              <a:gdLst/>
              <a:ahLst/>
              <a:cxnLst/>
              <a:rect l="l" t="t" r="r" b="b"/>
              <a:pathLst>
                <a:path w="62414" h="114783" extrusionOk="0">
                  <a:moveTo>
                    <a:pt x="61274" y="33751"/>
                  </a:moveTo>
                  <a:cubicBezTo>
                    <a:pt x="53269" y="60074"/>
                    <a:pt x="52514" y="88068"/>
                    <a:pt x="59088" y="114784"/>
                  </a:cubicBezTo>
                  <a:cubicBezTo>
                    <a:pt x="57851" y="114091"/>
                    <a:pt x="56521" y="113388"/>
                    <a:pt x="55283" y="112694"/>
                  </a:cubicBezTo>
                  <a:cubicBezTo>
                    <a:pt x="35037" y="77716"/>
                    <a:pt x="17189" y="41405"/>
                    <a:pt x="1862" y="4013"/>
                  </a:cubicBezTo>
                  <a:lnTo>
                    <a:pt x="0" y="3908"/>
                  </a:lnTo>
                  <a:cubicBezTo>
                    <a:pt x="45" y="2602"/>
                    <a:pt x="91" y="1296"/>
                    <a:pt x="229" y="0"/>
                  </a:cubicBezTo>
                  <a:cubicBezTo>
                    <a:pt x="19727" y="12626"/>
                    <a:pt x="40587" y="23015"/>
                    <a:pt x="62414" y="3097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3389;p53">
              <a:extLst>
                <a:ext uri="{FF2B5EF4-FFF2-40B4-BE49-F238E27FC236}">
                  <a16:creationId xmlns:a16="http://schemas.microsoft.com/office/drawing/2014/main" id="{95759F69-FD4C-2F81-F8DE-6F22D638D5A3}"/>
                </a:ext>
              </a:extLst>
            </p:cNvPr>
            <p:cNvSpPr/>
            <p:nvPr/>
          </p:nvSpPr>
          <p:spPr>
            <a:xfrm rot="-2142332">
              <a:off x="3089262" y="2170872"/>
              <a:ext cx="90534" cy="167859"/>
            </a:xfrm>
            <a:custGeom>
              <a:avLst/>
              <a:gdLst/>
              <a:ahLst/>
              <a:cxnLst/>
              <a:rect l="l" t="t" r="r" b="b"/>
              <a:pathLst>
                <a:path w="90537" h="167865" extrusionOk="0">
                  <a:moveTo>
                    <a:pt x="59545" y="167866"/>
                  </a:moveTo>
                  <a:cubicBezTo>
                    <a:pt x="58544" y="167571"/>
                    <a:pt x="57453" y="167267"/>
                    <a:pt x="56444" y="167067"/>
                  </a:cubicBezTo>
                  <a:cubicBezTo>
                    <a:pt x="36299" y="139654"/>
                    <a:pt x="17664" y="111164"/>
                    <a:pt x="625" y="81724"/>
                  </a:cubicBezTo>
                  <a:cubicBezTo>
                    <a:pt x="1863" y="82418"/>
                    <a:pt x="3193" y="83121"/>
                    <a:pt x="4430" y="83813"/>
                  </a:cubicBezTo>
                  <a:cubicBezTo>
                    <a:pt x="-2144" y="57097"/>
                    <a:pt x="-1389" y="29104"/>
                    <a:pt x="6616" y="2781"/>
                  </a:cubicBezTo>
                  <a:lnTo>
                    <a:pt x="7756" y="0"/>
                  </a:lnTo>
                  <a:cubicBezTo>
                    <a:pt x="32430" y="8873"/>
                    <a:pt x="56473" y="19412"/>
                    <a:pt x="79716" y="31544"/>
                  </a:cubicBezTo>
                  <a:cubicBezTo>
                    <a:pt x="83429" y="33626"/>
                    <a:pt x="87040" y="35789"/>
                    <a:pt x="90538" y="38128"/>
                  </a:cubicBezTo>
                  <a:cubicBezTo>
                    <a:pt x="62470" y="75123"/>
                    <a:pt x="51227" y="122190"/>
                    <a:pt x="59545" y="16786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3390;p53">
              <a:extLst>
                <a:ext uri="{FF2B5EF4-FFF2-40B4-BE49-F238E27FC236}">
                  <a16:creationId xmlns:a16="http://schemas.microsoft.com/office/drawing/2014/main" id="{45F809A7-ECC1-5163-19EA-EFE50B13CE72}"/>
                </a:ext>
              </a:extLst>
            </p:cNvPr>
            <p:cNvSpPr/>
            <p:nvPr/>
          </p:nvSpPr>
          <p:spPr>
            <a:xfrm rot="-2142332">
              <a:off x="3174211" y="2158356"/>
              <a:ext cx="106375" cy="230755"/>
            </a:xfrm>
            <a:custGeom>
              <a:avLst/>
              <a:gdLst/>
              <a:ahLst/>
              <a:cxnLst/>
              <a:rect l="l" t="t" r="r" b="b"/>
              <a:pathLst>
                <a:path w="106379" h="230763" extrusionOk="0">
                  <a:moveTo>
                    <a:pt x="34094" y="0"/>
                  </a:moveTo>
                  <a:cubicBezTo>
                    <a:pt x="63593" y="19179"/>
                    <a:pt x="88317" y="44839"/>
                    <a:pt x="106380" y="75021"/>
                  </a:cubicBezTo>
                  <a:lnTo>
                    <a:pt x="105784" y="75333"/>
                  </a:lnTo>
                  <a:cubicBezTo>
                    <a:pt x="87314" y="124981"/>
                    <a:pt x="82807" y="178737"/>
                    <a:pt x="92754" y="230764"/>
                  </a:cubicBezTo>
                  <a:cubicBezTo>
                    <a:pt x="90467" y="230240"/>
                    <a:pt x="88282" y="229632"/>
                    <a:pt x="85987" y="229201"/>
                  </a:cubicBezTo>
                  <a:cubicBezTo>
                    <a:pt x="54910" y="197926"/>
                    <a:pt x="26171" y="164416"/>
                    <a:pt x="0" y="128939"/>
                  </a:cubicBezTo>
                  <a:cubicBezTo>
                    <a:pt x="1009" y="129139"/>
                    <a:pt x="2100" y="129443"/>
                    <a:pt x="3100" y="129738"/>
                  </a:cubicBezTo>
                  <a:cubicBezTo>
                    <a:pt x="-5218" y="84062"/>
                    <a:pt x="6026" y="36995"/>
                    <a:pt x="34094"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3391;p53">
              <a:extLst>
                <a:ext uri="{FF2B5EF4-FFF2-40B4-BE49-F238E27FC236}">
                  <a16:creationId xmlns:a16="http://schemas.microsoft.com/office/drawing/2014/main" id="{12FA4FA2-06E0-D643-4036-2B2DFD9746CA}"/>
                </a:ext>
              </a:extLst>
            </p:cNvPr>
            <p:cNvSpPr/>
            <p:nvPr/>
          </p:nvSpPr>
          <p:spPr>
            <a:xfrm rot="-2142332">
              <a:off x="3278256" y="2188950"/>
              <a:ext cx="54277" cy="181220"/>
            </a:xfrm>
            <a:custGeom>
              <a:avLst/>
              <a:gdLst/>
              <a:ahLst/>
              <a:cxnLst/>
              <a:rect l="l" t="t" r="r" b="b"/>
              <a:pathLst>
                <a:path w="54279" h="181226" extrusionOk="0">
                  <a:moveTo>
                    <a:pt x="30655" y="181227"/>
                  </a:moveTo>
                  <a:lnTo>
                    <a:pt x="27329" y="180779"/>
                  </a:lnTo>
                  <a:cubicBezTo>
                    <a:pt x="18041" y="172112"/>
                    <a:pt x="8949" y="163372"/>
                    <a:pt x="0" y="154180"/>
                  </a:cubicBezTo>
                  <a:cubicBezTo>
                    <a:pt x="2295" y="154611"/>
                    <a:pt x="4479" y="155219"/>
                    <a:pt x="6767" y="155743"/>
                  </a:cubicBezTo>
                  <a:cubicBezTo>
                    <a:pt x="-3180" y="103716"/>
                    <a:pt x="1327" y="49960"/>
                    <a:pt x="19797" y="311"/>
                  </a:cubicBezTo>
                  <a:lnTo>
                    <a:pt x="20392" y="0"/>
                  </a:lnTo>
                  <a:cubicBezTo>
                    <a:pt x="40404" y="32822"/>
                    <a:pt x="51882" y="70125"/>
                    <a:pt x="53782" y="108512"/>
                  </a:cubicBezTo>
                  <a:cubicBezTo>
                    <a:pt x="56483" y="134905"/>
                    <a:pt x="48109" y="161235"/>
                    <a:pt x="30654" y="18122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3392;p53">
              <a:extLst>
                <a:ext uri="{FF2B5EF4-FFF2-40B4-BE49-F238E27FC236}">
                  <a16:creationId xmlns:a16="http://schemas.microsoft.com/office/drawing/2014/main" id="{388B5B50-1746-24BB-2D48-E6485C32162C}"/>
                </a:ext>
              </a:extLst>
            </p:cNvPr>
            <p:cNvSpPr/>
            <p:nvPr/>
          </p:nvSpPr>
          <p:spPr>
            <a:xfrm rot="-2142332">
              <a:off x="3137804" y="2286130"/>
              <a:ext cx="205072" cy="145170"/>
            </a:xfrm>
            <a:custGeom>
              <a:avLst/>
              <a:gdLst/>
              <a:ahLst/>
              <a:cxnLst/>
              <a:rect l="l" t="t" r="r" b="b"/>
              <a:pathLst>
                <a:path w="205079" h="145175" extrusionOk="0">
                  <a:moveTo>
                    <a:pt x="174425" y="109845"/>
                  </a:moveTo>
                  <a:cubicBezTo>
                    <a:pt x="183375" y="119037"/>
                    <a:pt x="192467" y="127777"/>
                    <a:pt x="201754" y="136443"/>
                  </a:cubicBezTo>
                  <a:lnTo>
                    <a:pt x="205080" y="136891"/>
                  </a:lnTo>
                  <a:cubicBezTo>
                    <a:pt x="202120" y="139674"/>
                    <a:pt x="198810" y="142059"/>
                    <a:pt x="195234" y="143987"/>
                  </a:cubicBezTo>
                  <a:cubicBezTo>
                    <a:pt x="192478" y="144350"/>
                    <a:pt x="189816" y="144721"/>
                    <a:pt x="187050" y="145175"/>
                  </a:cubicBezTo>
                  <a:lnTo>
                    <a:pt x="186562" y="141846"/>
                  </a:lnTo>
                  <a:cubicBezTo>
                    <a:pt x="185347" y="142092"/>
                    <a:pt x="184110" y="142211"/>
                    <a:pt x="182870" y="142203"/>
                  </a:cubicBezTo>
                  <a:cubicBezTo>
                    <a:pt x="109733" y="142739"/>
                    <a:pt x="43516" y="90741"/>
                    <a:pt x="10379" y="25512"/>
                  </a:cubicBezTo>
                  <a:cubicBezTo>
                    <a:pt x="6497" y="17982"/>
                    <a:pt x="3099" y="10318"/>
                    <a:pt x="0" y="2497"/>
                  </a:cubicBezTo>
                  <a:lnTo>
                    <a:pt x="5196" y="336"/>
                  </a:lnTo>
                  <a:cubicBezTo>
                    <a:pt x="33261" y="-1091"/>
                    <a:pt x="61372" y="2032"/>
                    <a:pt x="88438" y="9582"/>
                  </a:cubicBezTo>
                  <a:cubicBezTo>
                    <a:pt x="114608" y="45059"/>
                    <a:pt x="143348" y="78570"/>
                    <a:pt x="174425" y="10984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3393;p53">
              <a:extLst>
                <a:ext uri="{FF2B5EF4-FFF2-40B4-BE49-F238E27FC236}">
                  <a16:creationId xmlns:a16="http://schemas.microsoft.com/office/drawing/2014/main" id="{59F24767-A51B-3D52-0C1C-8FE98D154BBD}"/>
                </a:ext>
              </a:extLst>
            </p:cNvPr>
            <p:cNvSpPr/>
            <p:nvPr/>
          </p:nvSpPr>
          <p:spPr>
            <a:xfrm rot="-2142332">
              <a:off x="3062752" y="2256254"/>
              <a:ext cx="110194" cy="101197"/>
            </a:xfrm>
            <a:custGeom>
              <a:avLst/>
              <a:gdLst/>
              <a:ahLst/>
              <a:cxnLst/>
              <a:rect l="l" t="t" r="r" b="b"/>
              <a:pathLst>
                <a:path w="110198" h="101200" extrusionOk="0">
                  <a:moveTo>
                    <a:pt x="3979" y="0"/>
                  </a:moveTo>
                  <a:cubicBezTo>
                    <a:pt x="21609" y="2159"/>
                    <a:pt x="38692" y="7534"/>
                    <a:pt x="54379" y="15858"/>
                  </a:cubicBezTo>
                  <a:cubicBezTo>
                    <a:pt x="71418" y="45299"/>
                    <a:pt x="90053" y="73789"/>
                    <a:pt x="110198" y="101201"/>
                  </a:cubicBezTo>
                  <a:cubicBezTo>
                    <a:pt x="83132" y="93650"/>
                    <a:pt x="55021" y="90528"/>
                    <a:pt x="26957" y="91954"/>
                  </a:cubicBezTo>
                  <a:lnTo>
                    <a:pt x="21760" y="94116"/>
                  </a:lnTo>
                  <a:cubicBezTo>
                    <a:pt x="10190" y="64044"/>
                    <a:pt x="2866" y="32508"/>
                    <a:pt x="0" y="41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3394;p53">
              <a:extLst>
                <a:ext uri="{FF2B5EF4-FFF2-40B4-BE49-F238E27FC236}">
                  <a16:creationId xmlns:a16="http://schemas.microsoft.com/office/drawing/2014/main" id="{63D3F948-34CC-3D7B-D95D-E630D0C5D997}"/>
                </a:ext>
              </a:extLst>
            </p:cNvPr>
            <p:cNvSpPr/>
            <p:nvPr/>
          </p:nvSpPr>
          <p:spPr>
            <a:xfrm rot="-2142332">
              <a:off x="3013794" y="2197076"/>
              <a:ext cx="56788" cy="108781"/>
            </a:xfrm>
            <a:custGeom>
              <a:avLst/>
              <a:gdLst/>
              <a:ahLst/>
              <a:cxnLst/>
              <a:rect l="l" t="t" r="r" b="b"/>
              <a:pathLst>
                <a:path w="56790" h="108785" extrusionOk="0">
                  <a:moveTo>
                    <a:pt x="6391" y="92928"/>
                  </a:moveTo>
                  <a:lnTo>
                    <a:pt x="2412" y="93346"/>
                  </a:lnTo>
                  <a:cubicBezTo>
                    <a:pt x="-467" y="62309"/>
                    <a:pt x="-769" y="31087"/>
                    <a:pt x="1508" y="0"/>
                  </a:cubicBezTo>
                  <a:lnTo>
                    <a:pt x="3369" y="105"/>
                  </a:lnTo>
                  <a:cubicBezTo>
                    <a:pt x="18697" y="37497"/>
                    <a:pt x="36545" y="73808"/>
                    <a:pt x="56791" y="108786"/>
                  </a:cubicBezTo>
                  <a:cubicBezTo>
                    <a:pt x="41104" y="100462"/>
                    <a:pt x="24021" y="95087"/>
                    <a:pt x="6391" y="9292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 name="Google Shape;3395;p53">
              <a:extLst>
                <a:ext uri="{FF2B5EF4-FFF2-40B4-BE49-F238E27FC236}">
                  <a16:creationId xmlns:a16="http://schemas.microsoft.com/office/drawing/2014/main" id="{0059E81C-D5FA-B201-F38D-F5351740C089}"/>
                </a:ext>
              </a:extLst>
            </p:cNvPr>
            <p:cNvSpPr/>
            <p:nvPr/>
          </p:nvSpPr>
          <p:spPr>
            <a:xfrm rot="-2142332">
              <a:off x="2761525" y="2491196"/>
              <a:ext cx="71524" cy="94411"/>
            </a:xfrm>
            <a:custGeom>
              <a:avLst/>
              <a:gdLst/>
              <a:ahLst/>
              <a:cxnLst/>
              <a:rect l="l" t="t" r="r" b="b"/>
              <a:pathLst>
                <a:path w="71526" h="94414" extrusionOk="0">
                  <a:moveTo>
                    <a:pt x="15893" y="90732"/>
                  </a:moveTo>
                  <a:lnTo>
                    <a:pt x="12531" y="91497"/>
                  </a:lnTo>
                  <a:cubicBezTo>
                    <a:pt x="6244" y="61324"/>
                    <a:pt x="2057" y="30752"/>
                    <a:pt x="0" y="0"/>
                  </a:cubicBezTo>
                  <a:cubicBezTo>
                    <a:pt x="711" y="357"/>
                    <a:pt x="1505" y="816"/>
                    <a:pt x="2217" y="1173"/>
                  </a:cubicBezTo>
                  <a:cubicBezTo>
                    <a:pt x="21566" y="34872"/>
                    <a:pt x="44830" y="66169"/>
                    <a:pt x="71527" y="94415"/>
                  </a:cubicBezTo>
                  <a:cubicBezTo>
                    <a:pt x="53327" y="90034"/>
                    <a:pt x="34512" y="88789"/>
                    <a:pt x="15893" y="9073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 name="Google Shape;3396;p53">
              <a:extLst>
                <a:ext uri="{FF2B5EF4-FFF2-40B4-BE49-F238E27FC236}">
                  <a16:creationId xmlns:a16="http://schemas.microsoft.com/office/drawing/2014/main" id="{F7B4A910-9869-A9C6-61BE-FBE30FBD37B1}"/>
                </a:ext>
              </a:extLst>
            </p:cNvPr>
            <p:cNvSpPr/>
            <p:nvPr/>
          </p:nvSpPr>
          <p:spPr>
            <a:xfrm rot="-2142332">
              <a:off x="2821121" y="2536097"/>
              <a:ext cx="138924" cy="105801"/>
            </a:xfrm>
            <a:custGeom>
              <a:avLst/>
              <a:gdLst/>
              <a:ahLst/>
              <a:cxnLst/>
              <a:rect l="l" t="t" r="r" b="b"/>
              <a:pathLst>
                <a:path w="138929" h="105805" extrusionOk="0">
                  <a:moveTo>
                    <a:pt x="138930" y="78162"/>
                  </a:moveTo>
                  <a:cubicBezTo>
                    <a:pt x="109089" y="80513"/>
                    <a:pt x="80251" y="89994"/>
                    <a:pt x="54842" y="105806"/>
                  </a:cubicBezTo>
                  <a:cubicBezTo>
                    <a:pt x="44682" y="95814"/>
                    <a:pt x="35716" y="84678"/>
                    <a:pt x="28122" y="72623"/>
                  </a:cubicBezTo>
                  <a:cubicBezTo>
                    <a:pt x="14823" y="50715"/>
                    <a:pt x="5316" y="26722"/>
                    <a:pt x="0" y="1655"/>
                  </a:cubicBezTo>
                  <a:lnTo>
                    <a:pt x="3362" y="890"/>
                  </a:lnTo>
                  <a:cubicBezTo>
                    <a:pt x="21982" y="-1054"/>
                    <a:pt x="40796" y="192"/>
                    <a:pt x="58996" y="4573"/>
                  </a:cubicBezTo>
                  <a:cubicBezTo>
                    <a:pt x="83754" y="31073"/>
                    <a:pt x="110475" y="55672"/>
                    <a:pt x="138930" y="7816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 name="Google Shape;3397;p53">
              <a:extLst>
                <a:ext uri="{FF2B5EF4-FFF2-40B4-BE49-F238E27FC236}">
                  <a16:creationId xmlns:a16="http://schemas.microsoft.com/office/drawing/2014/main" id="{D3AA0D22-E43A-C7E8-82AD-130E1BD6269F}"/>
                </a:ext>
              </a:extLst>
            </p:cNvPr>
            <p:cNvSpPr/>
            <p:nvPr/>
          </p:nvSpPr>
          <p:spPr>
            <a:xfrm rot="-2142332">
              <a:off x="2903131" y="2561122"/>
              <a:ext cx="167046" cy="86974"/>
            </a:xfrm>
            <a:custGeom>
              <a:avLst/>
              <a:gdLst/>
              <a:ahLst/>
              <a:cxnLst/>
              <a:rect l="l" t="t" r="r" b="b"/>
              <a:pathLst>
                <a:path w="167052" h="86977" extrusionOk="0">
                  <a:moveTo>
                    <a:pt x="167053" y="60990"/>
                  </a:moveTo>
                  <a:cubicBezTo>
                    <a:pt x="143040" y="63220"/>
                    <a:pt x="120035" y="71713"/>
                    <a:pt x="100339" y="85619"/>
                  </a:cubicBezTo>
                  <a:lnTo>
                    <a:pt x="99913" y="86977"/>
                  </a:lnTo>
                  <a:cubicBezTo>
                    <a:pt x="94659" y="85294"/>
                    <a:pt x="89424" y="83426"/>
                    <a:pt x="84302" y="81382"/>
                  </a:cubicBezTo>
                  <a:cubicBezTo>
                    <a:pt x="52813" y="69432"/>
                    <a:pt x="24118" y="51141"/>
                    <a:pt x="0" y="27644"/>
                  </a:cubicBezTo>
                  <a:cubicBezTo>
                    <a:pt x="25409" y="11832"/>
                    <a:pt x="54247" y="2351"/>
                    <a:pt x="84088" y="0"/>
                  </a:cubicBezTo>
                  <a:cubicBezTo>
                    <a:pt x="110756" y="21380"/>
                    <a:pt x="138675" y="41582"/>
                    <a:pt x="167053" y="6099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 name="Google Shape;3398;p53">
              <a:extLst>
                <a:ext uri="{FF2B5EF4-FFF2-40B4-BE49-F238E27FC236}">
                  <a16:creationId xmlns:a16="http://schemas.microsoft.com/office/drawing/2014/main" id="{B3DFD9CB-040F-8C1F-106A-5E22B6A5424E}"/>
                </a:ext>
              </a:extLst>
            </p:cNvPr>
            <p:cNvSpPr/>
            <p:nvPr/>
          </p:nvSpPr>
          <p:spPr>
            <a:xfrm rot="-2142332">
              <a:off x="3012105" y="2567459"/>
              <a:ext cx="127846" cy="47791"/>
            </a:xfrm>
            <a:custGeom>
              <a:avLst/>
              <a:gdLst/>
              <a:ahLst/>
              <a:cxnLst/>
              <a:rect l="l" t="t" r="r" b="b"/>
              <a:pathLst>
                <a:path w="127850" h="47793" extrusionOk="0">
                  <a:moveTo>
                    <a:pt x="124746" y="47523"/>
                  </a:moveTo>
                  <a:cubicBezTo>
                    <a:pt x="82417" y="45673"/>
                    <a:pt x="40497" y="38436"/>
                    <a:pt x="0" y="25987"/>
                  </a:cubicBezTo>
                  <a:lnTo>
                    <a:pt x="426" y="24629"/>
                  </a:lnTo>
                  <a:cubicBezTo>
                    <a:pt x="20122" y="10723"/>
                    <a:pt x="43127" y="2230"/>
                    <a:pt x="67140" y="0"/>
                  </a:cubicBezTo>
                  <a:cubicBezTo>
                    <a:pt x="86787" y="13423"/>
                    <a:pt x="106660" y="26496"/>
                    <a:pt x="126461" y="39374"/>
                  </a:cubicBezTo>
                  <a:lnTo>
                    <a:pt x="127850" y="39521"/>
                  </a:lnTo>
                  <a:cubicBezTo>
                    <a:pt x="127461" y="42288"/>
                    <a:pt x="126979" y="45046"/>
                    <a:pt x="126405" y="4779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 name="Google Shape;3399;p53">
              <a:extLst>
                <a:ext uri="{FF2B5EF4-FFF2-40B4-BE49-F238E27FC236}">
                  <a16:creationId xmlns:a16="http://schemas.microsoft.com/office/drawing/2014/main" id="{F1A1F6FA-3C61-E7D1-90F4-B12ED8A25BD4}"/>
                </a:ext>
              </a:extLst>
            </p:cNvPr>
            <p:cNvSpPr/>
            <p:nvPr/>
          </p:nvSpPr>
          <p:spPr>
            <a:xfrm rot="-2142332">
              <a:off x="2870931" y="3009434"/>
              <a:ext cx="82805" cy="85855"/>
            </a:xfrm>
            <a:custGeom>
              <a:avLst/>
              <a:gdLst/>
              <a:ahLst/>
              <a:cxnLst/>
              <a:rect l="l" t="t" r="r" b="b"/>
              <a:pathLst>
                <a:path w="82808" h="85858" extrusionOk="0">
                  <a:moveTo>
                    <a:pt x="283" y="85858"/>
                  </a:moveTo>
                  <a:lnTo>
                    <a:pt x="0" y="82365"/>
                  </a:lnTo>
                  <a:cubicBezTo>
                    <a:pt x="307" y="82116"/>
                    <a:pt x="532" y="81765"/>
                    <a:pt x="840" y="81517"/>
                  </a:cubicBezTo>
                  <a:cubicBezTo>
                    <a:pt x="27663" y="54042"/>
                    <a:pt x="54775" y="26503"/>
                    <a:pt x="82808" y="0"/>
                  </a:cubicBezTo>
                  <a:cubicBezTo>
                    <a:pt x="79877" y="24829"/>
                    <a:pt x="78430" y="49811"/>
                    <a:pt x="78476" y="74812"/>
                  </a:cubicBezTo>
                  <a:lnTo>
                    <a:pt x="78762" y="76528"/>
                  </a:lnTo>
                  <a:cubicBezTo>
                    <a:pt x="52720" y="80868"/>
                    <a:pt x="26198" y="83565"/>
                    <a:pt x="283" y="8585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 name="Google Shape;3400;p53">
              <a:extLst>
                <a:ext uri="{FF2B5EF4-FFF2-40B4-BE49-F238E27FC236}">
                  <a16:creationId xmlns:a16="http://schemas.microsoft.com/office/drawing/2014/main" id="{106F9758-2276-4D5D-6860-2D393CF98BAE}"/>
                </a:ext>
              </a:extLst>
            </p:cNvPr>
            <p:cNvSpPr/>
            <p:nvPr/>
          </p:nvSpPr>
          <p:spPr>
            <a:xfrm rot="-2142332">
              <a:off x="2913986" y="2908797"/>
              <a:ext cx="83397" cy="137829"/>
            </a:xfrm>
            <a:custGeom>
              <a:avLst/>
              <a:gdLst/>
              <a:ahLst/>
              <a:cxnLst/>
              <a:rect l="l" t="t" r="r" b="b"/>
              <a:pathLst>
                <a:path w="83400" h="137834" extrusionOk="0">
                  <a:moveTo>
                    <a:pt x="287" y="137835"/>
                  </a:moveTo>
                  <a:lnTo>
                    <a:pt x="1" y="136118"/>
                  </a:lnTo>
                  <a:cubicBezTo>
                    <a:pt x="-45" y="111117"/>
                    <a:pt x="1401" y="86136"/>
                    <a:pt x="4333" y="61306"/>
                  </a:cubicBezTo>
                  <a:cubicBezTo>
                    <a:pt x="27048" y="39853"/>
                    <a:pt x="50434" y="19126"/>
                    <a:pt x="74773" y="0"/>
                  </a:cubicBezTo>
                  <a:cubicBezTo>
                    <a:pt x="67517" y="38124"/>
                    <a:pt x="70256" y="77475"/>
                    <a:pt x="82724" y="114228"/>
                  </a:cubicBezTo>
                  <a:lnTo>
                    <a:pt x="83400" y="115797"/>
                  </a:lnTo>
                  <a:cubicBezTo>
                    <a:pt x="56567" y="126100"/>
                    <a:pt x="28702" y="133489"/>
                    <a:pt x="287" y="13783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 name="Google Shape;3401;p53">
              <a:extLst>
                <a:ext uri="{FF2B5EF4-FFF2-40B4-BE49-F238E27FC236}">
                  <a16:creationId xmlns:a16="http://schemas.microsoft.com/office/drawing/2014/main" id="{DB37993B-566E-9898-3A46-855FE7A74986}"/>
                </a:ext>
              </a:extLst>
            </p:cNvPr>
            <p:cNvSpPr/>
            <p:nvPr/>
          </p:nvSpPr>
          <p:spPr>
            <a:xfrm rot="-2142332">
              <a:off x="2952171" y="2829551"/>
              <a:ext cx="78008" cy="161671"/>
            </a:xfrm>
            <a:custGeom>
              <a:avLst/>
              <a:gdLst/>
              <a:ahLst/>
              <a:cxnLst/>
              <a:rect l="l" t="t" r="r" b="b"/>
              <a:pathLst>
                <a:path w="78011" h="161676" extrusionOk="0">
                  <a:moveTo>
                    <a:pt x="73408" y="946"/>
                  </a:moveTo>
                  <a:cubicBezTo>
                    <a:pt x="59534" y="39632"/>
                    <a:pt x="68179" y="82404"/>
                    <a:pt x="77008" y="122574"/>
                  </a:cubicBezTo>
                  <a:lnTo>
                    <a:pt x="78011" y="123711"/>
                  </a:lnTo>
                  <a:cubicBezTo>
                    <a:pt x="76166" y="125200"/>
                    <a:pt x="74217" y="126770"/>
                    <a:pt x="72279" y="128249"/>
                  </a:cubicBezTo>
                  <a:cubicBezTo>
                    <a:pt x="54046" y="142127"/>
                    <a:pt x="33954" y="153380"/>
                    <a:pt x="12590" y="161677"/>
                  </a:cubicBezTo>
                  <a:lnTo>
                    <a:pt x="11914" y="160108"/>
                  </a:lnTo>
                  <a:cubicBezTo>
                    <a:pt x="-554" y="123355"/>
                    <a:pt x="-3293" y="84004"/>
                    <a:pt x="3964" y="45880"/>
                  </a:cubicBezTo>
                  <a:cubicBezTo>
                    <a:pt x="24657" y="29275"/>
                    <a:pt x="46349" y="13953"/>
                    <a:pt x="68918" y="0"/>
                  </a:cubicBezTo>
                  <a:cubicBezTo>
                    <a:pt x="70380" y="344"/>
                    <a:pt x="71945" y="604"/>
                    <a:pt x="73408" y="94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 name="Google Shape;3402;p53">
              <a:extLst>
                <a:ext uri="{FF2B5EF4-FFF2-40B4-BE49-F238E27FC236}">
                  <a16:creationId xmlns:a16="http://schemas.microsoft.com/office/drawing/2014/main" id="{A7C49C5B-ADCD-8E01-FF10-D36DB9FAE45C}"/>
                </a:ext>
              </a:extLst>
            </p:cNvPr>
            <p:cNvSpPr/>
            <p:nvPr/>
          </p:nvSpPr>
          <p:spPr>
            <a:xfrm rot="-2138257">
              <a:off x="2983359" y="2759350"/>
              <a:ext cx="78822" cy="162343"/>
            </a:xfrm>
            <a:custGeom>
              <a:avLst/>
              <a:gdLst/>
              <a:ahLst/>
              <a:cxnLst/>
              <a:rect l="l" t="t" r="r" b="b"/>
              <a:pathLst>
                <a:path w="78843" h="162387" extrusionOk="0">
                  <a:moveTo>
                    <a:pt x="11890" y="162388"/>
                  </a:moveTo>
                  <a:lnTo>
                    <a:pt x="10887" y="161250"/>
                  </a:lnTo>
                  <a:cubicBezTo>
                    <a:pt x="2058" y="121080"/>
                    <a:pt x="-6587" y="78308"/>
                    <a:pt x="7287" y="39623"/>
                  </a:cubicBezTo>
                  <a:cubicBezTo>
                    <a:pt x="5824" y="39279"/>
                    <a:pt x="4259" y="39020"/>
                    <a:pt x="2797" y="38676"/>
                  </a:cubicBezTo>
                  <a:cubicBezTo>
                    <a:pt x="18218" y="28983"/>
                    <a:pt x="34145" y="20117"/>
                    <a:pt x="50509" y="12117"/>
                  </a:cubicBezTo>
                  <a:cubicBezTo>
                    <a:pt x="59308" y="7811"/>
                    <a:pt x="68364" y="3721"/>
                    <a:pt x="77381" y="0"/>
                  </a:cubicBezTo>
                  <a:cubicBezTo>
                    <a:pt x="77834" y="143"/>
                    <a:pt x="78390" y="202"/>
                    <a:pt x="78843" y="343"/>
                  </a:cubicBezTo>
                  <a:cubicBezTo>
                    <a:pt x="63082" y="29450"/>
                    <a:pt x="59178" y="63514"/>
                    <a:pt x="67944" y="95428"/>
                  </a:cubicBezTo>
                  <a:lnTo>
                    <a:pt x="68646" y="95877"/>
                  </a:lnTo>
                  <a:cubicBezTo>
                    <a:pt x="53419" y="120945"/>
                    <a:pt x="34255" y="143402"/>
                    <a:pt x="11890" y="1623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 name="Google Shape;3403;p53">
              <a:extLst>
                <a:ext uri="{FF2B5EF4-FFF2-40B4-BE49-F238E27FC236}">
                  <a16:creationId xmlns:a16="http://schemas.microsoft.com/office/drawing/2014/main" id="{EA81DEAC-EF61-341C-A91C-90DE85F118C7}"/>
                </a:ext>
              </a:extLst>
            </p:cNvPr>
            <p:cNvSpPr/>
            <p:nvPr/>
          </p:nvSpPr>
          <p:spPr>
            <a:xfrm rot="-2142332">
              <a:off x="3012076" y="2718010"/>
              <a:ext cx="60031" cy="113532"/>
            </a:xfrm>
            <a:custGeom>
              <a:avLst/>
              <a:gdLst/>
              <a:ahLst/>
              <a:cxnLst/>
              <a:rect l="l" t="t" r="r" b="b"/>
              <a:pathLst>
                <a:path w="60033" h="113536" extrusionOk="0">
                  <a:moveTo>
                    <a:pt x="60033" y="0"/>
                  </a:moveTo>
                  <a:cubicBezTo>
                    <a:pt x="45101" y="39355"/>
                    <a:pt x="26783" y="77343"/>
                    <a:pt x="5285" y="113537"/>
                  </a:cubicBezTo>
                  <a:lnTo>
                    <a:pt x="4583" y="113087"/>
                  </a:lnTo>
                  <a:cubicBezTo>
                    <a:pt x="-4183" y="81173"/>
                    <a:pt x="-279" y="47109"/>
                    <a:pt x="15482" y="18002"/>
                  </a:cubicBezTo>
                  <a:cubicBezTo>
                    <a:pt x="15029" y="17861"/>
                    <a:pt x="14473" y="17802"/>
                    <a:pt x="14020" y="17659"/>
                  </a:cubicBezTo>
                  <a:cubicBezTo>
                    <a:pt x="29145" y="11127"/>
                    <a:pt x="44563" y="5373"/>
                    <a:pt x="6003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3404;p53">
              <a:extLst>
                <a:ext uri="{FF2B5EF4-FFF2-40B4-BE49-F238E27FC236}">
                  <a16:creationId xmlns:a16="http://schemas.microsoft.com/office/drawing/2014/main" id="{5D0F5449-F72F-42B9-63D6-AD33DE8846DA}"/>
                </a:ext>
              </a:extLst>
            </p:cNvPr>
            <p:cNvSpPr/>
            <p:nvPr/>
          </p:nvSpPr>
          <p:spPr>
            <a:xfrm rot="-2142332">
              <a:off x="3252797" y="2462111"/>
              <a:ext cx="76773" cy="171626"/>
            </a:xfrm>
            <a:custGeom>
              <a:avLst/>
              <a:gdLst/>
              <a:ahLst/>
              <a:cxnLst/>
              <a:rect l="l" t="t" r="r" b="b"/>
              <a:pathLst>
                <a:path w="76776" h="171632" extrusionOk="0">
                  <a:moveTo>
                    <a:pt x="71945" y="154866"/>
                  </a:moveTo>
                  <a:cubicBezTo>
                    <a:pt x="70684" y="160536"/>
                    <a:pt x="69248" y="166095"/>
                    <a:pt x="67626" y="171632"/>
                  </a:cubicBezTo>
                  <a:cubicBezTo>
                    <a:pt x="28262" y="146956"/>
                    <a:pt x="3544" y="104526"/>
                    <a:pt x="1508" y="58135"/>
                  </a:cubicBezTo>
                  <a:lnTo>
                    <a:pt x="0" y="59097"/>
                  </a:lnTo>
                  <a:cubicBezTo>
                    <a:pt x="12933" y="38454"/>
                    <a:pt x="27248" y="18710"/>
                    <a:pt x="42849" y="0"/>
                  </a:cubicBezTo>
                  <a:cubicBezTo>
                    <a:pt x="73404" y="45445"/>
                    <a:pt x="83925" y="101441"/>
                    <a:pt x="71945" y="15486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 name="Google Shape;3405;p53">
              <a:extLst>
                <a:ext uri="{FF2B5EF4-FFF2-40B4-BE49-F238E27FC236}">
                  <a16:creationId xmlns:a16="http://schemas.microsoft.com/office/drawing/2014/main" id="{379E3C08-8EAB-6D8E-B539-5488B592BA8F}"/>
                </a:ext>
              </a:extLst>
            </p:cNvPr>
            <p:cNvSpPr/>
            <p:nvPr/>
          </p:nvSpPr>
          <p:spPr>
            <a:xfrm rot="-2142332">
              <a:off x="3250049" y="2524077"/>
              <a:ext cx="115767" cy="192473"/>
            </a:xfrm>
            <a:custGeom>
              <a:avLst/>
              <a:gdLst/>
              <a:ahLst/>
              <a:cxnLst/>
              <a:rect l="l" t="t" r="r" b="b"/>
              <a:pathLst>
                <a:path w="115771" h="192479" extrusionOk="0">
                  <a:moveTo>
                    <a:pt x="115771" y="113497"/>
                  </a:moveTo>
                  <a:cubicBezTo>
                    <a:pt x="107106" y="142082"/>
                    <a:pt x="93296" y="168847"/>
                    <a:pt x="75017" y="192479"/>
                  </a:cubicBezTo>
                  <a:cubicBezTo>
                    <a:pt x="40646" y="169280"/>
                    <a:pt x="15134" y="135150"/>
                    <a:pt x="2625" y="95633"/>
                  </a:cubicBezTo>
                  <a:cubicBezTo>
                    <a:pt x="1815" y="96202"/>
                    <a:pt x="903" y="96854"/>
                    <a:pt x="0" y="97413"/>
                  </a:cubicBezTo>
                  <a:cubicBezTo>
                    <a:pt x="12953" y="63810"/>
                    <a:pt x="29074" y="31514"/>
                    <a:pt x="48145" y="961"/>
                  </a:cubicBezTo>
                  <a:lnTo>
                    <a:pt x="49653" y="0"/>
                  </a:lnTo>
                  <a:cubicBezTo>
                    <a:pt x="51690" y="46391"/>
                    <a:pt x="76407" y="88820"/>
                    <a:pt x="115771" y="11349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 name="Google Shape;3406;p53">
              <a:extLst>
                <a:ext uri="{FF2B5EF4-FFF2-40B4-BE49-F238E27FC236}">
                  <a16:creationId xmlns:a16="http://schemas.microsoft.com/office/drawing/2014/main" id="{FC627A73-64F0-2C30-7EA3-557DF2A4029A}"/>
                </a:ext>
              </a:extLst>
            </p:cNvPr>
            <p:cNvSpPr/>
            <p:nvPr/>
          </p:nvSpPr>
          <p:spPr>
            <a:xfrm rot="-2142332">
              <a:off x="3277594" y="2623960"/>
              <a:ext cx="99490" cy="158474"/>
            </a:xfrm>
            <a:custGeom>
              <a:avLst/>
              <a:gdLst/>
              <a:ahLst/>
              <a:cxnLst/>
              <a:rect l="l" t="t" r="r" b="b"/>
              <a:pathLst>
                <a:path w="99493" h="158479" extrusionOk="0">
                  <a:moveTo>
                    <a:pt x="36512" y="158479"/>
                  </a:moveTo>
                  <a:lnTo>
                    <a:pt x="35354" y="157046"/>
                  </a:lnTo>
                  <a:cubicBezTo>
                    <a:pt x="19538" y="134705"/>
                    <a:pt x="7619" y="109851"/>
                    <a:pt x="102" y="83537"/>
                  </a:cubicBezTo>
                  <a:lnTo>
                    <a:pt x="4" y="83621"/>
                  </a:lnTo>
                  <a:lnTo>
                    <a:pt x="0" y="83621"/>
                  </a:lnTo>
                  <a:cubicBezTo>
                    <a:pt x="6063" y="55758"/>
                    <a:pt x="14245" y="28398"/>
                    <a:pt x="24476" y="1780"/>
                  </a:cubicBezTo>
                  <a:cubicBezTo>
                    <a:pt x="25379" y="1221"/>
                    <a:pt x="26291" y="570"/>
                    <a:pt x="27101" y="0"/>
                  </a:cubicBezTo>
                  <a:cubicBezTo>
                    <a:pt x="39610" y="39517"/>
                    <a:pt x="65122" y="73647"/>
                    <a:pt x="99493" y="96847"/>
                  </a:cubicBezTo>
                  <a:cubicBezTo>
                    <a:pt x="88224" y="111709"/>
                    <a:pt x="75494" y="125407"/>
                    <a:pt x="61494" y="137736"/>
                  </a:cubicBezTo>
                  <a:cubicBezTo>
                    <a:pt x="53521" y="144844"/>
                    <a:pt x="44929" y="151605"/>
                    <a:pt x="36512" y="15847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 name="Google Shape;3407;p53">
              <a:extLst>
                <a:ext uri="{FF2B5EF4-FFF2-40B4-BE49-F238E27FC236}">
                  <a16:creationId xmlns:a16="http://schemas.microsoft.com/office/drawing/2014/main" id="{031346DD-0C26-7A6B-B0B3-796FA523E299}"/>
                </a:ext>
              </a:extLst>
            </p:cNvPr>
            <p:cNvSpPr/>
            <p:nvPr/>
          </p:nvSpPr>
          <p:spPr>
            <a:xfrm rot="-2142332">
              <a:off x="3310491" y="2717183"/>
              <a:ext cx="49006" cy="122652"/>
            </a:xfrm>
            <a:custGeom>
              <a:avLst/>
              <a:gdLst/>
              <a:ahLst/>
              <a:cxnLst/>
              <a:rect l="l" t="t" r="r" b="b"/>
              <a:pathLst>
                <a:path w="49008" h="122656" extrusionOk="0">
                  <a:moveTo>
                    <a:pt x="49009" y="74942"/>
                  </a:moveTo>
                  <a:cubicBezTo>
                    <a:pt x="30922" y="88231"/>
                    <a:pt x="15093" y="104342"/>
                    <a:pt x="2129" y="122657"/>
                  </a:cubicBezTo>
                  <a:lnTo>
                    <a:pt x="26" y="121308"/>
                  </a:lnTo>
                  <a:cubicBezTo>
                    <a:pt x="-372" y="80561"/>
                    <a:pt x="3811" y="39898"/>
                    <a:pt x="12497" y="84"/>
                  </a:cubicBezTo>
                  <a:lnTo>
                    <a:pt x="12598" y="4"/>
                  </a:lnTo>
                  <a:lnTo>
                    <a:pt x="12598" y="0"/>
                  </a:lnTo>
                  <a:cubicBezTo>
                    <a:pt x="20115" y="26315"/>
                    <a:pt x="32034" y="51168"/>
                    <a:pt x="47850" y="7350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 name="Google Shape;3408;p53">
              <a:extLst>
                <a:ext uri="{FF2B5EF4-FFF2-40B4-BE49-F238E27FC236}">
                  <a16:creationId xmlns:a16="http://schemas.microsoft.com/office/drawing/2014/main" id="{ED62098C-9C47-BCCB-E8DE-0A865904152E}"/>
                </a:ext>
              </a:extLst>
            </p:cNvPr>
            <p:cNvSpPr/>
            <p:nvPr/>
          </p:nvSpPr>
          <p:spPr>
            <a:xfrm rot="-2142332">
              <a:off x="3552776" y="2505315"/>
              <a:ext cx="58970" cy="123716"/>
            </a:xfrm>
            <a:custGeom>
              <a:avLst/>
              <a:gdLst/>
              <a:ahLst/>
              <a:cxnLst/>
              <a:rect l="l" t="t" r="r" b="b"/>
              <a:pathLst>
                <a:path w="58972" h="123720" extrusionOk="0">
                  <a:moveTo>
                    <a:pt x="15062" y="123720"/>
                  </a:moveTo>
                  <a:cubicBezTo>
                    <a:pt x="7919" y="87399"/>
                    <a:pt x="2890" y="50694"/>
                    <a:pt x="0" y="13791"/>
                  </a:cubicBezTo>
                  <a:lnTo>
                    <a:pt x="3486" y="13601"/>
                  </a:lnTo>
                  <a:cubicBezTo>
                    <a:pt x="13965" y="10853"/>
                    <a:pt x="24135" y="7043"/>
                    <a:pt x="33838" y="2230"/>
                  </a:cubicBezTo>
                  <a:cubicBezTo>
                    <a:pt x="35410" y="1555"/>
                    <a:pt x="36899" y="778"/>
                    <a:pt x="38386" y="0"/>
                  </a:cubicBezTo>
                  <a:cubicBezTo>
                    <a:pt x="41175" y="23547"/>
                    <a:pt x="48054" y="46426"/>
                    <a:pt x="58715" y="67610"/>
                  </a:cubicBezTo>
                  <a:lnTo>
                    <a:pt x="58973" y="67826"/>
                  </a:lnTo>
                  <a:cubicBezTo>
                    <a:pt x="41934" y="84441"/>
                    <a:pt x="27169" y="103236"/>
                    <a:pt x="15062" y="12372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 name="Google Shape;3409;p53">
              <a:extLst>
                <a:ext uri="{FF2B5EF4-FFF2-40B4-BE49-F238E27FC236}">
                  <a16:creationId xmlns:a16="http://schemas.microsoft.com/office/drawing/2014/main" id="{A23B91A9-2248-466C-3678-0FC7CF179118}"/>
                </a:ext>
              </a:extLst>
            </p:cNvPr>
            <p:cNvSpPr/>
            <p:nvPr/>
          </p:nvSpPr>
          <p:spPr>
            <a:xfrm rot="-2142332">
              <a:off x="3537630" y="2409119"/>
              <a:ext cx="73071" cy="153458"/>
            </a:xfrm>
            <a:custGeom>
              <a:avLst/>
              <a:gdLst/>
              <a:ahLst/>
              <a:cxnLst/>
              <a:rect l="l" t="t" r="r" b="b"/>
              <a:pathLst>
                <a:path w="73073" h="153463" extrusionOk="0">
                  <a:moveTo>
                    <a:pt x="25134" y="153463"/>
                  </a:moveTo>
                  <a:lnTo>
                    <a:pt x="24876" y="153247"/>
                  </a:lnTo>
                  <a:cubicBezTo>
                    <a:pt x="14216" y="132064"/>
                    <a:pt x="7336" y="109184"/>
                    <a:pt x="4548" y="85638"/>
                  </a:cubicBezTo>
                  <a:cubicBezTo>
                    <a:pt x="3060" y="86415"/>
                    <a:pt x="1571" y="87193"/>
                    <a:pt x="0" y="87867"/>
                  </a:cubicBezTo>
                  <a:cubicBezTo>
                    <a:pt x="9994" y="57683"/>
                    <a:pt x="22585" y="28421"/>
                    <a:pt x="37631" y="407"/>
                  </a:cubicBezTo>
                  <a:lnTo>
                    <a:pt x="39080" y="0"/>
                  </a:lnTo>
                  <a:cubicBezTo>
                    <a:pt x="42784" y="38002"/>
                    <a:pt x="54361" y="74819"/>
                    <a:pt x="73073" y="108108"/>
                  </a:cubicBezTo>
                  <a:cubicBezTo>
                    <a:pt x="57049" y="123066"/>
                    <a:pt x="40478" y="137871"/>
                    <a:pt x="25134" y="15346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 name="Google Shape;3410;p53">
              <a:extLst>
                <a:ext uri="{FF2B5EF4-FFF2-40B4-BE49-F238E27FC236}">
                  <a16:creationId xmlns:a16="http://schemas.microsoft.com/office/drawing/2014/main" id="{D4A4EB0E-38F5-9C61-4FA5-173D2CA26F3D}"/>
                </a:ext>
              </a:extLst>
            </p:cNvPr>
            <p:cNvSpPr/>
            <p:nvPr/>
          </p:nvSpPr>
          <p:spPr>
            <a:xfrm rot="-2142332">
              <a:off x="3528015" y="2307791"/>
              <a:ext cx="94835" cy="193400"/>
            </a:xfrm>
            <a:custGeom>
              <a:avLst/>
              <a:gdLst/>
              <a:ahLst/>
              <a:cxnLst/>
              <a:rect l="l" t="t" r="r" b="b"/>
              <a:pathLst>
                <a:path w="94838" h="193406" extrusionOk="0">
                  <a:moveTo>
                    <a:pt x="94838" y="125868"/>
                  </a:moveTo>
                  <a:cubicBezTo>
                    <a:pt x="78018" y="150831"/>
                    <a:pt x="58055" y="173530"/>
                    <a:pt x="35443" y="193406"/>
                  </a:cubicBezTo>
                  <a:cubicBezTo>
                    <a:pt x="16730" y="160116"/>
                    <a:pt x="5153" y="123300"/>
                    <a:pt x="1449" y="85298"/>
                  </a:cubicBezTo>
                  <a:lnTo>
                    <a:pt x="0" y="85705"/>
                  </a:lnTo>
                  <a:cubicBezTo>
                    <a:pt x="15172" y="56800"/>
                    <a:pt x="32219" y="28751"/>
                    <a:pt x="49392" y="1277"/>
                  </a:cubicBezTo>
                  <a:cubicBezTo>
                    <a:pt x="50379" y="820"/>
                    <a:pt x="51354" y="457"/>
                    <a:pt x="52339" y="0"/>
                  </a:cubicBezTo>
                  <a:cubicBezTo>
                    <a:pt x="50034" y="45374"/>
                    <a:pt x="64750" y="89975"/>
                    <a:pt x="93610" y="1250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 name="Google Shape;3411;p53">
              <a:extLst>
                <a:ext uri="{FF2B5EF4-FFF2-40B4-BE49-F238E27FC236}">
                  <a16:creationId xmlns:a16="http://schemas.microsoft.com/office/drawing/2014/main" id="{434AA249-3ACC-6D0C-6E5E-2370F3EEA7E8}"/>
                </a:ext>
              </a:extLst>
            </p:cNvPr>
            <p:cNvSpPr/>
            <p:nvPr/>
          </p:nvSpPr>
          <p:spPr>
            <a:xfrm rot="-2142332">
              <a:off x="3529986" y="2228100"/>
              <a:ext cx="69657" cy="197121"/>
            </a:xfrm>
            <a:custGeom>
              <a:avLst/>
              <a:gdLst/>
              <a:ahLst/>
              <a:cxnLst/>
              <a:rect l="l" t="t" r="r" b="b"/>
              <a:pathLst>
                <a:path w="69659" h="197128" extrusionOk="0">
                  <a:moveTo>
                    <a:pt x="45447" y="197129"/>
                  </a:moveTo>
                  <a:lnTo>
                    <a:pt x="44218" y="196342"/>
                  </a:lnTo>
                  <a:cubicBezTo>
                    <a:pt x="15358" y="161236"/>
                    <a:pt x="642" y="116635"/>
                    <a:pt x="2947" y="71261"/>
                  </a:cubicBezTo>
                  <a:cubicBezTo>
                    <a:pt x="1962" y="71718"/>
                    <a:pt x="987" y="72081"/>
                    <a:pt x="0" y="72538"/>
                  </a:cubicBezTo>
                  <a:cubicBezTo>
                    <a:pt x="2504" y="68404"/>
                    <a:pt x="5005" y="64271"/>
                    <a:pt x="7590" y="60240"/>
                  </a:cubicBezTo>
                  <a:cubicBezTo>
                    <a:pt x="20033" y="40219"/>
                    <a:pt x="32559" y="20302"/>
                    <a:pt x="45095" y="292"/>
                  </a:cubicBezTo>
                  <a:lnTo>
                    <a:pt x="45874" y="0"/>
                  </a:lnTo>
                  <a:cubicBezTo>
                    <a:pt x="62424" y="50356"/>
                    <a:pt x="78257" y="103910"/>
                    <a:pt x="64293" y="154853"/>
                  </a:cubicBezTo>
                  <a:cubicBezTo>
                    <a:pt x="60129" y="169796"/>
                    <a:pt x="53779" y="184041"/>
                    <a:pt x="45447" y="19712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 name="Google Shape;3412;p53">
              <a:extLst>
                <a:ext uri="{FF2B5EF4-FFF2-40B4-BE49-F238E27FC236}">
                  <a16:creationId xmlns:a16="http://schemas.microsoft.com/office/drawing/2014/main" id="{AD8A9202-E963-A2C7-3F7C-B2BD80F1F334}"/>
                </a:ext>
              </a:extLst>
            </p:cNvPr>
            <p:cNvSpPr/>
            <p:nvPr/>
          </p:nvSpPr>
          <p:spPr>
            <a:xfrm rot="-2142332">
              <a:off x="2878374" y="2920087"/>
              <a:ext cx="61092" cy="27348"/>
            </a:xfrm>
            <a:custGeom>
              <a:avLst/>
              <a:gdLst/>
              <a:ahLst/>
              <a:cxnLst/>
              <a:rect l="l" t="t" r="r" b="b"/>
              <a:pathLst>
                <a:path w="61094" h="27349" extrusionOk="0">
                  <a:moveTo>
                    <a:pt x="61095" y="2863"/>
                  </a:moveTo>
                  <a:cubicBezTo>
                    <a:pt x="57008" y="1956"/>
                    <a:pt x="52934" y="1002"/>
                    <a:pt x="48873" y="0"/>
                  </a:cubicBezTo>
                  <a:cubicBezTo>
                    <a:pt x="32506" y="8943"/>
                    <a:pt x="16215" y="18059"/>
                    <a:pt x="0" y="27349"/>
                  </a:cubicBezTo>
                  <a:cubicBezTo>
                    <a:pt x="21392" y="22023"/>
                    <a:pt x="41949" y="13784"/>
                    <a:pt x="61095" y="286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 name="Google Shape;3413;p53">
              <a:extLst>
                <a:ext uri="{FF2B5EF4-FFF2-40B4-BE49-F238E27FC236}">
                  <a16:creationId xmlns:a16="http://schemas.microsoft.com/office/drawing/2014/main" id="{E0E355BC-7284-DCB3-2695-6FF92B44B05B}"/>
                </a:ext>
              </a:extLst>
            </p:cNvPr>
            <p:cNvSpPr/>
            <p:nvPr/>
          </p:nvSpPr>
          <p:spPr>
            <a:xfrm rot="-2142332">
              <a:off x="2906553" y="2880326"/>
              <a:ext cx="43359" cy="23519"/>
            </a:xfrm>
            <a:custGeom>
              <a:avLst/>
              <a:gdLst/>
              <a:ahLst/>
              <a:cxnLst/>
              <a:rect l="l" t="t" r="r" b="b"/>
              <a:pathLst>
                <a:path w="43360" h="23520" extrusionOk="0">
                  <a:moveTo>
                    <a:pt x="43361" y="0"/>
                  </a:moveTo>
                  <a:cubicBezTo>
                    <a:pt x="39405" y="1221"/>
                    <a:pt x="35477" y="2521"/>
                    <a:pt x="31554" y="3841"/>
                  </a:cubicBezTo>
                  <a:cubicBezTo>
                    <a:pt x="20924" y="9230"/>
                    <a:pt x="10462" y="14942"/>
                    <a:pt x="0" y="20657"/>
                  </a:cubicBezTo>
                  <a:cubicBezTo>
                    <a:pt x="4063" y="21658"/>
                    <a:pt x="8137" y="22612"/>
                    <a:pt x="12222" y="23520"/>
                  </a:cubicBezTo>
                  <a:cubicBezTo>
                    <a:pt x="23549" y="17019"/>
                    <a:pt x="34011" y="9116"/>
                    <a:pt x="43361"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 name="Google Shape;3414;p53">
              <a:extLst>
                <a:ext uri="{FF2B5EF4-FFF2-40B4-BE49-F238E27FC236}">
                  <a16:creationId xmlns:a16="http://schemas.microsoft.com/office/drawing/2014/main" id="{AB950225-336B-7F39-AABA-97FE8F92D9A2}"/>
                </a:ext>
              </a:extLst>
            </p:cNvPr>
            <p:cNvSpPr/>
            <p:nvPr/>
          </p:nvSpPr>
          <p:spPr>
            <a:xfrm rot="-2142332">
              <a:off x="2992455" y="2706449"/>
              <a:ext cx="45813" cy="31810"/>
            </a:xfrm>
            <a:custGeom>
              <a:avLst/>
              <a:gdLst/>
              <a:ahLst/>
              <a:cxnLst/>
              <a:rect l="l" t="t" r="r" b="b"/>
              <a:pathLst>
                <a:path w="45815" h="31811" extrusionOk="0">
                  <a:moveTo>
                    <a:pt x="6001" y="27010"/>
                  </a:moveTo>
                  <a:cubicBezTo>
                    <a:pt x="6005" y="28637"/>
                    <a:pt x="5852" y="30201"/>
                    <a:pt x="5815" y="31811"/>
                  </a:cubicBezTo>
                  <a:cubicBezTo>
                    <a:pt x="18440" y="26602"/>
                    <a:pt x="31180" y="21767"/>
                    <a:pt x="44034" y="17308"/>
                  </a:cubicBezTo>
                  <a:cubicBezTo>
                    <a:pt x="44656" y="15878"/>
                    <a:pt x="45194" y="14342"/>
                    <a:pt x="45816" y="12911"/>
                  </a:cubicBezTo>
                  <a:cubicBezTo>
                    <a:pt x="30700" y="8268"/>
                    <a:pt x="15420" y="3672"/>
                    <a:pt x="0" y="0"/>
                  </a:cubicBezTo>
                  <a:cubicBezTo>
                    <a:pt x="3959" y="8455"/>
                    <a:pt x="6007" y="17676"/>
                    <a:pt x="6001" y="270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 name="Google Shape;3415;p53">
              <a:extLst>
                <a:ext uri="{FF2B5EF4-FFF2-40B4-BE49-F238E27FC236}">
                  <a16:creationId xmlns:a16="http://schemas.microsoft.com/office/drawing/2014/main" id="{33ABD1F6-C1C1-2F80-D022-70F34F8E2106}"/>
                </a:ext>
              </a:extLst>
            </p:cNvPr>
            <p:cNvSpPr/>
            <p:nvPr/>
          </p:nvSpPr>
          <p:spPr>
            <a:xfrm rot="-2142332">
              <a:off x="3313218" y="2778986"/>
              <a:ext cx="26785" cy="90381"/>
            </a:xfrm>
            <a:custGeom>
              <a:avLst/>
              <a:gdLst/>
              <a:ahLst/>
              <a:cxnLst/>
              <a:rect l="l" t="t" r="r" b="b"/>
              <a:pathLst>
                <a:path w="26786" h="90384" extrusionOk="0">
                  <a:moveTo>
                    <a:pt x="0" y="19059"/>
                  </a:moveTo>
                  <a:cubicBezTo>
                    <a:pt x="4674" y="42961"/>
                    <a:pt x="10369" y="66700"/>
                    <a:pt x="16114" y="90384"/>
                  </a:cubicBezTo>
                  <a:cubicBezTo>
                    <a:pt x="18398" y="84785"/>
                    <a:pt x="21199" y="79411"/>
                    <a:pt x="24479" y="74330"/>
                  </a:cubicBezTo>
                  <a:lnTo>
                    <a:pt x="22376" y="72982"/>
                  </a:lnTo>
                  <a:cubicBezTo>
                    <a:pt x="22192" y="48583"/>
                    <a:pt x="23665" y="24199"/>
                    <a:pt x="26787" y="0"/>
                  </a:cubicBezTo>
                  <a:cubicBezTo>
                    <a:pt x="18106" y="6791"/>
                    <a:pt x="9144" y="13141"/>
                    <a:pt x="0" y="1905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 name="Google Shape;3416;p53">
              <a:extLst>
                <a:ext uri="{FF2B5EF4-FFF2-40B4-BE49-F238E27FC236}">
                  <a16:creationId xmlns:a16="http://schemas.microsoft.com/office/drawing/2014/main" id="{461E95A7-620B-EDA8-5519-304A882E8CED}"/>
                </a:ext>
              </a:extLst>
            </p:cNvPr>
            <p:cNvSpPr/>
            <p:nvPr/>
          </p:nvSpPr>
          <p:spPr>
            <a:xfrm rot="-2142332">
              <a:off x="3225082" y="2480981"/>
              <a:ext cx="29229" cy="25413"/>
            </a:xfrm>
            <a:custGeom>
              <a:avLst/>
              <a:gdLst/>
              <a:ahLst/>
              <a:cxnLst/>
              <a:rect l="l" t="t" r="r" b="b"/>
              <a:pathLst>
                <a:path w="29230" h="25414" extrusionOk="0">
                  <a:moveTo>
                    <a:pt x="8112" y="6597"/>
                  </a:moveTo>
                  <a:cubicBezTo>
                    <a:pt x="5386" y="7068"/>
                    <a:pt x="2683" y="7636"/>
                    <a:pt x="0" y="8276"/>
                  </a:cubicBezTo>
                  <a:cubicBezTo>
                    <a:pt x="4399" y="13316"/>
                    <a:pt x="7827" y="19127"/>
                    <a:pt x="10110" y="25414"/>
                  </a:cubicBezTo>
                  <a:cubicBezTo>
                    <a:pt x="16269" y="17112"/>
                    <a:pt x="22614" y="8941"/>
                    <a:pt x="29231" y="983"/>
                  </a:cubicBezTo>
                  <a:cubicBezTo>
                    <a:pt x="29095" y="869"/>
                    <a:pt x="28982" y="730"/>
                    <a:pt x="28899" y="574"/>
                  </a:cubicBezTo>
                  <a:lnTo>
                    <a:pt x="28773" y="0"/>
                  </a:lnTo>
                  <a:cubicBezTo>
                    <a:pt x="21710" y="1212"/>
                    <a:pt x="14658" y="2333"/>
                    <a:pt x="7604" y="345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 name="Google Shape;3417;p53">
              <a:extLst>
                <a:ext uri="{FF2B5EF4-FFF2-40B4-BE49-F238E27FC236}">
                  <a16:creationId xmlns:a16="http://schemas.microsoft.com/office/drawing/2014/main" id="{C5C4BC4E-8994-54E8-36C2-7C98835DF7F3}"/>
                </a:ext>
              </a:extLst>
            </p:cNvPr>
            <p:cNvSpPr/>
            <p:nvPr/>
          </p:nvSpPr>
          <p:spPr>
            <a:xfrm rot="-2142332">
              <a:off x="3498874" y="2241602"/>
              <a:ext cx="28068" cy="35918"/>
            </a:xfrm>
            <a:custGeom>
              <a:avLst/>
              <a:gdLst/>
              <a:ahLst/>
              <a:cxnLst/>
              <a:rect l="l" t="t" r="r" b="b"/>
              <a:pathLst>
                <a:path w="28069" h="35919" extrusionOk="0">
                  <a:moveTo>
                    <a:pt x="7613" y="35920"/>
                  </a:moveTo>
                  <a:cubicBezTo>
                    <a:pt x="14173" y="25445"/>
                    <a:pt x="20731" y="14961"/>
                    <a:pt x="27288" y="4470"/>
                  </a:cubicBezTo>
                  <a:lnTo>
                    <a:pt x="28069" y="4178"/>
                  </a:lnTo>
                  <a:cubicBezTo>
                    <a:pt x="27559" y="2813"/>
                    <a:pt x="27059" y="1356"/>
                    <a:pt x="26641" y="0"/>
                  </a:cubicBezTo>
                  <a:cubicBezTo>
                    <a:pt x="17499" y="781"/>
                    <a:pt x="8522" y="2905"/>
                    <a:pt x="0" y="6303"/>
                  </a:cubicBezTo>
                  <a:cubicBezTo>
                    <a:pt x="6021" y="14938"/>
                    <a:pt x="8724" y="25454"/>
                    <a:pt x="7613" y="3592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 name="Google Shape;3418;p53">
              <a:extLst>
                <a:ext uri="{FF2B5EF4-FFF2-40B4-BE49-F238E27FC236}">
                  <a16:creationId xmlns:a16="http://schemas.microsoft.com/office/drawing/2014/main" id="{E608979A-2E0F-83EC-8DC7-AD9C86C82262}"/>
                </a:ext>
              </a:extLst>
            </p:cNvPr>
            <p:cNvSpPr/>
            <p:nvPr/>
          </p:nvSpPr>
          <p:spPr>
            <a:xfrm rot="-2142332">
              <a:off x="3096081" y="2552923"/>
              <a:ext cx="38309" cy="26432"/>
            </a:xfrm>
            <a:custGeom>
              <a:avLst/>
              <a:gdLst/>
              <a:ahLst/>
              <a:cxnLst/>
              <a:rect l="l" t="t" r="r" b="b"/>
              <a:pathLst>
                <a:path w="38310" h="26433" extrusionOk="0">
                  <a:moveTo>
                    <a:pt x="38303" y="0"/>
                  </a:moveTo>
                  <a:cubicBezTo>
                    <a:pt x="29207" y="5811"/>
                    <a:pt x="18124" y="7642"/>
                    <a:pt x="7641" y="5064"/>
                  </a:cubicBezTo>
                  <a:cubicBezTo>
                    <a:pt x="5178" y="4509"/>
                    <a:pt x="2587" y="3835"/>
                    <a:pt x="0" y="3164"/>
                  </a:cubicBezTo>
                  <a:cubicBezTo>
                    <a:pt x="11702" y="10950"/>
                    <a:pt x="23414" y="18657"/>
                    <a:pt x="35136" y="26284"/>
                  </a:cubicBezTo>
                  <a:lnTo>
                    <a:pt x="36525" y="26433"/>
                  </a:lnTo>
                  <a:cubicBezTo>
                    <a:pt x="37793" y="17681"/>
                    <a:pt x="38388" y="8844"/>
                    <a:pt x="3830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 name="Google Shape;3419;p53">
              <a:extLst>
                <a:ext uri="{FF2B5EF4-FFF2-40B4-BE49-F238E27FC236}">
                  <a16:creationId xmlns:a16="http://schemas.microsoft.com/office/drawing/2014/main" id="{78F486CB-C53B-04C4-A055-F0A32D8AF9B6}"/>
                </a:ext>
              </a:extLst>
            </p:cNvPr>
            <p:cNvSpPr/>
            <p:nvPr/>
          </p:nvSpPr>
          <p:spPr>
            <a:xfrm rot="-2142332">
              <a:off x="3001596" y="2203885"/>
              <a:ext cx="34205" cy="63327"/>
            </a:xfrm>
            <a:custGeom>
              <a:avLst/>
              <a:gdLst/>
              <a:ahLst/>
              <a:cxnLst/>
              <a:rect l="l" t="t" r="r" b="b"/>
              <a:pathLst>
                <a:path w="34206" h="63329" extrusionOk="0">
                  <a:moveTo>
                    <a:pt x="28817" y="63330"/>
                  </a:moveTo>
                  <a:cubicBezTo>
                    <a:pt x="29055" y="48382"/>
                    <a:pt x="30861" y="33501"/>
                    <a:pt x="34207" y="18930"/>
                  </a:cubicBezTo>
                  <a:cubicBezTo>
                    <a:pt x="22374" y="13575"/>
                    <a:pt x="11009" y="7243"/>
                    <a:pt x="230" y="0"/>
                  </a:cubicBezTo>
                  <a:cubicBezTo>
                    <a:pt x="91" y="1295"/>
                    <a:pt x="46" y="2603"/>
                    <a:pt x="0" y="3908"/>
                  </a:cubicBezTo>
                  <a:lnTo>
                    <a:pt x="1862" y="4013"/>
                  </a:lnTo>
                  <a:cubicBezTo>
                    <a:pt x="10097" y="24126"/>
                    <a:pt x="19131" y="43887"/>
                    <a:pt x="28817" y="6333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 name="Google Shape;3420;p53">
              <a:extLst>
                <a:ext uri="{FF2B5EF4-FFF2-40B4-BE49-F238E27FC236}">
                  <a16:creationId xmlns:a16="http://schemas.microsoft.com/office/drawing/2014/main" id="{4718175D-D916-F2A4-DD63-0530137F873C}"/>
                </a:ext>
              </a:extLst>
            </p:cNvPr>
            <p:cNvSpPr/>
            <p:nvPr/>
          </p:nvSpPr>
          <p:spPr>
            <a:xfrm rot="-2142332">
              <a:off x="3285407" y="2325715"/>
              <a:ext cx="35457" cy="31971"/>
            </a:xfrm>
            <a:custGeom>
              <a:avLst/>
              <a:gdLst/>
              <a:ahLst/>
              <a:cxnLst/>
              <a:rect l="l" t="t" r="r" b="b"/>
              <a:pathLst>
                <a:path w="35458" h="31972" extrusionOk="0">
                  <a:moveTo>
                    <a:pt x="32413" y="12515"/>
                  </a:moveTo>
                  <a:cubicBezTo>
                    <a:pt x="21355" y="9032"/>
                    <a:pt x="10529" y="4852"/>
                    <a:pt x="0" y="0"/>
                  </a:cubicBezTo>
                  <a:cubicBezTo>
                    <a:pt x="9356" y="10337"/>
                    <a:pt x="18865" y="20533"/>
                    <a:pt x="28692" y="30408"/>
                  </a:cubicBezTo>
                  <a:cubicBezTo>
                    <a:pt x="30989" y="30841"/>
                    <a:pt x="33171" y="31448"/>
                    <a:pt x="35459" y="31972"/>
                  </a:cubicBezTo>
                  <a:cubicBezTo>
                    <a:pt x="34219" y="25523"/>
                    <a:pt x="33203" y="19038"/>
                    <a:pt x="32413" y="1251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72" name="Google Shape;3421;p53">
              <a:extLst>
                <a:ext uri="{FF2B5EF4-FFF2-40B4-BE49-F238E27FC236}">
                  <a16:creationId xmlns:a16="http://schemas.microsoft.com/office/drawing/2014/main" id="{4A466F43-2CA4-CC2C-A55A-46228CA3B8D0}"/>
                </a:ext>
              </a:extLst>
            </p:cNvPr>
            <p:cNvSpPr/>
            <p:nvPr/>
          </p:nvSpPr>
          <p:spPr>
            <a:xfrm rot="-2142332">
              <a:off x="3318439" y="2313709"/>
              <a:ext cx="49865" cy="44939"/>
            </a:xfrm>
            <a:custGeom>
              <a:avLst/>
              <a:gdLst/>
              <a:ahLst/>
              <a:cxnLst/>
              <a:rect l="l" t="t" r="r" b="b"/>
              <a:pathLst>
                <a:path w="49867" h="44941" extrusionOk="0">
                  <a:moveTo>
                    <a:pt x="49868" y="10208"/>
                  </a:moveTo>
                  <a:cubicBezTo>
                    <a:pt x="49368" y="10156"/>
                    <a:pt x="48890" y="10221"/>
                    <a:pt x="48388" y="10150"/>
                  </a:cubicBezTo>
                  <a:cubicBezTo>
                    <a:pt x="33242" y="8013"/>
                    <a:pt x="18302" y="4618"/>
                    <a:pt x="3721" y="0"/>
                  </a:cubicBezTo>
                  <a:cubicBezTo>
                    <a:pt x="4513" y="6519"/>
                    <a:pt x="5528" y="13004"/>
                    <a:pt x="6767" y="19457"/>
                  </a:cubicBezTo>
                  <a:cubicBezTo>
                    <a:pt x="4479" y="18933"/>
                    <a:pt x="2297" y="18326"/>
                    <a:pt x="0" y="17893"/>
                  </a:cubicBezTo>
                  <a:cubicBezTo>
                    <a:pt x="8951" y="27088"/>
                    <a:pt x="18043" y="35827"/>
                    <a:pt x="27329" y="44493"/>
                  </a:cubicBezTo>
                  <a:lnTo>
                    <a:pt x="30654" y="44941"/>
                  </a:lnTo>
                  <a:cubicBezTo>
                    <a:pt x="40175" y="35380"/>
                    <a:pt x="46830" y="23349"/>
                    <a:pt x="49868" y="1020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73" name="Google Shape;3422;p53">
              <a:extLst>
                <a:ext uri="{FF2B5EF4-FFF2-40B4-BE49-F238E27FC236}">
                  <a16:creationId xmlns:a16="http://schemas.microsoft.com/office/drawing/2014/main" id="{8B1B550F-B033-E720-47EC-31BE7F58EE38}"/>
                </a:ext>
              </a:extLst>
            </p:cNvPr>
            <p:cNvSpPr/>
            <p:nvPr/>
          </p:nvSpPr>
          <p:spPr>
            <a:xfrm rot="-2142332">
              <a:off x="3137810" y="2286146"/>
              <a:ext cx="205072" cy="145153"/>
            </a:xfrm>
            <a:custGeom>
              <a:avLst/>
              <a:gdLst/>
              <a:ahLst/>
              <a:cxnLst/>
              <a:rect l="l" t="t" r="r" b="b"/>
              <a:pathLst>
                <a:path w="205079" h="145158" extrusionOk="0">
                  <a:moveTo>
                    <a:pt x="186562" y="141828"/>
                  </a:moveTo>
                  <a:lnTo>
                    <a:pt x="187050" y="145158"/>
                  </a:lnTo>
                  <a:cubicBezTo>
                    <a:pt x="189816" y="144703"/>
                    <a:pt x="192478" y="144332"/>
                    <a:pt x="195234" y="143971"/>
                  </a:cubicBezTo>
                  <a:cubicBezTo>
                    <a:pt x="198810" y="142042"/>
                    <a:pt x="202120" y="139656"/>
                    <a:pt x="205080" y="136873"/>
                  </a:cubicBezTo>
                  <a:lnTo>
                    <a:pt x="201754" y="136425"/>
                  </a:lnTo>
                  <a:cubicBezTo>
                    <a:pt x="192468" y="127759"/>
                    <a:pt x="183376" y="119020"/>
                    <a:pt x="174425" y="109825"/>
                  </a:cubicBezTo>
                  <a:cubicBezTo>
                    <a:pt x="164598" y="99950"/>
                    <a:pt x="155090" y="89754"/>
                    <a:pt x="145733" y="79417"/>
                  </a:cubicBezTo>
                  <a:cubicBezTo>
                    <a:pt x="107327" y="62004"/>
                    <a:pt x="73863" y="35313"/>
                    <a:pt x="48357" y="1750"/>
                  </a:cubicBezTo>
                  <a:cubicBezTo>
                    <a:pt x="34034" y="87"/>
                    <a:pt x="19598" y="-392"/>
                    <a:pt x="5197" y="318"/>
                  </a:cubicBezTo>
                  <a:lnTo>
                    <a:pt x="0" y="2477"/>
                  </a:lnTo>
                  <a:cubicBezTo>
                    <a:pt x="3099" y="10299"/>
                    <a:pt x="6497" y="17965"/>
                    <a:pt x="10379" y="25493"/>
                  </a:cubicBezTo>
                  <a:cubicBezTo>
                    <a:pt x="43516" y="90723"/>
                    <a:pt x="109733" y="142721"/>
                    <a:pt x="182870" y="142185"/>
                  </a:cubicBezTo>
                  <a:cubicBezTo>
                    <a:pt x="184110" y="142193"/>
                    <a:pt x="185347" y="142074"/>
                    <a:pt x="186562" y="14182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75" name="Google Shape;3423;p53">
              <a:extLst>
                <a:ext uri="{FF2B5EF4-FFF2-40B4-BE49-F238E27FC236}">
                  <a16:creationId xmlns:a16="http://schemas.microsoft.com/office/drawing/2014/main" id="{FF6DDB5C-E761-28AC-7429-3C3B2AFF5915}"/>
                </a:ext>
              </a:extLst>
            </p:cNvPr>
            <p:cNvSpPr/>
            <p:nvPr/>
          </p:nvSpPr>
          <p:spPr>
            <a:xfrm rot="-2142332">
              <a:off x="3064451" y="2268615"/>
              <a:ext cx="70115" cy="94111"/>
            </a:xfrm>
            <a:custGeom>
              <a:avLst/>
              <a:gdLst/>
              <a:ahLst/>
              <a:cxnLst/>
              <a:rect l="l" t="t" r="r" b="b"/>
              <a:pathLst>
                <a:path w="70117" h="94114" extrusionOk="0">
                  <a:moveTo>
                    <a:pt x="70117" y="93387"/>
                  </a:moveTo>
                  <a:cubicBezTo>
                    <a:pt x="50665" y="67657"/>
                    <a:pt x="37391" y="37804"/>
                    <a:pt x="31321" y="6133"/>
                  </a:cubicBezTo>
                  <a:cubicBezTo>
                    <a:pt x="22425" y="3215"/>
                    <a:pt x="13269" y="1161"/>
                    <a:pt x="3979" y="0"/>
                  </a:cubicBezTo>
                  <a:lnTo>
                    <a:pt x="0" y="418"/>
                  </a:lnTo>
                  <a:cubicBezTo>
                    <a:pt x="2867" y="32508"/>
                    <a:pt x="10191" y="64043"/>
                    <a:pt x="21760" y="94114"/>
                  </a:cubicBezTo>
                  <a:lnTo>
                    <a:pt x="26957" y="91954"/>
                  </a:lnTo>
                  <a:cubicBezTo>
                    <a:pt x="41359" y="91245"/>
                    <a:pt x="55794" y="91724"/>
                    <a:pt x="70117" y="9338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76" name="Google Shape;3424;p53">
              <a:extLst>
                <a:ext uri="{FF2B5EF4-FFF2-40B4-BE49-F238E27FC236}">
                  <a16:creationId xmlns:a16="http://schemas.microsoft.com/office/drawing/2014/main" id="{78DC51EB-533B-8A67-E886-CC85D9D40C02}"/>
                </a:ext>
              </a:extLst>
            </p:cNvPr>
            <p:cNvSpPr/>
            <p:nvPr/>
          </p:nvSpPr>
          <p:spPr>
            <a:xfrm rot="-2142332">
              <a:off x="3013123" y="2204717"/>
              <a:ext cx="33731" cy="99057"/>
            </a:xfrm>
            <a:custGeom>
              <a:avLst/>
              <a:gdLst/>
              <a:ahLst/>
              <a:cxnLst/>
              <a:rect l="l" t="t" r="r" b="b"/>
              <a:pathLst>
                <a:path w="33732" h="99060" extrusionOk="0">
                  <a:moveTo>
                    <a:pt x="33732" y="99061"/>
                  </a:moveTo>
                  <a:cubicBezTo>
                    <a:pt x="31290" y="85993"/>
                    <a:pt x="30148" y="72715"/>
                    <a:pt x="30324" y="59422"/>
                  </a:cubicBezTo>
                  <a:cubicBezTo>
                    <a:pt x="20638" y="39979"/>
                    <a:pt x="11604" y="20218"/>
                    <a:pt x="3369" y="105"/>
                  </a:cubicBezTo>
                  <a:lnTo>
                    <a:pt x="1508" y="0"/>
                  </a:lnTo>
                  <a:cubicBezTo>
                    <a:pt x="-769" y="31087"/>
                    <a:pt x="-467" y="62309"/>
                    <a:pt x="2412" y="93346"/>
                  </a:cubicBezTo>
                  <a:lnTo>
                    <a:pt x="6391" y="92928"/>
                  </a:lnTo>
                  <a:cubicBezTo>
                    <a:pt x="15681" y="94089"/>
                    <a:pt x="24837" y="96143"/>
                    <a:pt x="33732" y="9906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77" name="Google Shape;3425;p53">
              <a:extLst>
                <a:ext uri="{FF2B5EF4-FFF2-40B4-BE49-F238E27FC236}">
                  <a16:creationId xmlns:a16="http://schemas.microsoft.com/office/drawing/2014/main" id="{B5BF69C3-6A49-C1D2-CF48-0C2D2C5B4DBC}"/>
                </a:ext>
              </a:extLst>
            </p:cNvPr>
            <p:cNvSpPr/>
            <p:nvPr/>
          </p:nvSpPr>
          <p:spPr>
            <a:xfrm rot="-2142332">
              <a:off x="2764720" y="2504036"/>
              <a:ext cx="28464" cy="91494"/>
            </a:xfrm>
            <a:custGeom>
              <a:avLst/>
              <a:gdLst/>
              <a:ahLst/>
              <a:cxnLst/>
              <a:rect l="l" t="t" r="r" b="b"/>
              <a:pathLst>
                <a:path w="28465" h="91497" extrusionOk="0">
                  <a:moveTo>
                    <a:pt x="28466" y="89954"/>
                  </a:moveTo>
                  <a:cubicBezTo>
                    <a:pt x="14028" y="67460"/>
                    <a:pt x="7581" y="40767"/>
                    <a:pt x="10162" y="14169"/>
                  </a:cubicBezTo>
                  <a:cubicBezTo>
                    <a:pt x="7506" y="9842"/>
                    <a:pt x="4731" y="5610"/>
                    <a:pt x="2217" y="1173"/>
                  </a:cubicBezTo>
                  <a:cubicBezTo>
                    <a:pt x="1506" y="816"/>
                    <a:pt x="711" y="357"/>
                    <a:pt x="0" y="0"/>
                  </a:cubicBezTo>
                  <a:cubicBezTo>
                    <a:pt x="2057" y="30752"/>
                    <a:pt x="6244" y="61324"/>
                    <a:pt x="12533" y="91497"/>
                  </a:cubicBezTo>
                  <a:lnTo>
                    <a:pt x="15893" y="90732"/>
                  </a:lnTo>
                  <a:cubicBezTo>
                    <a:pt x="20070" y="90293"/>
                    <a:pt x="24269" y="90068"/>
                    <a:pt x="28466" y="8995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78" name="Google Shape;3426;p53">
              <a:extLst>
                <a:ext uri="{FF2B5EF4-FFF2-40B4-BE49-F238E27FC236}">
                  <a16:creationId xmlns:a16="http://schemas.microsoft.com/office/drawing/2014/main" id="{CD9C6304-9CB9-85D4-DA64-BA8DE4751650}"/>
                </a:ext>
              </a:extLst>
            </p:cNvPr>
            <p:cNvSpPr/>
            <p:nvPr/>
          </p:nvSpPr>
          <p:spPr>
            <a:xfrm rot="-2142332">
              <a:off x="2824768" y="2547416"/>
              <a:ext cx="100479" cy="105689"/>
            </a:xfrm>
            <a:custGeom>
              <a:avLst/>
              <a:gdLst/>
              <a:ahLst/>
              <a:cxnLst/>
              <a:rect l="l" t="t" r="r" b="b"/>
              <a:pathLst>
                <a:path w="100482" h="105693" extrusionOk="0">
                  <a:moveTo>
                    <a:pt x="15933" y="0"/>
                  </a:moveTo>
                  <a:cubicBezTo>
                    <a:pt x="11735" y="114"/>
                    <a:pt x="7537" y="339"/>
                    <a:pt x="3360" y="778"/>
                  </a:cubicBezTo>
                  <a:lnTo>
                    <a:pt x="0" y="1543"/>
                  </a:lnTo>
                  <a:cubicBezTo>
                    <a:pt x="5315" y="26611"/>
                    <a:pt x="14822" y="50604"/>
                    <a:pt x="28121" y="72512"/>
                  </a:cubicBezTo>
                  <a:cubicBezTo>
                    <a:pt x="35714" y="84567"/>
                    <a:pt x="44681" y="95702"/>
                    <a:pt x="54841" y="105693"/>
                  </a:cubicBezTo>
                  <a:cubicBezTo>
                    <a:pt x="69073" y="96876"/>
                    <a:pt x="84424" y="90005"/>
                    <a:pt x="100483" y="85264"/>
                  </a:cubicBezTo>
                  <a:cubicBezTo>
                    <a:pt x="66762" y="62919"/>
                    <a:pt x="37986" y="33899"/>
                    <a:pt x="1593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79" name="Google Shape;3427;p53">
              <a:extLst>
                <a:ext uri="{FF2B5EF4-FFF2-40B4-BE49-F238E27FC236}">
                  <a16:creationId xmlns:a16="http://schemas.microsoft.com/office/drawing/2014/main" id="{B7475A6B-7BFF-E95B-D4D0-FD2AAD10735E}"/>
                </a:ext>
              </a:extLst>
            </p:cNvPr>
            <p:cNvSpPr/>
            <p:nvPr/>
          </p:nvSpPr>
          <p:spPr>
            <a:xfrm rot="-2142332">
              <a:off x="2906817" y="2572570"/>
              <a:ext cx="150214" cy="79759"/>
            </a:xfrm>
            <a:custGeom>
              <a:avLst/>
              <a:gdLst/>
              <a:ahLst/>
              <a:cxnLst/>
              <a:rect l="l" t="t" r="r" b="b"/>
              <a:pathLst>
                <a:path w="150219" h="79762" extrusionOk="0">
                  <a:moveTo>
                    <a:pt x="100338" y="78405"/>
                  </a:moveTo>
                  <a:cubicBezTo>
                    <a:pt x="115339" y="67836"/>
                    <a:pt x="132296" y="60359"/>
                    <a:pt x="150220" y="56410"/>
                  </a:cubicBezTo>
                  <a:cubicBezTo>
                    <a:pt x="113298" y="41704"/>
                    <a:pt x="78205" y="22775"/>
                    <a:pt x="45642" y="0"/>
                  </a:cubicBezTo>
                  <a:cubicBezTo>
                    <a:pt x="29583" y="4741"/>
                    <a:pt x="14232" y="11612"/>
                    <a:pt x="0" y="20429"/>
                  </a:cubicBezTo>
                  <a:cubicBezTo>
                    <a:pt x="24118" y="43926"/>
                    <a:pt x="52813" y="62218"/>
                    <a:pt x="84302" y="74168"/>
                  </a:cubicBezTo>
                  <a:cubicBezTo>
                    <a:pt x="89424" y="76210"/>
                    <a:pt x="94659" y="78080"/>
                    <a:pt x="99913" y="7976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80" name="Google Shape;3428;p53">
              <a:extLst>
                <a:ext uri="{FF2B5EF4-FFF2-40B4-BE49-F238E27FC236}">
                  <a16:creationId xmlns:a16="http://schemas.microsoft.com/office/drawing/2014/main" id="{EA21B96B-CCA4-345C-FA4A-F3A3B72BA4A1}"/>
                </a:ext>
              </a:extLst>
            </p:cNvPr>
            <p:cNvSpPr/>
            <p:nvPr/>
          </p:nvSpPr>
          <p:spPr>
            <a:xfrm rot="-2142332">
              <a:off x="3012873" y="2569845"/>
              <a:ext cx="127846" cy="45157"/>
            </a:xfrm>
            <a:custGeom>
              <a:avLst/>
              <a:gdLst/>
              <a:ahLst/>
              <a:cxnLst/>
              <a:rect l="l" t="t" r="r" b="b"/>
              <a:pathLst>
                <a:path w="127850" h="45159" extrusionOk="0">
                  <a:moveTo>
                    <a:pt x="124748" y="44889"/>
                  </a:moveTo>
                  <a:lnTo>
                    <a:pt x="126405" y="45160"/>
                  </a:lnTo>
                  <a:cubicBezTo>
                    <a:pt x="126980" y="42412"/>
                    <a:pt x="127462" y="39655"/>
                    <a:pt x="127850" y="36887"/>
                  </a:cubicBezTo>
                  <a:lnTo>
                    <a:pt x="126461" y="36738"/>
                  </a:lnTo>
                  <a:cubicBezTo>
                    <a:pt x="114749" y="29123"/>
                    <a:pt x="103037" y="21416"/>
                    <a:pt x="91326" y="13618"/>
                  </a:cubicBezTo>
                  <a:cubicBezTo>
                    <a:pt x="77391" y="9907"/>
                    <a:pt x="63693" y="5360"/>
                    <a:pt x="50307" y="0"/>
                  </a:cubicBezTo>
                  <a:cubicBezTo>
                    <a:pt x="32383" y="3949"/>
                    <a:pt x="15426" y="11426"/>
                    <a:pt x="426" y="21995"/>
                  </a:cubicBezTo>
                  <a:lnTo>
                    <a:pt x="0" y="23353"/>
                  </a:lnTo>
                  <a:cubicBezTo>
                    <a:pt x="40497" y="35802"/>
                    <a:pt x="82418" y="43039"/>
                    <a:pt x="124748" y="448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81" name="Google Shape;3429;p53">
              <a:extLst>
                <a:ext uri="{FF2B5EF4-FFF2-40B4-BE49-F238E27FC236}">
                  <a16:creationId xmlns:a16="http://schemas.microsoft.com/office/drawing/2014/main" id="{2B2E0070-9C4B-DB52-3C28-B2BAF12B288A}"/>
                </a:ext>
              </a:extLst>
            </p:cNvPr>
            <p:cNvSpPr/>
            <p:nvPr/>
          </p:nvSpPr>
          <p:spPr>
            <a:xfrm rot="-2142332">
              <a:off x="2942279" y="2996641"/>
              <a:ext cx="83396" cy="40874"/>
            </a:xfrm>
            <a:custGeom>
              <a:avLst/>
              <a:gdLst/>
              <a:ahLst/>
              <a:cxnLst/>
              <a:rect l="l" t="t" r="r" b="b"/>
              <a:pathLst>
                <a:path w="83399" h="40875" extrusionOk="0">
                  <a:moveTo>
                    <a:pt x="188" y="24890"/>
                  </a:moveTo>
                  <a:cubicBezTo>
                    <a:pt x="87" y="29647"/>
                    <a:pt x="-8" y="34404"/>
                    <a:pt x="1" y="39159"/>
                  </a:cubicBezTo>
                  <a:lnTo>
                    <a:pt x="286" y="40876"/>
                  </a:lnTo>
                  <a:cubicBezTo>
                    <a:pt x="28701" y="36529"/>
                    <a:pt x="56566" y="29140"/>
                    <a:pt x="83400" y="18838"/>
                  </a:cubicBezTo>
                  <a:lnTo>
                    <a:pt x="82723" y="17269"/>
                  </a:lnTo>
                  <a:cubicBezTo>
                    <a:pt x="80796" y="11591"/>
                    <a:pt x="79182" y="5815"/>
                    <a:pt x="77717" y="0"/>
                  </a:cubicBezTo>
                  <a:cubicBezTo>
                    <a:pt x="52824" y="11003"/>
                    <a:pt x="26836" y="19346"/>
                    <a:pt x="188" y="2489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82" name="Google Shape;3430;p53">
              <a:extLst>
                <a:ext uri="{FF2B5EF4-FFF2-40B4-BE49-F238E27FC236}">
                  <a16:creationId xmlns:a16="http://schemas.microsoft.com/office/drawing/2014/main" id="{3CA63122-0FC1-8ED5-80EF-A5A83A816A64}"/>
                </a:ext>
              </a:extLst>
            </p:cNvPr>
            <p:cNvSpPr/>
            <p:nvPr/>
          </p:nvSpPr>
          <p:spPr>
            <a:xfrm rot="-2142332">
              <a:off x="2988647" y="2921354"/>
              <a:ext cx="71101" cy="58119"/>
            </a:xfrm>
            <a:custGeom>
              <a:avLst/>
              <a:gdLst/>
              <a:ahLst/>
              <a:cxnLst/>
              <a:rect l="l" t="t" r="r" b="b"/>
              <a:pathLst>
                <a:path w="71103" h="58121" extrusionOk="0">
                  <a:moveTo>
                    <a:pt x="0" y="39284"/>
                  </a:moveTo>
                  <a:cubicBezTo>
                    <a:pt x="1465" y="45100"/>
                    <a:pt x="3079" y="50875"/>
                    <a:pt x="5006" y="56553"/>
                  </a:cubicBezTo>
                  <a:lnTo>
                    <a:pt x="5683" y="58122"/>
                  </a:lnTo>
                  <a:cubicBezTo>
                    <a:pt x="27046" y="49824"/>
                    <a:pt x="47138" y="38572"/>
                    <a:pt x="65372" y="24694"/>
                  </a:cubicBezTo>
                  <a:cubicBezTo>
                    <a:pt x="67310" y="23216"/>
                    <a:pt x="69258" y="21645"/>
                    <a:pt x="71103" y="20155"/>
                  </a:cubicBezTo>
                  <a:lnTo>
                    <a:pt x="70100" y="19020"/>
                  </a:lnTo>
                  <a:cubicBezTo>
                    <a:pt x="68720" y="12735"/>
                    <a:pt x="67354" y="6383"/>
                    <a:pt x="66067" y="0"/>
                  </a:cubicBezTo>
                  <a:cubicBezTo>
                    <a:pt x="45746" y="15761"/>
                    <a:pt x="23556" y="28956"/>
                    <a:pt x="0" y="3928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83" name="Google Shape;3431;p53">
              <a:extLst>
                <a:ext uri="{FF2B5EF4-FFF2-40B4-BE49-F238E27FC236}">
                  <a16:creationId xmlns:a16="http://schemas.microsoft.com/office/drawing/2014/main" id="{819E6F4F-53EB-5F22-6067-3149980E5C52}"/>
                </a:ext>
              </a:extLst>
            </p:cNvPr>
            <p:cNvSpPr/>
            <p:nvPr/>
          </p:nvSpPr>
          <p:spPr>
            <a:xfrm rot="-2142332">
              <a:off x="3012747" y="2829027"/>
              <a:ext cx="61790" cy="86439"/>
            </a:xfrm>
            <a:custGeom>
              <a:avLst/>
              <a:gdLst/>
              <a:ahLst/>
              <a:cxnLst/>
              <a:rect l="l" t="t" r="r" b="b"/>
              <a:pathLst>
                <a:path w="61792" h="86442" extrusionOk="0">
                  <a:moveTo>
                    <a:pt x="0" y="66288"/>
                  </a:moveTo>
                  <a:cubicBezTo>
                    <a:pt x="1287" y="72672"/>
                    <a:pt x="2653" y="79023"/>
                    <a:pt x="4033" y="85308"/>
                  </a:cubicBezTo>
                  <a:lnTo>
                    <a:pt x="5037" y="86443"/>
                  </a:lnTo>
                  <a:cubicBezTo>
                    <a:pt x="27402" y="67458"/>
                    <a:pt x="46565" y="45002"/>
                    <a:pt x="61793" y="19934"/>
                  </a:cubicBezTo>
                  <a:lnTo>
                    <a:pt x="61090" y="19485"/>
                  </a:lnTo>
                  <a:cubicBezTo>
                    <a:pt x="59353" y="13098"/>
                    <a:pt x="58131" y="6582"/>
                    <a:pt x="57436" y="0"/>
                  </a:cubicBezTo>
                  <a:cubicBezTo>
                    <a:pt x="43014" y="25778"/>
                    <a:pt x="23469" y="48337"/>
                    <a:pt x="0" y="662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84" name="Google Shape;3432;p53">
              <a:extLst>
                <a:ext uri="{FF2B5EF4-FFF2-40B4-BE49-F238E27FC236}">
                  <a16:creationId xmlns:a16="http://schemas.microsoft.com/office/drawing/2014/main" id="{1C8182A0-52DC-AF23-E09D-87DB84B30438}"/>
                </a:ext>
              </a:extLst>
            </p:cNvPr>
            <p:cNvSpPr/>
            <p:nvPr/>
          </p:nvSpPr>
          <p:spPr>
            <a:xfrm rot="-2142332">
              <a:off x="3012918" y="2717740"/>
              <a:ext cx="59101" cy="113532"/>
            </a:xfrm>
            <a:custGeom>
              <a:avLst/>
              <a:gdLst/>
              <a:ahLst/>
              <a:cxnLst/>
              <a:rect l="l" t="t" r="r" b="b"/>
              <a:pathLst>
                <a:path w="59103" h="113536" extrusionOk="0">
                  <a:moveTo>
                    <a:pt x="0" y="93602"/>
                  </a:moveTo>
                  <a:cubicBezTo>
                    <a:pt x="694" y="100184"/>
                    <a:pt x="1916" y="106700"/>
                    <a:pt x="3654" y="113087"/>
                  </a:cubicBezTo>
                  <a:lnTo>
                    <a:pt x="4356" y="113537"/>
                  </a:lnTo>
                  <a:cubicBezTo>
                    <a:pt x="25854" y="77343"/>
                    <a:pt x="44172" y="39355"/>
                    <a:pt x="59104" y="0"/>
                  </a:cubicBezTo>
                  <a:cubicBezTo>
                    <a:pt x="46268" y="4458"/>
                    <a:pt x="33529" y="9292"/>
                    <a:pt x="20885" y="14503"/>
                  </a:cubicBezTo>
                  <a:cubicBezTo>
                    <a:pt x="20368" y="42161"/>
                    <a:pt x="13205" y="69290"/>
                    <a:pt x="0" y="9360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85" name="Google Shape;3433;p53">
              <a:extLst>
                <a:ext uri="{FF2B5EF4-FFF2-40B4-BE49-F238E27FC236}">
                  <a16:creationId xmlns:a16="http://schemas.microsoft.com/office/drawing/2014/main" id="{78D25EF7-87E7-9B58-9CF6-3BAFBE58E7FA}"/>
                </a:ext>
              </a:extLst>
            </p:cNvPr>
            <p:cNvSpPr/>
            <p:nvPr/>
          </p:nvSpPr>
          <p:spPr>
            <a:xfrm rot="-2142332">
              <a:off x="3274294" y="2455186"/>
              <a:ext cx="53046" cy="171627"/>
            </a:xfrm>
            <a:custGeom>
              <a:avLst/>
              <a:gdLst/>
              <a:ahLst/>
              <a:cxnLst/>
              <a:rect l="l" t="t" r="r" b="b"/>
              <a:pathLst>
                <a:path w="53048" h="171633" extrusionOk="0">
                  <a:moveTo>
                    <a:pt x="1196" y="53668"/>
                  </a:moveTo>
                  <a:cubicBezTo>
                    <a:pt x="7128" y="78982"/>
                    <a:pt x="7284" y="105305"/>
                    <a:pt x="1652" y="130687"/>
                  </a:cubicBezTo>
                  <a:cubicBezTo>
                    <a:pt x="12641" y="147198"/>
                    <a:pt x="27047" y="161161"/>
                    <a:pt x="43897" y="171634"/>
                  </a:cubicBezTo>
                  <a:cubicBezTo>
                    <a:pt x="45519" y="166096"/>
                    <a:pt x="46955" y="160537"/>
                    <a:pt x="48217" y="154868"/>
                  </a:cubicBezTo>
                  <a:cubicBezTo>
                    <a:pt x="60197" y="101442"/>
                    <a:pt x="49676" y="45445"/>
                    <a:pt x="19120" y="0"/>
                  </a:cubicBezTo>
                  <a:cubicBezTo>
                    <a:pt x="12504" y="7959"/>
                    <a:pt x="6159" y="16130"/>
                    <a:pt x="0" y="24431"/>
                  </a:cubicBezTo>
                  <a:cubicBezTo>
                    <a:pt x="3473" y="33807"/>
                    <a:pt x="3892" y="44040"/>
                    <a:pt x="1196" y="5366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86" name="Google Shape;3434;p53">
              <a:extLst>
                <a:ext uri="{FF2B5EF4-FFF2-40B4-BE49-F238E27FC236}">
                  <a16:creationId xmlns:a16="http://schemas.microsoft.com/office/drawing/2014/main" id="{209E0B1A-F03D-B6C7-E06A-52B3B0D47B54}"/>
                </a:ext>
              </a:extLst>
            </p:cNvPr>
            <p:cNvSpPr/>
            <p:nvPr/>
          </p:nvSpPr>
          <p:spPr>
            <a:xfrm rot="-2142332">
              <a:off x="3303514" y="2579404"/>
              <a:ext cx="80122" cy="119925"/>
            </a:xfrm>
            <a:custGeom>
              <a:avLst/>
              <a:gdLst/>
              <a:ahLst/>
              <a:cxnLst/>
              <a:rect l="l" t="t" r="r" b="b"/>
              <a:pathLst>
                <a:path w="80125" h="119929" extrusionOk="0">
                  <a:moveTo>
                    <a:pt x="0" y="83797"/>
                  </a:moveTo>
                  <a:cubicBezTo>
                    <a:pt x="11264" y="97720"/>
                    <a:pt x="24532" y="109897"/>
                    <a:pt x="39371" y="119929"/>
                  </a:cubicBezTo>
                  <a:cubicBezTo>
                    <a:pt x="57650" y="96298"/>
                    <a:pt x="71461" y="69532"/>
                    <a:pt x="80125" y="40947"/>
                  </a:cubicBezTo>
                  <a:cubicBezTo>
                    <a:pt x="63275" y="30474"/>
                    <a:pt x="48869" y="16511"/>
                    <a:pt x="37880" y="0"/>
                  </a:cubicBezTo>
                  <a:cubicBezTo>
                    <a:pt x="30948" y="30169"/>
                    <a:pt x="18071" y="58656"/>
                    <a:pt x="0" y="8379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87" name="Google Shape;3435;p53">
              <a:extLst>
                <a:ext uri="{FF2B5EF4-FFF2-40B4-BE49-F238E27FC236}">
                  <a16:creationId xmlns:a16="http://schemas.microsoft.com/office/drawing/2014/main" id="{C877356B-4876-E36C-E87F-198DFCE27BDA}"/>
                </a:ext>
              </a:extLst>
            </p:cNvPr>
            <p:cNvSpPr/>
            <p:nvPr/>
          </p:nvSpPr>
          <p:spPr>
            <a:xfrm rot="-2142332">
              <a:off x="3305989" y="2675528"/>
              <a:ext cx="87703" cy="97762"/>
            </a:xfrm>
            <a:custGeom>
              <a:avLst/>
              <a:gdLst/>
              <a:ahLst/>
              <a:cxnLst/>
              <a:rect l="l" t="t" r="r" b="b"/>
              <a:pathLst>
                <a:path w="87706" h="97765" extrusionOk="0">
                  <a:moveTo>
                    <a:pt x="0" y="54464"/>
                  </a:moveTo>
                  <a:cubicBezTo>
                    <a:pt x="6444" y="69168"/>
                    <a:pt x="14339" y="83193"/>
                    <a:pt x="23567" y="96331"/>
                  </a:cubicBezTo>
                  <a:lnTo>
                    <a:pt x="24727" y="97765"/>
                  </a:lnTo>
                  <a:cubicBezTo>
                    <a:pt x="33142" y="90893"/>
                    <a:pt x="41735" y="84131"/>
                    <a:pt x="49708" y="77022"/>
                  </a:cubicBezTo>
                  <a:cubicBezTo>
                    <a:pt x="63708" y="64693"/>
                    <a:pt x="76438" y="50995"/>
                    <a:pt x="87707" y="36132"/>
                  </a:cubicBezTo>
                  <a:cubicBezTo>
                    <a:pt x="72868" y="26099"/>
                    <a:pt x="59600" y="13923"/>
                    <a:pt x="48336" y="0"/>
                  </a:cubicBezTo>
                  <a:cubicBezTo>
                    <a:pt x="34318" y="19908"/>
                    <a:pt x="18104" y="38177"/>
                    <a:pt x="0" y="544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88" name="Google Shape;3436;p53">
              <a:extLst>
                <a:ext uri="{FF2B5EF4-FFF2-40B4-BE49-F238E27FC236}">
                  <a16:creationId xmlns:a16="http://schemas.microsoft.com/office/drawing/2014/main" id="{AA19ED5A-3714-F087-3F18-D53B955CF250}"/>
                </a:ext>
              </a:extLst>
            </p:cNvPr>
            <p:cNvSpPr/>
            <p:nvPr/>
          </p:nvSpPr>
          <p:spPr>
            <a:xfrm rot="-2142332">
              <a:off x="3319734" y="2745847"/>
              <a:ext cx="48997" cy="91013"/>
            </a:xfrm>
            <a:custGeom>
              <a:avLst/>
              <a:gdLst/>
              <a:ahLst/>
              <a:cxnLst/>
              <a:rect l="l" t="t" r="r" b="b"/>
              <a:pathLst>
                <a:path w="48999" h="91016" extrusionOk="0">
                  <a:moveTo>
                    <a:pt x="4426" y="16685"/>
                  </a:moveTo>
                  <a:cubicBezTo>
                    <a:pt x="1305" y="40885"/>
                    <a:pt x="-169" y="65268"/>
                    <a:pt x="15" y="89667"/>
                  </a:cubicBezTo>
                  <a:lnTo>
                    <a:pt x="2119" y="91016"/>
                  </a:lnTo>
                  <a:cubicBezTo>
                    <a:pt x="15082" y="72700"/>
                    <a:pt x="30912" y="56590"/>
                    <a:pt x="49000" y="43301"/>
                  </a:cubicBezTo>
                  <a:lnTo>
                    <a:pt x="47840" y="41867"/>
                  </a:lnTo>
                  <a:cubicBezTo>
                    <a:pt x="38612" y="28729"/>
                    <a:pt x="30717" y="14704"/>
                    <a:pt x="24273" y="0"/>
                  </a:cubicBezTo>
                  <a:cubicBezTo>
                    <a:pt x="17859" y="5805"/>
                    <a:pt x="11243" y="11367"/>
                    <a:pt x="4426" y="1668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89" name="Google Shape;3437;p53">
              <a:extLst>
                <a:ext uri="{FF2B5EF4-FFF2-40B4-BE49-F238E27FC236}">
                  <a16:creationId xmlns:a16="http://schemas.microsoft.com/office/drawing/2014/main" id="{0A4E4A28-BD9C-3C1A-64AE-A1C088CBB846}"/>
                </a:ext>
              </a:extLst>
            </p:cNvPr>
            <p:cNvSpPr/>
            <p:nvPr/>
          </p:nvSpPr>
          <p:spPr>
            <a:xfrm rot="-2142332">
              <a:off x="3565517" y="2526464"/>
              <a:ext cx="53042" cy="98464"/>
            </a:xfrm>
            <a:custGeom>
              <a:avLst/>
              <a:gdLst/>
              <a:ahLst/>
              <a:cxnLst/>
              <a:rect l="l" t="t" r="r" b="b"/>
              <a:pathLst>
                <a:path w="53044" h="98467" extrusionOk="0">
                  <a:moveTo>
                    <a:pt x="0" y="43648"/>
                  </a:moveTo>
                  <a:cubicBezTo>
                    <a:pt x="2678" y="62109"/>
                    <a:pt x="5885" y="80462"/>
                    <a:pt x="9133" y="98467"/>
                  </a:cubicBezTo>
                  <a:cubicBezTo>
                    <a:pt x="21240" y="77982"/>
                    <a:pt x="36005" y="59188"/>
                    <a:pt x="53044" y="42572"/>
                  </a:cubicBezTo>
                  <a:lnTo>
                    <a:pt x="52787" y="42356"/>
                  </a:lnTo>
                  <a:cubicBezTo>
                    <a:pt x="46072" y="28850"/>
                    <a:pt x="40868" y="14646"/>
                    <a:pt x="37269" y="0"/>
                  </a:cubicBezTo>
                  <a:cubicBezTo>
                    <a:pt x="26155" y="15616"/>
                    <a:pt x="13684" y="30222"/>
                    <a:pt x="0" y="4364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90" name="Google Shape;3438;p53">
              <a:extLst>
                <a:ext uri="{FF2B5EF4-FFF2-40B4-BE49-F238E27FC236}">
                  <a16:creationId xmlns:a16="http://schemas.microsoft.com/office/drawing/2014/main" id="{A5F8E9DB-8D43-4B79-C3F3-166FCE7A3F68}"/>
                </a:ext>
              </a:extLst>
            </p:cNvPr>
            <p:cNvSpPr/>
            <p:nvPr/>
          </p:nvSpPr>
          <p:spPr>
            <a:xfrm rot="-2142332">
              <a:off x="3559336" y="2447459"/>
              <a:ext cx="63713" cy="108125"/>
            </a:xfrm>
            <a:custGeom>
              <a:avLst/>
              <a:gdLst/>
              <a:ahLst/>
              <a:cxnLst/>
              <a:rect l="l" t="t" r="r" b="b"/>
              <a:pathLst>
                <a:path w="63715" h="108129" extrusionOk="0">
                  <a:moveTo>
                    <a:pt x="0" y="65557"/>
                  </a:moveTo>
                  <a:cubicBezTo>
                    <a:pt x="3599" y="80203"/>
                    <a:pt x="8803" y="94408"/>
                    <a:pt x="15518" y="107914"/>
                  </a:cubicBezTo>
                  <a:lnTo>
                    <a:pt x="15775" y="108130"/>
                  </a:lnTo>
                  <a:cubicBezTo>
                    <a:pt x="31118" y="92538"/>
                    <a:pt x="47689" y="77734"/>
                    <a:pt x="63715" y="62777"/>
                  </a:cubicBezTo>
                  <a:cubicBezTo>
                    <a:pt x="52617" y="42986"/>
                    <a:pt x="44008" y="21901"/>
                    <a:pt x="38084" y="0"/>
                  </a:cubicBezTo>
                  <a:cubicBezTo>
                    <a:pt x="27328" y="22921"/>
                    <a:pt x="14585" y="44857"/>
                    <a:pt x="0" y="6555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91" name="Google Shape;3439;p53">
              <a:extLst>
                <a:ext uri="{FF2B5EF4-FFF2-40B4-BE49-F238E27FC236}">
                  <a16:creationId xmlns:a16="http://schemas.microsoft.com/office/drawing/2014/main" id="{264C1923-C169-3A49-D80A-983343FACEAB}"/>
                </a:ext>
              </a:extLst>
            </p:cNvPr>
            <p:cNvSpPr/>
            <p:nvPr/>
          </p:nvSpPr>
          <p:spPr>
            <a:xfrm rot="-2138257">
              <a:off x="3545817" y="2332882"/>
              <a:ext cx="85002" cy="162625"/>
            </a:xfrm>
            <a:custGeom>
              <a:avLst/>
              <a:gdLst/>
              <a:ahLst/>
              <a:cxnLst/>
              <a:rect l="l" t="t" r="r" b="b"/>
              <a:pathLst>
                <a:path w="85025" h="162669" extrusionOk="0">
                  <a:moveTo>
                    <a:pt x="40789" y="10159"/>
                  </a:moveTo>
                  <a:cubicBezTo>
                    <a:pt x="35928" y="21367"/>
                    <a:pt x="30438" y="32291"/>
                    <a:pt x="24346" y="42880"/>
                  </a:cubicBezTo>
                  <a:cubicBezTo>
                    <a:pt x="16809" y="62285"/>
                    <a:pt x="8859" y="81355"/>
                    <a:pt x="0" y="99893"/>
                  </a:cubicBezTo>
                  <a:cubicBezTo>
                    <a:pt x="5924" y="121794"/>
                    <a:pt x="14533" y="142879"/>
                    <a:pt x="25631" y="162670"/>
                  </a:cubicBezTo>
                  <a:cubicBezTo>
                    <a:pt x="48244" y="142793"/>
                    <a:pt x="68205" y="120094"/>
                    <a:pt x="85026" y="95130"/>
                  </a:cubicBezTo>
                  <a:lnTo>
                    <a:pt x="83798" y="94345"/>
                  </a:lnTo>
                  <a:cubicBezTo>
                    <a:pt x="61665" y="67379"/>
                    <a:pt x="47733" y="34637"/>
                    <a:pt x="43652" y="0"/>
                  </a:cubicBezTo>
                  <a:cubicBezTo>
                    <a:pt x="43136" y="3495"/>
                    <a:pt x="42174" y="6909"/>
                    <a:pt x="40789" y="1015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92" name="Google Shape;3440;p53">
              <a:extLst>
                <a:ext uri="{FF2B5EF4-FFF2-40B4-BE49-F238E27FC236}">
                  <a16:creationId xmlns:a16="http://schemas.microsoft.com/office/drawing/2014/main" id="{2144B189-7852-7A52-A639-37C3FF9B1C19}"/>
                </a:ext>
              </a:extLst>
            </p:cNvPr>
            <p:cNvSpPr/>
            <p:nvPr/>
          </p:nvSpPr>
          <p:spPr>
            <a:xfrm rot="-2142332">
              <a:off x="3533675" y="2226912"/>
              <a:ext cx="65586" cy="197121"/>
            </a:xfrm>
            <a:custGeom>
              <a:avLst/>
              <a:gdLst/>
              <a:ahLst/>
              <a:cxnLst/>
              <a:rect l="l" t="t" r="r" b="b"/>
              <a:pathLst>
                <a:path w="65588" h="197128" extrusionOk="0">
                  <a:moveTo>
                    <a:pt x="21348" y="31741"/>
                  </a:moveTo>
                  <a:cubicBezTo>
                    <a:pt x="20855" y="36674"/>
                    <a:pt x="19676" y="41515"/>
                    <a:pt x="17845" y="46123"/>
                  </a:cubicBezTo>
                  <a:cubicBezTo>
                    <a:pt x="11787" y="61505"/>
                    <a:pt x="6065" y="76920"/>
                    <a:pt x="403" y="92276"/>
                  </a:cubicBezTo>
                  <a:cubicBezTo>
                    <a:pt x="615" y="95522"/>
                    <a:pt x="480" y="98781"/>
                    <a:pt x="0" y="101998"/>
                  </a:cubicBezTo>
                  <a:cubicBezTo>
                    <a:pt x="4081" y="136635"/>
                    <a:pt x="18013" y="169377"/>
                    <a:pt x="40146" y="196343"/>
                  </a:cubicBezTo>
                  <a:lnTo>
                    <a:pt x="41374" y="197129"/>
                  </a:lnTo>
                  <a:cubicBezTo>
                    <a:pt x="49707" y="184041"/>
                    <a:pt x="56058" y="169795"/>
                    <a:pt x="60223" y="154853"/>
                  </a:cubicBezTo>
                  <a:cubicBezTo>
                    <a:pt x="74186" y="103912"/>
                    <a:pt x="58353" y="50356"/>
                    <a:pt x="41805" y="0"/>
                  </a:cubicBezTo>
                  <a:lnTo>
                    <a:pt x="41024" y="292"/>
                  </a:lnTo>
                  <a:cubicBezTo>
                    <a:pt x="34447" y="10790"/>
                    <a:pt x="27889" y="21273"/>
                    <a:pt x="21348" y="3174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093" name="Google Shape;3441;p53">
              <a:extLst>
                <a:ext uri="{FF2B5EF4-FFF2-40B4-BE49-F238E27FC236}">
                  <a16:creationId xmlns:a16="http://schemas.microsoft.com/office/drawing/2014/main" id="{7D2B5DFF-07BE-D1BC-3767-E80EA0FC4312}"/>
                </a:ext>
              </a:extLst>
            </p:cNvPr>
            <p:cNvGrpSpPr/>
            <p:nvPr/>
          </p:nvGrpSpPr>
          <p:grpSpPr>
            <a:xfrm>
              <a:off x="2689723" y="2065524"/>
              <a:ext cx="1126898" cy="1053348"/>
              <a:chOff x="2689723" y="2065524"/>
              <a:chExt cx="1126898" cy="1053348"/>
            </a:xfrm>
          </p:grpSpPr>
          <p:grpSp>
            <p:nvGrpSpPr>
              <p:cNvPr id="3094" name="Google Shape;3442;p53">
                <a:extLst>
                  <a:ext uri="{FF2B5EF4-FFF2-40B4-BE49-F238E27FC236}">
                    <a16:creationId xmlns:a16="http://schemas.microsoft.com/office/drawing/2014/main" id="{5444DE65-0448-62C1-2351-BF4F70374C1F}"/>
                  </a:ext>
                </a:extLst>
              </p:cNvPr>
              <p:cNvGrpSpPr/>
              <p:nvPr/>
            </p:nvGrpSpPr>
            <p:grpSpPr>
              <a:xfrm>
                <a:off x="3369475" y="2215266"/>
                <a:ext cx="387285" cy="428409"/>
                <a:chOff x="3369475" y="2215266"/>
                <a:chExt cx="387285" cy="428409"/>
              </a:xfrm>
            </p:grpSpPr>
            <p:sp>
              <p:nvSpPr>
                <p:cNvPr id="3120" name="Google Shape;3443;p53">
                  <a:extLst>
                    <a:ext uri="{FF2B5EF4-FFF2-40B4-BE49-F238E27FC236}">
                      <a16:creationId xmlns:a16="http://schemas.microsoft.com/office/drawing/2014/main" id="{FD9A54B2-1486-7EE2-3648-B0B228190391}"/>
                    </a:ext>
                  </a:extLst>
                </p:cNvPr>
                <p:cNvSpPr/>
                <p:nvPr/>
              </p:nvSpPr>
              <p:spPr>
                <a:xfrm rot="-2138257">
                  <a:off x="3461663" y="2238640"/>
                  <a:ext cx="202910" cy="381659"/>
                </a:xfrm>
                <a:custGeom>
                  <a:avLst/>
                  <a:gdLst/>
                  <a:ahLst/>
                  <a:cxnLst/>
                  <a:rect l="l" t="t" r="r" b="b"/>
                  <a:pathLst>
                    <a:path w="202965" h="381762" extrusionOk="0">
                      <a:moveTo>
                        <a:pt x="178889" y="9293"/>
                      </a:moveTo>
                      <a:cubicBezTo>
                        <a:pt x="181646" y="9118"/>
                        <a:pt x="184356" y="8765"/>
                        <a:pt x="187178" y="8839"/>
                      </a:cubicBezTo>
                      <a:cubicBezTo>
                        <a:pt x="190262" y="8920"/>
                        <a:pt x="191118" y="3754"/>
                        <a:pt x="187925" y="3322"/>
                      </a:cubicBezTo>
                      <a:lnTo>
                        <a:pt x="187926" y="3322"/>
                      </a:lnTo>
                      <a:cubicBezTo>
                        <a:pt x="184131" y="2848"/>
                        <a:pt x="180308" y="2621"/>
                        <a:pt x="176483" y="2642"/>
                      </a:cubicBezTo>
                      <a:cubicBezTo>
                        <a:pt x="174976" y="89"/>
                        <a:pt x="171684" y="-761"/>
                        <a:pt x="169129" y="744"/>
                      </a:cubicBezTo>
                      <a:cubicBezTo>
                        <a:pt x="168164" y="1313"/>
                        <a:pt x="167401" y="2168"/>
                        <a:pt x="166947" y="3191"/>
                      </a:cubicBezTo>
                      <a:cubicBezTo>
                        <a:pt x="139048" y="7676"/>
                        <a:pt x="113096" y="20296"/>
                        <a:pt x="92349" y="39467"/>
                      </a:cubicBezTo>
                      <a:cubicBezTo>
                        <a:pt x="61353" y="64083"/>
                        <a:pt x="36647" y="95701"/>
                        <a:pt x="20265" y="131719"/>
                      </a:cubicBezTo>
                      <a:cubicBezTo>
                        <a:pt x="-13232" y="209395"/>
                        <a:pt x="1680" y="297145"/>
                        <a:pt x="16149" y="377406"/>
                      </a:cubicBezTo>
                      <a:cubicBezTo>
                        <a:pt x="17123" y="380642"/>
                        <a:pt x="20538" y="382475"/>
                        <a:pt x="23776" y="381501"/>
                      </a:cubicBezTo>
                      <a:cubicBezTo>
                        <a:pt x="25211" y="381069"/>
                        <a:pt x="26437" y="380127"/>
                        <a:pt x="27223" y="378853"/>
                      </a:cubicBezTo>
                      <a:cubicBezTo>
                        <a:pt x="62288" y="318724"/>
                        <a:pt x="124006" y="282120"/>
                        <a:pt x="165827" y="227565"/>
                      </a:cubicBezTo>
                      <a:cubicBezTo>
                        <a:pt x="186360" y="201944"/>
                        <a:pt x="199039" y="170936"/>
                        <a:pt x="202336" y="138277"/>
                      </a:cubicBezTo>
                      <a:cubicBezTo>
                        <a:pt x="206066" y="94231"/>
                        <a:pt x="192587" y="50711"/>
                        <a:pt x="178889" y="9293"/>
                      </a:cubicBezTo>
                      <a:close/>
                      <a:moveTo>
                        <a:pt x="191249" y="138277"/>
                      </a:moveTo>
                      <a:cubicBezTo>
                        <a:pt x="186560" y="174970"/>
                        <a:pt x="170091" y="209154"/>
                        <a:pt x="144314" y="235703"/>
                      </a:cubicBezTo>
                      <a:cubicBezTo>
                        <a:pt x="106014" y="278479"/>
                        <a:pt x="57743" y="312103"/>
                        <a:pt x="25278" y="359764"/>
                      </a:cubicBezTo>
                      <a:cubicBezTo>
                        <a:pt x="13352" y="292557"/>
                        <a:pt x="2998" y="221339"/>
                        <a:pt x="23882" y="155180"/>
                      </a:cubicBezTo>
                      <a:cubicBezTo>
                        <a:pt x="35696" y="119490"/>
                        <a:pt x="56199" y="87292"/>
                        <a:pt x="83548" y="61481"/>
                      </a:cubicBezTo>
                      <a:cubicBezTo>
                        <a:pt x="106106" y="36476"/>
                        <a:pt x="135585" y="18725"/>
                        <a:pt x="168248" y="10476"/>
                      </a:cubicBezTo>
                      <a:cubicBezTo>
                        <a:pt x="181794" y="51559"/>
                        <a:pt x="195357" y="94547"/>
                        <a:pt x="191249" y="13827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21" name="Google Shape;3444;p53">
                  <a:extLst>
                    <a:ext uri="{FF2B5EF4-FFF2-40B4-BE49-F238E27FC236}">
                      <a16:creationId xmlns:a16="http://schemas.microsoft.com/office/drawing/2014/main" id="{C8E33CC6-8B18-1FCA-5A86-AF3A5ED59686}"/>
                    </a:ext>
                  </a:extLst>
                </p:cNvPr>
                <p:cNvSpPr/>
                <p:nvPr/>
              </p:nvSpPr>
              <p:spPr>
                <a:xfrm rot="-2138257">
                  <a:off x="3480773" y="2249832"/>
                  <a:ext cx="153564" cy="355664"/>
                </a:xfrm>
                <a:custGeom>
                  <a:avLst/>
                  <a:gdLst/>
                  <a:ahLst/>
                  <a:cxnLst/>
                  <a:rect l="l" t="t" r="r" b="b"/>
                  <a:pathLst>
                    <a:path w="153605" h="355760" extrusionOk="0">
                      <a:moveTo>
                        <a:pt x="149975" y="916"/>
                      </a:moveTo>
                      <a:cubicBezTo>
                        <a:pt x="130089" y="27942"/>
                        <a:pt x="113150" y="57701"/>
                        <a:pt x="95504" y="86235"/>
                      </a:cubicBezTo>
                      <a:cubicBezTo>
                        <a:pt x="77695" y="115030"/>
                        <a:pt x="60287" y="144076"/>
                        <a:pt x="45318" y="174469"/>
                      </a:cubicBezTo>
                      <a:cubicBezTo>
                        <a:pt x="16164" y="229309"/>
                        <a:pt x="621" y="290346"/>
                        <a:pt x="0" y="352441"/>
                      </a:cubicBezTo>
                      <a:cubicBezTo>
                        <a:pt x="66" y="354339"/>
                        <a:pt x="1658" y="355824"/>
                        <a:pt x="3558" y="355759"/>
                      </a:cubicBezTo>
                      <a:cubicBezTo>
                        <a:pt x="5365" y="355696"/>
                        <a:pt x="6816" y="354247"/>
                        <a:pt x="6878" y="352441"/>
                      </a:cubicBezTo>
                      <a:cubicBezTo>
                        <a:pt x="7926" y="287445"/>
                        <a:pt x="25028" y="223715"/>
                        <a:pt x="56663" y="166915"/>
                      </a:cubicBezTo>
                      <a:cubicBezTo>
                        <a:pt x="85586" y="110229"/>
                        <a:pt x="123803" y="59035"/>
                        <a:pt x="153369" y="2898"/>
                      </a:cubicBezTo>
                      <a:cubicBezTo>
                        <a:pt x="153885" y="1943"/>
                        <a:pt x="153528" y="751"/>
                        <a:pt x="152572" y="236"/>
                      </a:cubicBezTo>
                      <a:cubicBezTo>
                        <a:pt x="151662" y="-255"/>
                        <a:pt x="150527" y="43"/>
                        <a:pt x="149976" y="91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22" name="Google Shape;3445;p53">
                  <a:extLst>
                    <a:ext uri="{FF2B5EF4-FFF2-40B4-BE49-F238E27FC236}">
                      <a16:creationId xmlns:a16="http://schemas.microsoft.com/office/drawing/2014/main" id="{148AFED3-46FA-6E24-3E98-9E70641D6455}"/>
                    </a:ext>
                  </a:extLst>
                </p:cNvPr>
                <p:cNvSpPr/>
                <p:nvPr/>
              </p:nvSpPr>
              <p:spPr>
                <a:xfrm rot="-2138257">
                  <a:off x="3537947" y="2506824"/>
                  <a:ext cx="59490" cy="72894"/>
                </a:xfrm>
                <a:custGeom>
                  <a:avLst/>
                  <a:gdLst/>
                  <a:ahLst/>
                  <a:cxnLst/>
                  <a:rect l="l" t="t" r="r" b="b"/>
                  <a:pathLst>
                    <a:path w="59506" h="72914" extrusionOk="0">
                      <a:moveTo>
                        <a:pt x="1632" y="17764"/>
                      </a:moveTo>
                      <a:cubicBezTo>
                        <a:pt x="8049" y="17261"/>
                        <a:pt x="14315" y="15567"/>
                        <a:pt x="20110" y="12769"/>
                      </a:cubicBezTo>
                      <a:cubicBezTo>
                        <a:pt x="26142" y="10443"/>
                        <a:pt x="32038" y="7782"/>
                        <a:pt x="37771" y="4796"/>
                      </a:cubicBezTo>
                      <a:lnTo>
                        <a:pt x="33873" y="2561"/>
                      </a:lnTo>
                      <a:cubicBezTo>
                        <a:pt x="36719" y="26564"/>
                        <a:pt x="43689" y="49896"/>
                        <a:pt x="54476" y="71530"/>
                      </a:cubicBezTo>
                      <a:cubicBezTo>
                        <a:pt x="56040" y="74670"/>
                        <a:pt x="60764" y="71911"/>
                        <a:pt x="59189" y="68777"/>
                      </a:cubicBezTo>
                      <a:cubicBezTo>
                        <a:pt x="48765" y="48006"/>
                        <a:pt x="41956" y="25614"/>
                        <a:pt x="39054" y="2560"/>
                      </a:cubicBezTo>
                      <a:cubicBezTo>
                        <a:pt x="39016" y="1109"/>
                        <a:pt x="37808" y="-37"/>
                        <a:pt x="36356" y="1"/>
                      </a:cubicBezTo>
                      <a:cubicBezTo>
                        <a:pt x="35936" y="12"/>
                        <a:pt x="35524" y="123"/>
                        <a:pt x="35156" y="326"/>
                      </a:cubicBezTo>
                      <a:cubicBezTo>
                        <a:pt x="29472" y="3353"/>
                        <a:pt x="23611" y="6036"/>
                        <a:pt x="17606" y="8362"/>
                      </a:cubicBezTo>
                      <a:cubicBezTo>
                        <a:pt x="11834" y="9987"/>
                        <a:pt x="6210" y="12095"/>
                        <a:pt x="792" y="14663"/>
                      </a:cubicBezTo>
                      <a:cubicBezTo>
                        <a:pt x="5" y="15152"/>
                        <a:pt x="-236" y="16186"/>
                        <a:pt x="253" y="16973"/>
                      </a:cubicBezTo>
                      <a:cubicBezTo>
                        <a:pt x="551" y="17451"/>
                        <a:pt x="1069" y="17747"/>
                        <a:pt x="1632" y="177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23" name="Google Shape;3446;p53">
                  <a:extLst>
                    <a:ext uri="{FF2B5EF4-FFF2-40B4-BE49-F238E27FC236}">
                      <a16:creationId xmlns:a16="http://schemas.microsoft.com/office/drawing/2014/main" id="{0524FF0C-6AFC-BC7C-9AE1-9022ECB93EDC}"/>
                    </a:ext>
                  </a:extLst>
                </p:cNvPr>
                <p:cNvSpPr/>
                <p:nvPr/>
              </p:nvSpPr>
              <p:spPr>
                <a:xfrm rot="-2138257">
                  <a:off x="3496560" y="2418364"/>
                  <a:ext cx="108619" cy="116359"/>
                </a:xfrm>
                <a:custGeom>
                  <a:avLst/>
                  <a:gdLst/>
                  <a:ahLst/>
                  <a:cxnLst/>
                  <a:rect l="l" t="t" r="r" b="b"/>
                  <a:pathLst>
                    <a:path w="108648" h="116390" extrusionOk="0">
                      <a:moveTo>
                        <a:pt x="1366" y="17012"/>
                      </a:moveTo>
                      <a:cubicBezTo>
                        <a:pt x="24955" y="15835"/>
                        <a:pt x="48322" y="11873"/>
                        <a:pt x="70979" y="5209"/>
                      </a:cubicBezTo>
                      <a:lnTo>
                        <a:pt x="67613" y="2646"/>
                      </a:lnTo>
                      <a:cubicBezTo>
                        <a:pt x="71292" y="42216"/>
                        <a:pt x="83429" y="80536"/>
                        <a:pt x="103204" y="115016"/>
                      </a:cubicBezTo>
                      <a:cubicBezTo>
                        <a:pt x="104073" y="116393"/>
                        <a:pt x="105895" y="116804"/>
                        <a:pt x="107273" y="115935"/>
                      </a:cubicBezTo>
                      <a:cubicBezTo>
                        <a:pt x="108584" y="115108"/>
                        <a:pt x="109031" y="113407"/>
                        <a:pt x="108294" y="112043"/>
                      </a:cubicBezTo>
                      <a:cubicBezTo>
                        <a:pt x="89065" y="78412"/>
                        <a:pt x="77024" y="41162"/>
                        <a:pt x="72931" y="2646"/>
                      </a:cubicBezTo>
                      <a:cubicBezTo>
                        <a:pt x="72902" y="1157"/>
                        <a:pt x="71671" y="-28"/>
                        <a:pt x="70181" y="0"/>
                      </a:cubicBezTo>
                      <a:cubicBezTo>
                        <a:pt x="69973" y="4"/>
                        <a:pt x="69766" y="32"/>
                        <a:pt x="69565" y="84"/>
                      </a:cubicBezTo>
                      <a:cubicBezTo>
                        <a:pt x="47006" y="6150"/>
                        <a:pt x="24110" y="10890"/>
                        <a:pt x="996" y="14280"/>
                      </a:cubicBezTo>
                      <a:cubicBezTo>
                        <a:pt x="-559" y="14532"/>
                        <a:pt x="-184" y="17066"/>
                        <a:pt x="1366" y="1701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24" name="Google Shape;3447;p53">
                  <a:extLst>
                    <a:ext uri="{FF2B5EF4-FFF2-40B4-BE49-F238E27FC236}">
                      <a16:creationId xmlns:a16="http://schemas.microsoft.com/office/drawing/2014/main" id="{BD45E13A-5B92-EB47-608A-456C41376850}"/>
                    </a:ext>
                  </a:extLst>
                </p:cNvPr>
                <p:cNvSpPr/>
                <p:nvPr/>
              </p:nvSpPr>
              <p:spPr>
                <a:xfrm rot="-2138257">
                  <a:off x="3472601" y="2322373"/>
                  <a:ext cx="135557" cy="131131"/>
                </a:xfrm>
                <a:custGeom>
                  <a:avLst/>
                  <a:gdLst/>
                  <a:ahLst/>
                  <a:cxnLst/>
                  <a:rect l="l" t="t" r="r" b="b"/>
                  <a:pathLst>
                    <a:path w="135593" h="131166" extrusionOk="0">
                      <a:moveTo>
                        <a:pt x="995" y="32353"/>
                      </a:moveTo>
                      <a:cubicBezTo>
                        <a:pt x="32494" y="27765"/>
                        <a:pt x="63185" y="18743"/>
                        <a:pt x="92154" y="5558"/>
                      </a:cubicBezTo>
                      <a:lnTo>
                        <a:pt x="88553" y="2816"/>
                      </a:lnTo>
                      <a:cubicBezTo>
                        <a:pt x="86294" y="48983"/>
                        <a:pt x="101250" y="94347"/>
                        <a:pt x="130529" y="130130"/>
                      </a:cubicBezTo>
                      <a:cubicBezTo>
                        <a:pt x="133014" y="133177"/>
                        <a:pt x="137328" y="128832"/>
                        <a:pt x="134852" y="125810"/>
                      </a:cubicBezTo>
                      <a:cubicBezTo>
                        <a:pt x="106677" y="91177"/>
                        <a:pt x="92225" y="47404"/>
                        <a:pt x="94243" y="2816"/>
                      </a:cubicBezTo>
                      <a:cubicBezTo>
                        <a:pt x="94207" y="1226"/>
                        <a:pt x="92888" y="-35"/>
                        <a:pt x="91296" y="1"/>
                      </a:cubicBezTo>
                      <a:cubicBezTo>
                        <a:pt x="90829" y="11"/>
                        <a:pt x="90371" y="135"/>
                        <a:pt x="89962" y="362"/>
                      </a:cubicBezTo>
                      <a:cubicBezTo>
                        <a:pt x="60875" y="12826"/>
                        <a:pt x="30708" y="20587"/>
                        <a:pt x="719" y="30317"/>
                      </a:cubicBezTo>
                      <a:cubicBezTo>
                        <a:pt x="-329" y="30658"/>
                        <a:pt x="-227" y="32486"/>
                        <a:pt x="995" y="3235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095" name="Google Shape;3448;p53">
                <a:extLst>
                  <a:ext uri="{FF2B5EF4-FFF2-40B4-BE49-F238E27FC236}">
                    <a16:creationId xmlns:a16="http://schemas.microsoft.com/office/drawing/2014/main" id="{BE70542A-1DA2-9CBD-3927-02FDBDB16E64}"/>
                  </a:ext>
                </a:extLst>
              </p:cNvPr>
              <p:cNvGrpSpPr/>
              <p:nvPr/>
            </p:nvGrpSpPr>
            <p:grpSpPr>
              <a:xfrm>
                <a:off x="2977083" y="2065524"/>
                <a:ext cx="415182" cy="433750"/>
                <a:chOff x="2977083" y="2065524"/>
                <a:chExt cx="415182" cy="433750"/>
              </a:xfrm>
            </p:grpSpPr>
            <p:sp>
              <p:nvSpPr>
                <p:cNvPr id="3115" name="Google Shape;3449;p53">
                  <a:extLst>
                    <a:ext uri="{FF2B5EF4-FFF2-40B4-BE49-F238E27FC236}">
                      <a16:creationId xmlns:a16="http://schemas.microsoft.com/office/drawing/2014/main" id="{13481DEA-D5D3-B95D-1F84-F2B16D4B1992}"/>
                    </a:ext>
                  </a:extLst>
                </p:cNvPr>
                <p:cNvSpPr/>
                <p:nvPr/>
              </p:nvSpPr>
              <p:spPr>
                <a:xfrm rot="-2138257">
                  <a:off x="3052754" y="2110125"/>
                  <a:ext cx="263841" cy="344549"/>
                </a:xfrm>
                <a:custGeom>
                  <a:avLst/>
                  <a:gdLst/>
                  <a:ahLst/>
                  <a:cxnLst/>
                  <a:rect l="l" t="t" r="r" b="b"/>
                  <a:pathLst>
                    <a:path w="263912" h="344642" extrusionOk="0">
                      <a:moveTo>
                        <a:pt x="230324" y="147829"/>
                      </a:moveTo>
                      <a:cubicBezTo>
                        <a:pt x="209522" y="112706"/>
                        <a:pt x="179992" y="83548"/>
                        <a:pt x="144597" y="63183"/>
                      </a:cubicBezTo>
                      <a:cubicBezTo>
                        <a:pt x="101484" y="38778"/>
                        <a:pt x="51990" y="28210"/>
                        <a:pt x="10415" y="763"/>
                      </a:cubicBezTo>
                      <a:cubicBezTo>
                        <a:pt x="7551" y="-845"/>
                        <a:pt x="3925" y="171"/>
                        <a:pt x="2316" y="3032"/>
                      </a:cubicBezTo>
                      <a:cubicBezTo>
                        <a:pt x="1832" y="3892"/>
                        <a:pt x="1570" y="4858"/>
                        <a:pt x="1553" y="5843"/>
                      </a:cubicBezTo>
                      <a:cubicBezTo>
                        <a:pt x="-4061" y="92481"/>
                        <a:pt x="3529" y="187252"/>
                        <a:pt x="58076" y="258705"/>
                      </a:cubicBezTo>
                      <a:cubicBezTo>
                        <a:pt x="80322" y="288497"/>
                        <a:pt x="109776" y="312153"/>
                        <a:pt x="143676" y="327455"/>
                      </a:cubicBezTo>
                      <a:cubicBezTo>
                        <a:pt x="160059" y="334748"/>
                        <a:pt x="177535" y="339289"/>
                        <a:pt x="195398" y="340894"/>
                      </a:cubicBezTo>
                      <a:cubicBezTo>
                        <a:pt x="202192" y="341840"/>
                        <a:pt x="209085" y="341834"/>
                        <a:pt x="215877" y="340878"/>
                      </a:cubicBezTo>
                      <a:cubicBezTo>
                        <a:pt x="215865" y="343041"/>
                        <a:pt x="217576" y="345361"/>
                        <a:pt x="220007" y="344431"/>
                      </a:cubicBezTo>
                      <a:cubicBezTo>
                        <a:pt x="253058" y="331799"/>
                        <a:pt x="264211" y="295738"/>
                        <a:pt x="263906" y="262915"/>
                      </a:cubicBezTo>
                      <a:cubicBezTo>
                        <a:pt x="263004" y="222274"/>
                        <a:pt x="251423" y="182585"/>
                        <a:pt x="230324" y="147829"/>
                      </a:cubicBezTo>
                      <a:close/>
                      <a:moveTo>
                        <a:pt x="228261" y="330822"/>
                      </a:moveTo>
                      <a:cubicBezTo>
                        <a:pt x="229160" y="326688"/>
                        <a:pt x="222275" y="323969"/>
                        <a:pt x="220269" y="328139"/>
                      </a:cubicBezTo>
                      <a:cubicBezTo>
                        <a:pt x="215077" y="338940"/>
                        <a:pt x="176544" y="326993"/>
                        <a:pt x="168058" y="324492"/>
                      </a:cubicBezTo>
                      <a:cubicBezTo>
                        <a:pt x="151983" y="319665"/>
                        <a:pt x="136666" y="312606"/>
                        <a:pt x="122555" y="303524"/>
                      </a:cubicBezTo>
                      <a:cubicBezTo>
                        <a:pt x="93042" y="284397"/>
                        <a:pt x="68538" y="258491"/>
                        <a:pt x="51091" y="227969"/>
                      </a:cubicBezTo>
                      <a:cubicBezTo>
                        <a:pt x="14218" y="164201"/>
                        <a:pt x="8726" y="88247"/>
                        <a:pt x="12809" y="16062"/>
                      </a:cubicBezTo>
                      <a:cubicBezTo>
                        <a:pt x="46165" y="33358"/>
                        <a:pt x="80505" y="48689"/>
                        <a:pt x="115655" y="61973"/>
                      </a:cubicBezTo>
                      <a:cubicBezTo>
                        <a:pt x="186882" y="93080"/>
                        <a:pt x="237438" y="158190"/>
                        <a:pt x="249898" y="234862"/>
                      </a:cubicBezTo>
                      <a:cubicBezTo>
                        <a:pt x="254946" y="266292"/>
                        <a:pt x="254328" y="308900"/>
                        <a:pt x="228261" y="33082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16" name="Google Shape;3450;p53">
                  <a:extLst>
                    <a:ext uri="{FF2B5EF4-FFF2-40B4-BE49-F238E27FC236}">
                      <a16:creationId xmlns:a16="http://schemas.microsoft.com/office/drawing/2014/main" id="{683FAC6B-30BE-7D95-BF5D-7410C250B122}"/>
                    </a:ext>
                  </a:extLst>
                </p:cNvPr>
                <p:cNvSpPr/>
                <p:nvPr/>
              </p:nvSpPr>
              <p:spPr>
                <a:xfrm rot="-2138257">
                  <a:off x="3063129" y="2125285"/>
                  <a:ext cx="227155" cy="325255"/>
                </a:xfrm>
                <a:custGeom>
                  <a:avLst/>
                  <a:gdLst/>
                  <a:ahLst/>
                  <a:cxnLst/>
                  <a:rect l="l" t="t" r="r" b="b"/>
                  <a:pathLst>
                    <a:path w="227216" h="325342" extrusionOk="0">
                      <a:moveTo>
                        <a:pt x="11" y="508"/>
                      </a:moveTo>
                      <a:cubicBezTo>
                        <a:pt x="8447" y="31091"/>
                        <a:pt x="21140" y="60339"/>
                        <a:pt x="37717" y="87394"/>
                      </a:cubicBezTo>
                      <a:cubicBezTo>
                        <a:pt x="53864" y="117486"/>
                        <a:pt x="71710" y="146636"/>
                        <a:pt x="91169" y="174703"/>
                      </a:cubicBezTo>
                      <a:cubicBezTo>
                        <a:pt x="128368" y="229212"/>
                        <a:pt x="171591" y="279362"/>
                        <a:pt x="220023" y="324205"/>
                      </a:cubicBezTo>
                      <a:cubicBezTo>
                        <a:pt x="223982" y="327805"/>
                        <a:pt x="229833" y="322039"/>
                        <a:pt x="225928" y="318304"/>
                      </a:cubicBezTo>
                      <a:cubicBezTo>
                        <a:pt x="177573" y="273062"/>
                        <a:pt x="133995" y="222977"/>
                        <a:pt x="95880" y="168838"/>
                      </a:cubicBezTo>
                      <a:cubicBezTo>
                        <a:pt x="78021" y="142944"/>
                        <a:pt x="61493" y="116159"/>
                        <a:pt x="46358" y="88586"/>
                      </a:cubicBezTo>
                      <a:cubicBezTo>
                        <a:pt x="30513" y="59716"/>
                        <a:pt x="18805" y="27702"/>
                        <a:pt x="760" y="192"/>
                      </a:cubicBezTo>
                      <a:cubicBezTo>
                        <a:pt x="639" y="0"/>
                        <a:pt x="385" y="-58"/>
                        <a:pt x="192" y="63"/>
                      </a:cubicBezTo>
                      <a:cubicBezTo>
                        <a:pt x="43" y="157"/>
                        <a:pt x="-30" y="336"/>
                        <a:pt x="12" y="50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17" name="Google Shape;3451;p53">
                  <a:extLst>
                    <a:ext uri="{FF2B5EF4-FFF2-40B4-BE49-F238E27FC236}">
                      <a16:creationId xmlns:a16="http://schemas.microsoft.com/office/drawing/2014/main" id="{17BE42C4-BBD8-8306-1825-4EA910CF647C}"/>
                    </a:ext>
                  </a:extLst>
                </p:cNvPr>
                <p:cNvSpPr/>
                <p:nvPr/>
              </p:nvSpPr>
              <p:spPr>
                <a:xfrm rot="-2138257">
                  <a:off x="3026323" y="2218407"/>
                  <a:ext cx="60392" cy="84892"/>
                </a:xfrm>
                <a:custGeom>
                  <a:avLst/>
                  <a:gdLst/>
                  <a:ahLst/>
                  <a:cxnLst/>
                  <a:rect l="l" t="t" r="r" b="b"/>
                  <a:pathLst>
                    <a:path w="60408" h="84915" extrusionOk="0">
                      <a:moveTo>
                        <a:pt x="56404" y="1434"/>
                      </a:moveTo>
                      <a:cubicBezTo>
                        <a:pt x="51950" y="14614"/>
                        <a:pt x="49571" y="28406"/>
                        <a:pt x="49353" y="42316"/>
                      </a:cubicBezTo>
                      <a:cubicBezTo>
                        <a:pt x="48658" y="56215"/>
                        <a:pt x="50346" y="70131"/>
                        <a:pt x="54344" y="83461"/>
                      </a:cubicBezTo>
                      <a:lnTo>
                        <a:pt x="57183" y="81280"/>
                      </a:lnTo>
                      <a:cubicBezTo>
                        <a:pt x="48585" y="76685"/>
                        <a:pt x="39675" y="72698"/>
                        <a:pt x="30520" y="69346"/>
                      </a:cubicBezTo>
                      <a:cubicBezTo>
                        <a:pt x="21241" y="66275"/>
                        <a:pt x="11677" y="64142"/>
                        <a:pt x="1972" y="62979"/>
                      </a:cubicBezTo>
                      <a:cubicBezTo>
                        <a:pt x="-670" y="62644"/>
                        <a:pt x="-645" y="66793"/>
                        <a:pt x="1972" y="67125"/>
                      </a:cubicBezTo>
                      <a:cubicBezTo>
                        <a:pt x="20759" y="69145"/>
                        <a:pt x="38908" y="75105"/>
                        <a:pt x="55232" y="84616"/>
                      </a:cubicBezTo>
                      <a:cubicBezTo>
                        <a:pt x="56807" y="85599"/>
                        <a:pt x="58306" y="83980"/>
                        <a:pt x="58071" y="82435"/>
                      </a:cubicBezTo>
                      <a:cubicBezTo>
                        <a:pt x="55583" y="69207"/>
                        <a:pt x="54317" y="55778"/>
                        <a:pt x="54292" y="42318"/>
                      </a:cubicBezTo>
                      <a:cubicBezTo>
                        <a:pt x="54854" y="28872"/>
                        <a:pt x="56886" y="15527"/>
                        <a:pt x="60352" y="2523"/>
                      </a:cubicBezTo>
                      <a:cubicBezTo>
                        <a:pt x="60615" y="1423"/>
                        <a:pt x="59935" y="319"/>
                        <a:pt x="58835" y="56"/>
                      </a:cubicBezTo>
                      <a:cubicBezTo>
                        <a:pt x="57788" y="-193"/>
                        <a:pt x="56726" y="409"/>
                        <a:pt x="56404" y="143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18" name="Google Shape;3452;p53">
                  <a:extLst>
                    <a:ext uri="{FF2B5EF4-FFF2-40B4-BE49-F238E27FC236}">
                      <a16:creationId xmlns:a16="http://schemas.microsoft.com/office/drawing/2014/main" id="{0023F690-18E2-4DDC-BBC4-580F2CEED05A}"/>
                    </a:ext>
                  </a:extLst>
                </p:cNvPr>
                <p:cNvSpPr/>
                <p:nvPr/>
              </p:nvSpPr>
              <p:spPr>
                <a:xfrm rot="-2138257">
                  <a:off x="3073623" y="2211561"/>
                  <a:ext cx="121836" cy="134496"/>
                </a:xfrm>
                <a:custGeom>
                  <a:avLst/>
                  <a:gdLst/>
                  <a:ahLst/>
                  <a:cxnLst/>
                  <a:rect l="l" t="t" r="r" b="b"/>
                  <a:pathLst>
                    <a:path w="121869" h="134532" extrusionOk="0">
                      <a:moveTo>
                        <a:pt x="120251" y="262"/>
                      </a:moveTo>
                      <a:cubicBezTo>
                        <a:pt x="89705" y="37035"/>
                        <a:pt x="77292" y="85566"/>
                        <a:pt x="86433" y="132475"/>
                      </a:cubicBezTo>
                      <a:lnTo>
                        <a:pt x="89904" y="129007"/>
                      </a:lnTo>
                      <a:cubicBezTo>
                        <a:pt x="61615" y="120888"/>
                        <a:pt x="32191" y="117431"/>
                        <a:pt x="2789" y="118773"/>
                      </a:cubicBezTo>
                      <a:cubicBezTo>
                        <a:pt x="-917" y="118946"/>
                        <a:pt x="-943" y="124714"/>
                        <a:pt x="2789" y="124555"/>
                      </a:cubicBezTo>
                      <a:cubicBezTo>
                        <a:pt x="31673" y="123268"/>
                        <a:pt x="60576" y="126606"/>
                        <a:pt x="88404" y="134445"/>
                      </a:cubicBezTo>
                      <a:cubicBezTo>
                        <a:pt x="89934" y="134832"/>
                        <a:pt x="91487" y="133907"/>
                        <a:pt x="91875" y="132379"/>
                      </a:cubicBezTo>
                      <a:cubicBezTo>
                        <a:pt x="91992" y="131919"/>
                        <a:pt x="91992" y="131436"/>
                        <a:pt x="91875" y="130976"/>
                      </a:cubicBezTo>
                      <a:cubicBezTo>
                        <a:pt x="84496" y="85548"/>
                        <a:pt x="95221" y="39038"/>
                        <a:pt x="121751" y="1419"/>
                      </a:cubicBezTo>
                      <a:cubicBezTo>
                        <a:pt x="122006" y="955"/>
                        <a:pt x="121835" y="372"/>
                        <a:pt x="121370" y="118"/>
                      </a:cubicBezTo>
                      <a:cubicBezTo>
                        <a:pt x="121005" y="-82"/>
                        <a:pt x="120553" y="-24"/>
                        <a:pt x="120250" y="2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19" name="Google Shape;3453;p53">
                  <a:extLst>
                    <a:ext uri="{FF2B5EF4-FFF2-40B4-BE49-F238E27FC236}">
                      <a16:creationId xmlns:a16="http://schemas.microsoft.com/office/drawing/2014/main" id="{0D004489-D9DA-6577-CC18-EA4ECEE933EB}"/>
                    </a:ext>
                  </a:extLst>
                </p:cNvPr>
                <p:cNvSpPr/>
                <p:nvPr/>
              </p:nvSpPr>
              <p:spPr>
                <a:xfrm rot="-2138257">
                  <a:off x="3195916" y="2224554"/>
                  <a:ext cx="108086" cy="160268"/>
                </a:xfrm>
                <a:custGeom>
                  <a:avLst/>
                  <a:gdLst/>
                  <a:ahLst/>
                  <a:cxnLst/>
                  <a:rect l="l" t="t" r="r" b="b"/>
                  <a:pathLst>
                    <a:path w="108115" h="160311" extrusionOk="0">
                      <a:moveTo>
                        <a:pt x="104644" y="936"/>
                      </a:moveTo>
                      <a:cubicBezTo>
                        <a:pt x="84740" y="50831"/>
                        <a:pt x="79767" y="105429"/>
                        <a:pt x="90331" y="158095"/>
                      </a:cubicBezTo>
                      <a:lnTo>
                        <a:pt x="94072" y="154356"/>
                      </a:lnTo>
                      <a:cubicBezTo>
                        <a:pt x="63958" y="147050"/>
                        <a:pt x="32662" y="146019"/>
                        <a:pt x="2132" y="151328"/>
                      </a:cubicBezTo>
                      <a:cubicBezTo>
                        <a:pt x="-1604" y="151971"/>
                        <a:pt x="-15" y="157636"/>
                        <a:pt x="3699" y="157009"/>
                      </a:cubicBezTo>
                      <a:cubicBezTo>
                        <a:pt x="33196" y="152052"/>
                        <a:pt x="63394" y="153144"/>
                        <a:pt x="92455" y="160217"/>
                      </a:cubicBezTo>
                      <a:cubicBezTo>
                        <a:pt x="94106" y="160633"/>
                        <a:pt x="95781" y="159632"/>
                        <a:pt x="96197" y="157983"/>
                      </a:cubicBezTo>
                      <a:cubicBezTo>
                        <a:pt x="96321" y="157489"/>
                        <a:pt x="96321" y="156972"/>
                        <a:pt x="96197" y="156478"/>
                      </a:cubicBezTo>
                      <a:cubicBezTo>
                        <a:pt x="87219" y="104925"/>
                        <a:pt x="91289" y="51946"/>
                        <a:pt x="108037" y="2365"/>
                      </a:cubicBezTo>
                      <a:cubicBezTo>
                        <a:pt x="108655" y="404"/>
                        <a:pt x="105472" y="-1023"/>
                        <a:pt x="104644" y="9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096" name="Google Shape;3454;p53">
                <a:extLst>
                  <a:ext uri="{FF2B5EF4-FFF2-40B4-BE49-F238E27FC236}">
                    <a16:creationId xmlns:a16="http://schemas.microsoft.com/office/drawing/2014/main" id="{87D1BBC4-B6F6-F4E1-CB57-BDD8FF3E8C95}"/>
                  </a:ext>
                </a:extLst>
              </p:cNvPr>
              <p:cNvGrpSpPr/>
              <p:nvPr/>
            </p:nvGrpSpPr>
            <p:grpSpPr>
              <a:xfrm>
                <a:off x="2732336" y="2340556"/>
                <a:ext cx="418365" cy="414246"/>
                <a:chOff x="2732336" y="2340556"/>
                <a:chExt cx="418365" cy="414246"/>
              </a:xfrm>
            </p:grpSpPr>
            <p:sp>
              <p:nvSpPr>
                <p:cNvPr id="3110" name="Google Shape;3455;p53">
                  <a:extLst>
                    <a:ext uri="{FF2B5EF4-FFF2-40B4-BE49-F238E27FC236}">
                      <a16:creationId xmlns:a16="http://schemas.microsoft.com/office/drawing/2014/main" id="{1C6ABD74-943A-09C2-4F3B-7790B21BB489}"/>
                    </a:ext>
                  </a:extLst>
                </p:cNvPr>
                <p:cNvSpPr/>
                <p:nvPr/>
              </p:nvSpPr>
              <p:spPr>
                <a:xfrm rot="-2138257">
                  <a:off x="2787870" y="2402981"/>
                  <a:ext cx="307298" cy="289395"/>
                </a:xfrm>
                <a:custGeom>
                  <a:avLst/>
                  <a:gdLst/>
                  <a:ahLst/>
                  <a:cxnLst/>
                  <a:rect l="l" t="t" r="r" b="b"/>
                  <a:pathLst>
                    <a:path w="307381" h="289473" extrusionOk="0">
                      <a:moveTo>
                        <a:pt x="221422" y="91383"/>
                      </a:moveTo>
                      <a:cubicBezTo>
                        <a:pt x="156520" y="48770"/>
                        <a:pt x="76944" y="37526"/>
                        <a:pt x="9099" y="790"/>
                      </a:cubicBezTo>
                      <a:cubicBezTo>
                        <a:pt x="6166" y="-866"/>
                        <a:pt x="2445" y="167"/>
                        <a:pt x="788" y="3098"/>
                      </a:cubicBezTo>
                      <a:cubicBezTo>
                        <a:pt x="286" y="3987"/>
                        <a:pt x="15" y="4987"/>
                        <a:pt x="0" y="6008"/>
                      </a:cubicBezTo>
                      <a:cubicBezTo>
                        <a:pt x="6840" y="82257"/>
                        <a:pt x="17731" y="160882"/>
                        <a:pt x="78358" y="214396"/>
                      </a:cubicBezTo>
                      <a:cubicBezTo>
                        <a:pt x="138570" y="267545"/>
                        <a:pt x="218351" y="281979"/>
                        <a:pt x="296039" y="287013"/>
                      </a:cubicBezTo>
                      <a:cubicBezTo>
                        <a:pt x="297292" y="289899"/>
                        <a:pt x="301712" y="290719"/>
                        <a:pt x="302681" y="286870"/>
                      </a:cubicBezTo>
                      <a:cubicBezTo>
                        <a:pt x="320247" y="211046"/>
                        <a:pt x="287579" y="132456"/>
                        <a:pt x="221422" y="91383"/>
                      </a:cubicBezTo>
                      <a:close/>
                      <a:moveTo>
                        <a:pt x="13020" y="16215"/>
                      </a:moveTo>
                      <a:cubicBezTo>
                        <a:pt x="72365" y="46077"/>
                        <a:pt x="138780" y="59308"/>
                        <a:pt x="197106" y="91354"/>
                      </a:cubicBezTo>
                      <a:cubicBezTo>
                        <a:pt x="229868" y="108219"/>
                        <a:pt x="257119" y="134098"/>
                        <a:pt x="275643" y="165936"/>
                      </a:cubicBezTo>
                      <a:cubicBezTo>
                        <a:pt x="293839" y="200205"/>
                        <a:pt x="301090" y="239223"/>
                        <a:pt x="296418" y="277735"/>
                      </a:cubicBezTo>
                      <a:cubicBezTo>
                        <a:pt x="222465" y="272280"/>
                        <a:pt x="143847" y="256604"/>
                        <a:pt x="86657" y="206104"/>
                      </a:cubicBezTo>
                      <a:cubicBezTo>
                        <a:pt x="31031" y="156987"/>
                        <a:pt x="19506" y="86243"/>
                        <a:pt x="13020" y="1621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11" name="Google Shape;3456;p53">
                  <a:extLst>
                    <a:ext uri="{FF2B5EF4-FFF2-40B4-BE49-F238E27FC236}">
                      <a16:creationId xmlns:a16="http://schemas.microsoft.com/office/drawing/2014/main" id="{C586119A-7F0B-818B-A814-15A6F6489FB8}"/>
                    </a:ext>
                  </a:extLst>
                </p:cNvPr>
                <p:cNvSpPr/>
                <p:nvPr/>
              </p:nvSpPr>
              <p:spPr>
                <a:xfrm rot="-2138257">
                  <a:off x="2791621" y="2407853"/>
                  <a:ext cx="297134" cy="273175"/>
                </a:xfrm>
                <a:custGeom>
                  <a:avLst/>
                  <a:gdLst/>
                  <a:ahLst/>
                  <a:cxnLst/>
                  <a:rect l="l" t="t" r="r" b="b"/>
                  <a:pathLst>
                    <a:path w="297214" h="273248" extrusionOk="0">
                      <a:moveTo>
                        <a:pt x="240" y="2976"/>
                      </a:moveTo>
                      <a:cubicBezTo>
                        <a:pt x="14763" y="32206"/>
                        <a:pt x="33417" y="59196"/>
                        <a:pt x="55630" y="83118"/>
                      </a:cubicBezTo>
                      <a:cubicBezTo>
                        <a:pt x="77972" y="108701"/>
                        <a:pt x="102226" y="132552"/>
                        <a:pt x="128184" y="154464"/>
                      </a:cubicBezTo>
                      <a:cubicBezTo>
                        <a:pt x="180231" y="197326"/>
                        <a:pt x="234976" y="236809"/>
                        <a:pt x="292081" y="272670"/>
                      </a:cubicBezTo>
                      <a:cubicBezTo>
                        <a:pt x="295857" y="275134"/>
                        <a:pt x="299362" y="269091"/>
                        <a:pt x="295607" y="266640"/>
                      </a:cubicBezTo>
                      <a:cubicBezTo>
                        <a:pt x="239005" y="231101"/>
                        <a:pt x="184733" y="191983"/>
                        <a:pt x="133124" y="149525"/>
                      </a:cubicBezTo>
                      <a:cubicBezTo>
                        <a:pt x="108978" y="129129"/>
                        <a:pt x="86259" y="107102"/>
                        <a:pt x="65127" y="83601"/>
                      </a:cubicBezTo>
                      <a:cubicBezTo>
                        <a:pt x="43208" y="57154"/>
                        <a:pt x="22713" y="29560"/>
                        <a:pt x="3728" y="937"/>
                      </a:cubicBezTo>
                      <a:cubicBezTo>
                        <a:pt x="3129" y="-5"/>
                        <a:pt x="1880" y="-283"/>
                        <a:pt x="938" y="315"/>
                      </a:cubicBezTo>
                      <a:cubicBezTo>
                        <a:pt x="44" y="882"/>
                        <a:pt x="-260" y="2042"/>
                        <a:pt x="240" y="297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12" name="Google Shape;3457;p53">
                  <a:extLst>
                    <a:ext uri="{FF2B5EF4-FFF2-40B4-BE49-F238E27FC236}">
                      <a16:creationId xmlns:a16="http://schemas.microsoft.com/office/drawing/2014/main" id="{9DE608C0-4638-ED73-D38E-8410B2E702C6}"/>
                    </a:ext>
                  </a:extLst>
                </p:cNvPr>
                <p:cNvSpPr/>
                <p:nvPr/>
              </p:nvSpPr>
              <p:spPr>
                <a:xfrm rot="-2138257">
                  <a:off x="2782500" y="2508190"/>
                  <a:ext cx="64448" cy="72113"/>
                </a:xfrm>
                <a:custGeom>
                  <a:avLst/>
                  <a:gdLst/>
                  <a:ahLst/>
                  <a:cxnLst/>
                  <a:rect l="l" t="t" r="r" b="b"/>
                  <a:pathLst>
                    <a:path w="64465" h="72132" extrusionOk="0">
                      <a:moveTo>
                        <a:pt x="59583" y="949"/>
                      </a:moveTo>
                      <a:cubicBezTo>
                        <a:pt x="54724" y="23817"/>
                        <a:pt x="54726" y="47449"/>
                        <a:pt x="59588" y="70316"/>
                      </a:cubicBezTo>
                      <a:lnTo>
                        <a:pt x="62649" y="67258"/>
                      </a:lnTo>
                      <a:cubicBezTo>
                        <a:pt x="52199" y="64380"/>
                        <a:pt x="41499" y="62501"/>
                        <a:pt x="30693" y="61649"/>
                      </a:cubicBezTo>
                      <a:cubicBezTo>
                        <a:pt x="25298" y="61233"/>
                        <a:pt x="19884" y="61112"/>
                        <a:pt x="14475" y="61286"/>
                      </a:cubicBezTo>
                      <a:cubicBezTo>
                        <a:pt x="10205" y="61419"/>
                        <a:pt x="3884" y="60683"/>
                        <a:pt x="442" y="63584"/>
                      </a:cubicBezTo>
                      <a:cubicBezTo>
                        <a:pt x="-154" y="64190"/>
                        <a:pt x="-146" y="65163"/>
                        <a:pt x="459" y="65758"/>
                      </a:cubicBezTo>
                      <a:cubicBezTo>
                        <a:pt x="547" y="65845"/>
                        <a:pt x="645" y="65920"/>
                        <a:pt x="751" y="65983"/>
                      </a:cubicBezTo>
                      <a:cubicBezTo>
                        <a:pt x="4465" y="68027"/>
                        <a:pt x="10348" y="66459"/>
                        <a:pt x="14475" y="66386"/>
                      </a:cubicBezTo>
                      <a:cubicBezTo>
                        <a:pt x="19666" y="66295"/>
                        <a:pt x="24866" y="66452"/>
                        <a:pt x="30046" y="66798"/>
                      </a:cubicBezTo>
                      <a:cubicBezTo>
                        <a:pt x="40618" y="67532"/>
                        <a:pt x="51095" y="69292"/>
                        <a:pt x="61326" y="72053"/>
                      </a:cubicBezTo>
                      <a:cubicBezTo>
                        <a:pt x="62673" y="72397"/>
                        <a:pt x="64043" y="71584"/>
                        <a:pt x="64387" y="70239"/>
                      </a:cubicBezTo>
                      <a:cubicBezTo>
                        <a:pt x="64492" y="69830"/>
                        <a:pt x="64492" y="69403"/>
                        <a:pt x="64387" y="68994"/>
                      </a:cubicBezTo>
                      <a:cubicBezTo>
                        <a:pt x="59553" y="46868"/>
                        <a:pt x="58781" y="24048"/>
                        <a:pt x="62109" y="1645"/>
                      </a:cubicBezTo>
                      <a:cubicBezTo>
                        <a:pt x="62347" y="24"/>
                        <a:pt x="59946" y="-734"/>
                        <a:pt x="59583" y="94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13" name="Google Shape;3458;p53">
                  <a:extLst>
                    <a:ext uri="{FF2B5EF4-FFF2-40B4-BE49-F238E27FC236}">
                      <a16:creationId xmlns:a16="http://schemas.microsoft.com/office/drawing/2014/main" id="{6BE98C9B-57AB-F972-D19D-E76A622E9A67}"/>
                    </a:ext>
                  </a:extLst>
                </p:cNvPr>
                <p:cNvSpPr/>
                <p:nvPr/>
              </p:nvSpPr>
              <p:spPr>
                <a:xfrm rot="-2138257">
                  <a:off x="2857190" y="2490080"/>
                  <a:ext cx="106063" cy="139454"/>
                </a:xfrm>
                <a:custGeom>
                  <a:avLst/>
                  <a:gdLst/>
                  <a:ahLst/>
                  <a:cxnLst/>
                  <a:rect l="l" t="t" r="r" b="b"/>
                  <a:pathLst>
                    <a:path w="106092" h="139491" extrusionOk="0">
                      <a:moveTo>
                        <a:pt x="103171" y="765"/>
                      </a:moveTo>
                      <a:cubicBezTo>
                        <a:pt x="87943" y="34284"/>
                        <a:pt x="84176" y="71879"/>
                        <a:pt x="92451" y="107750"/>
                      </a:cubicBezTo>
                      <a:lnTo>
                        <a:pt x="95562" y="103669"/>
                      </a:lnTo>
                      <a:cubicBezTo>
                        <a:pt x="62032" y="105285"/>
                        <a:pt x="29529" y="115744"/>
                        <a:pt x="1356" y="133982"/>
                      </a:cubicBezTo>
                      <a:cubicBezTo>
                        <a:pt x="-1797" y="136002"/>
                        <a:pt x="1118" y="141046"/>
                        <a:pt x="4305" y="139021"/>
                      </a:cubicBezTo>
                      <a:cubicBezTo>
                        <a:pt x="31749" y="121745"/>
                        <a:pt x="63170" y="111793"/>
                        <a:pt x="95562" y="110116"/>
                      </a:cubicBezTo>
                      <a:cubicBezTo>
                        <a:pt x="97371" y="110082"/>
                        <a:pt x="98809" y="108588"/>
                        <a:pt x="98774" y="106781"/>
                      </a:cubicBezTo>
                      <a:cubicBezTo>
                        <a:pt x="98769" y="106530"/>
                        <a:pt x="98735" y="106279"/>
                        <a:pt x="98673" y="106035"/>
                      </a:cubicBezTo>
                      <a:cubicBezTo>
                        <a:pt x="91286" y="71344"/>
                        <a:pt x="93830" y="35275"/>
                        <a:pt x="106014" y="1963"/>
                      </a:cubicBezTo>
                      <a:cubicBezTo>
                        <a:pt x="106577" y="314"/>
                        <a:pt x="103937" y="-831"/>
                        <a:pt x="103171" y="76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14" name="Google Shape;3459;p53">
                  <a:extLst>
                    <a:ext uri="{FF2B5EF4-FFF2-40B4-BE49-F238E27FC236}">
                      <a16:creationId xmlns:a16="http://schemas.microsoft.com/office/drawing/2014/main" id="{32BF9C30-8DD7-BE93-F763-3C9A5FADC03F}"/>
                    </a:ext>
                  </a:extLst>
                </p:cNvPr>
                <p:cNvSpPr/>
                <p:nvPr/>
              </p:nvSpPr>
              <p:spPr>
                <a:xfrm rot="-2138257">
                  <a:off x="2976239" y="2484263"/>
                  <a:ext cx="90926" cy="135629"/>
                </a:xfrm>
                <a:custGeom>
                  <a:avLst/>
                  <a:gdLst/>
                  <a:ahLst/>
                  <a:cxnLst/>
                  <a:rect l="l" t="t" r="r" b="b"/>
                  <a:pathLst>
                    <a:path w="90950" h="135665" extrusionOk="0">
                      <a:moveTo>
                        <a:pt x="86547" y="1170"/>
                      </a:moveTo>
                      <a:cubicBezTo>
                        <a:pt x="72321" y="34717"/>
                        <a:pt x="65846" y="71038"/>
                        <a:pt x="67605" y="107430"/>
                      </a:cubicBezTo>
                      <a:lnTo>
                        <a:pt x="70880" y="104157"/>
                      </a:lnTo>
                      <a:cubicBezTo>
                        <a:pt x="45933" y="106401"/>
                        <a:pt x="22002" y="115111"/>
                        <a:pt x="1454" y="129425"/>
                      </a:cubicBezTo>
                      <a:cubicBezTo>
                        <a:pt x="-1977" y="131821"/>
                        <a:pt x="1293" y="137498"/>
                        <a:pt x="4760" y="135078"/>
                      </a:cubicBezTo>
                      <a:cubicBezTo>
                        <a:pt x="24303" y="121343"/>
                        <a:pt x="47094" y="112942"/>
                        <a:pt x="70881" y="110703"/>
                      </a:cubicBezTo>
                      <a:cubicBezTo>
                        <a:pt x="72676" y="110671"/>
                        <a:pt x="74124" y="109224"/>
                        <a:pt x="74156" y="107430"/>
                      </a:cubicBezTo>
                      <a:cubicBezTo>
                        <a:pt x="73245" y="71884"/>
                        <a:pt x="78900" y="36475"/>
                        <a:pt x="90837" y="2978"/>
                      </a:cubicBezTo>
                      <a:cubicBezTo>
                        <a:pt x="91675" y="499"/>
                        <a:pt x="87630" y="-1278"/>
                        <a:pt x="86547" y="117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097" name="Google Shape;3460;p53">
                <a:extLst>
                  <a:ext uri="{FF2B5EF4-FFF2-40B4-BE49-F238E27FC236}">
                    <a16:creationId xmlns:a16="http://schemas.microsoft.com/office/drawing/2014/main" id="{F1768178-BE5A-93B1-C008-05BEB150A21A}"/>
                  </a:ext>
                </a:extLst>
              </p:cNvPr>
              <p:cNvGrpSpPr/>
              <p:nvPr/>
            </p:nvGrpSpPr>
            <p:grpSpPr>
              <a:xfrm>
                <a:off x="3106521" y="2448736"/>
                <a:ext cx="392544" cy="434404"/>
                <a:chOff x="3106521" y="2448736"/>
                <a:chExt cx="392544" cy="434404"/>
              </a:xfrm>
            </p:grpSpPr>
            <p:sp>
              <p:nvSpPr>
                <p:cNvPr id="3105" name="Google Shape;3461;p53">
                  <a:extLst>
                    <a:ext uri="{FF2B5EF4-FFF2-40B4-BE49-F238E27FC236}">
                      <a16:creationId xmlns:a16="http://schemas.microsoft.com/office/drawing/2014/main" id="{9282E3D7-39EE-BDA1-9C37-97DE80A74404}"/>
                    </a:ext>
                  </a:extLst>
                </p:cNvPr>
                <p:cNvSpPr/>
                <p:nvPr/>
              </p:nvSpPr>
              <p:spPr>
                <a:xfrm rot="-2138257">
                  <a:off x="3200122" y="2472291"/>
                  <a:ext cx="205341" cy="387294"/>
                </a:xfrm>
                <a:custGeom>
                  <a:avLst/>
                  <a:gdLst/>
                  <a:ahLst/>
                  <a:cxnLst/>
                  <a:rect l="l" t="t" r="r" b="b"/>
                  <a:pathLst>
                    <a:path w="205396" h="387398" extrusionOk="0">
                      <a:moveTo>
                        <a:pt x="170600" y="2331"/>
                      </a:moveTo>
                      <a:cubicBezTo>
                        <a:pt x="166724" y="-3089"/>
                        <a:pt x="157747" y="1887"/>
                        <a:pt x="161503" y="7645"/>
                      </a:cubicBezTo>
                      <a:cubicBezTo>
                        <a:pt x="204013" y="74403"/>
                        <a:pt x="204632" y="159561"/>
                        <a:pt x="163096" y="226929"/>
                      </a:cubicBezTo>
                      <a:cubicBezTo>
                        <a:pt x="144107" y="257859"/>
                        <a:pt x="119669" y="285097"/>
                        <a:pt x="90966" y="307325"/>
                      </a:cubicBezTo>
                      <a:cubicBezTo>
                        <a:pt x="69049" y="323164"/>
                        <a:pt x="49922" y="342538"/>
                        <a:pt x="34369" y="364652"/>
                      </a:cubicBezTo>
                      <a:cubicBezTo>
                        <a:pt x="17592" y="294336"/>
                        <a:pt x="2178" y="221152"/>
                        <a:pt x="19599" y="149551"/>
                      </a:cubicBezTo>
                      <a:cubicBezTo>
                        <a:pt x="33410" y="80907"/>
                        <a:pt x="86633" y="26976"/>
                        <a:pt x="155128" y="12220"/>
                      </a:cubicBezTo>
                      <a:cubicBezTo>
                        <a:pt x="156474" y="11806"/>
                        <a:pt x="157230" y="10381"/>
                        <a:pt x="156816" y="9035"/>
                      </a:cubicBezTo>
                      <a:cubicBezTo>
                        <a:pt x="156495" y="7992"/>
                        <a:pt x="155545" y="7268"/>
                        <a:pt x="154452" y="7237"/>
                      </a:cubicBezTo>
                      <a:lnTo>
                        <a:pt x="154452" y="7238"/>
                      </a:lnTo>
                      <a:cubicBezTo>
                        <a:pt x="85493" y="9681"/>
                        <a:pt x="32680" y="69183"/>
                        <a:pt x="12773" y="130943"/>
                      </a:cubicBezTo>
                      <a:cubicBezTo>
                        <a:pt x="-13886" y="213645"/>
                        <a:pt x="6395" y="301276"/>
                        <a:pt x="26338" y="383000"/>
                      </a:cubicBezTo>
                      <a:cubicBezTo>
                        <a:pt x="27478" y="387664"/>
                        <a:pt x="35286" y="389335"/>
                        <a:pt x="37389" y="384443"/>
                      </a:cubicBezTo>
                      <a:cubicBezTo>
                        <a:pt x="53224" y="347596"/>
                        <a:pt x="87535" y="326555"/>
                        <a:pt x="116456" y="300889"/>
                      </a:cubicBezTo>
                      <a:cubicBezTo>
                        <a:pt x="144882" y="275985"/>
                        <a:pt x="167880" y="245505"/>
                        <a:pt x="184022" y="211344"/>
                      </a:cubicBezTo>
                      <a:cubicBezTo>
                        <a:pt x="214740" y="144923"/>
                        <a:pt x="214107" y="63163"/>
                        <a:pt x="170600" y="23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06" name="Google Shape;3462;p53">
                  <a:extLst>
                    <a:ext uri="{FF2B5EF4-FFF2-40B4-BE49-F238E27FC236}">
                      <a16:creationId xmlns:a16="http://schemas.microsoft.com/office/drawing/2014/main" id="{06C89C9D-CF18-C7E4-FFBD-0C6899FDF1FB}"/>
                    </a:ext>
                  </a:extLst>
                </p:cNvPr>
                <p:cNvSpPr/>
                <p:nvPr/>
              </p:nvSpPr>
              <p:spPr>
                <a:xfrm rot="-2138257">
                  <a:off x="3230298" y="2477516"/>
                  <a:ext cx="133193" cy="363626"/>
                </a:xfrm>
                <a:custGeom>
                  <a:avLst/>
                  <a:gdLst/>
                  <a:ahLst/>
                  <a:cxnLst/>
                  <a:rect l="l" t="t" r="r" b="b"/>
                  <a:pathLst>
                    <a:path w="133229" h="363724" extrusionOk="0">
                      <a:moveTo>
                        <a:pt x="130086" y="641"/>
                      </a:moveTo>
                      <a:cubicBezTo>
                        <a:pt x="87948" y="49492"/>
                        <a:pt x="55216" y="105710"/>
                        <a:pt x="33543" y="166459"/>
                      </a:cubicBezTo>
                      <a:cubicBezTo>
                        <a:pt x="9201" y="228293"/>
                        <a:pt x="-2108" y="294481"/>
                        <a:pt x="323" y="360883"/>
                      </a:cubicBezTo>
                      <a:cubicBezTo>
                        <a:pt x="382" y="362510"/>
                        <a:pt x="1749" y="363781"/>
                        <a:pt x="3377" y="363723"/>
                      </a:cubicBezTo>
                      <a:cubicBezTo>
                        <a:pt x="4923" y="363667"/>
                        <a:pt x="6163" y="362428"/>
                        <a:pt x="6219" y="360883"/>
                      </a:cubicBezTo>
                      <a:cubicBezTo>
                        <a:pt x="7335" y="327309"/>
                        <a:pt x="10294" y="293822"/>
                        <a:pt x="15083" y="260572"/>
                      </a:cubicBezTo>
                      <a:cubicBezTo>
                        <a:pt x="20365" y="231104"/>
                        <a:pt x="27982" y="202103"/>
                        <a:pt x="37864" y="173841"/>
                      </a:cubicBezTo>
                      <a:cubicBezTo>
                        <a:pt x="60033" y="112235"/>
                        <a:pt x="92094" y="54648"/>
                        <a:pt x="132788" y="3341"/>
                      </a:cubicBezTo>
                      <a:cubicBezTo>
                        <a:pt x="134253" y="1454"/>
                        <a:pt x="131744" y="-1247"/>
                        <a:pt x="130086" y="64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07" name="Google Shape;3463;p53">
                  <a:extLst>
                    <a:ext uri="{FF2B5EF4-FFF2-40B4-BE49-F238E27FC236}">
                      <a16:creationId xmlns:a16="http://schemas.microsoft.com/office/drawing/2014/main" id="{A4C8A1CC-A5AC-779D-8F27-F32502CD8199}"/>
                    </a:ext>
                  </a:extLst>
                </p:cNvPr>
                <p:cNvSpPr/>
                <p:nvPr/>
              </p:nvSpPr>
              <p:spPr>
                <a:xfrm rot="-2138257">
                  <a:off x="3268019" y="2727823"/>
                  <a:ext cx="81542" cy="78641"/>
                </a:xfrm>
                <a:custGeom>
                  <a:avLst/>
                  <a:gdLst/>
                  <a:ahLst/>
                  <a:cxnLst/>
                  <a:rect l="l" t="t" r="r" b="b"/>
                  <a:pathLst>
                    <a:path w="81564" h="78662" extrusionOk="0">
                      <a:moveTo>
                        <a:pt x="3957" y="43426"/>
                      </a:moveTo>
                      <a:cubicBezTo>
                        <a:pt x="18790" y="31575"/>
                        <a:pt x="32627" y="18529"/>
                        <a:pt x="45328" y="4420"/>
                      </a:cubicBezTo>
                      <a:lnTo>
                        <a:pt x="40979" y="3273"/>
                      </a:lnTo>
                      <a:cubicBezTo>
                        <a:pt x="48488" y="29823"/>
                        <a:pt x="60451" y="54908"/>
                        <a:pt x="76358" y="77459"/>
                      </a:cubicBezTo>
                      <a:cubicBezTo>
                        <a:pt x="78368" y="80297"/>
                        <a:pt x="83094" y="77597"/>
                        <a:pt x="81071" y="74706"/>
                      </a:cubicBezTo>
                      <a:cubicBezTo>
                        <a:pt x="65476" y="52513"/>
                        <a:pt x="53627" y="27915"/>
                        <a:pt x="45998" y="1890"/>
                      </a:cubicBezTo>
                      <a:cubicBezTo>
                        <a:pt x="45592" y="499"/>
                        <a:pt x="44136" y="-300"/>
                        <a:pt x="42744" y="105"/>
                      </a:cubicBezTo>
                      <a:cubicBezTo>
                        <a:pt x="42332" y="225"/>
                        <a:pt x="41956" y="444"/>
                        <a:pt x="41648" y="743"/>
                      </a:cubicBezTo>
                      <a:cubicBezTo>
                        <a:pt x="28697" y="14589"/>
                        <a:pt x="15047" y="27767"/>
                        <a:pt x="753" y="40225"/>
                      </a:cubicBezTo>
                      <a:cubicBezTo>
                        <a:pt x="-1470" y="42214"/>
                        <a:pt x="1721" y="45166"/>
                        <a:pt x="3957" y="434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08" name="Google Shape;3464;p53">
                  <a:extLst>
                    <a:ext uri="{FF2B5EF4-FFF2-40B4-BE49-F238E27FC236}">
                      <a16:creationId xmlns:a16="http://schemas.microsoft.com/office/drawing/2014/main" id="{2BACE2E9-4E00-3F90-2CC1-10BFC47E724C}"/>
                    </a:ext>
                  </a:extLst>
                </p:cNvPr>
                <p:cNvSpPr/>
                <p:nvPr/>
              </p:nvSpPr>
              <p:spPr>
                <a:xfrm rot="-2138257">
                  <a:off x="3218539" y="2638541"/>
                  <a:ext cx="149928" cy="104335"/>
                </a:xfrm>
                <a:custGeom>
                  <a:avLst/>
                  <a:gdLst/>
                  <a:ahLst/>
                  <a:cxnLst/>
                  <a:rect l="l" t="t" r="r" b="b"/>
                  <a:pathLst>
                    <a:path w="149968" h="104363" extrusionOk="0">
                      <a:moveTo>
                        <a:pt x="2787" y="35901"/>
                      </a:moveTo>
                      <a:cubicBezTo>
                        <a:pt x="28500" y="31308"/>
                        <a:pt x="52822" y="20902"/>
                        <a:pt x="73893" y="5477"/>
                      </a:cubicBezTo>
                      <a:lnTo>
                        <a:pt x="69563" y="3716"/>
                      </a:lnTo>
                      <a:cubicBezTo>
                        <a:pt x="82770" y="44784"/>
                        <a:pt x="109610" y="80116"/>
                        <a:pt x="145643" y="103869"/>
                      </a:cubicBezTo>
                      <a:cubicBezTo>
                        <a:pt x="148820" y="105962"/>
                        <a:pt x="151776" y="100862"/>
                        <a:pt x="148619" y="98782"/>
                      </a:cubicBezTo>
                      <a:cubicBezTo>
                        <a:pt x="113876" y="75847"/>
                        <a:pt x="87996" y="41761"/>
                        <a:pt x="75248" y="2150"/>
                      </a:cubicBezTo>
                      <a:cubicBezTo>
                        <a:pt x="74792" y="572"/>
                        <a:pt x="73143" y="-338"/>
                        <a:pt x="71564" y="117"/>
                      </a:cubicBezTo>
                      <a:cubicBezTo>
                        <a:pt x="71339" y="182"/>
                        <a:pt x="71122" y="274"/>
                        <a:pt x="70918" y="390"/>
                      </a:cubicBezTo>
                      <a:cubicBezTo>
                        <a:pt x="49674" y="14505"/>
                        <a:pt x="26249" y="25028"/>
                        <a:pt x="1583" y="31535"/>
                      </a:cubicBezTo>
                      <a:cubicBezTo>
                        <a:pt x="389" y="31913"/>
                        <a:pt x="-272" y="33187"/>
                        <a:pt x="107" y="34380"/>
                      </a:cubicBezTo>
                      <a:cubicBezTo>
                        <a:pt x="465" y="35509"/>
                        <a:pt x="1633" y="36172"/>
                        <a:pt x="2787" y="3590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09" name="Google Shape;3465;p53">
                  <a:extLst>
                    <a:ext uri="{FF2B5EF4-FFF2-40B4-BE49-F238E27FC236}">
                      <a16:creationId xmlns:a16="http://schemas.microsoft.com/office/drawing/2014/main" id="{7F075156-AE42-5A94-2274-876ABC72AE99}"/>
                    </a:ext>
                  </a:extLst>
                </p:cNvPr>
                <p:cNvSpPr/>
                <p:nvPr/>
              </p:nvSpPr>
              <p:spPr>
                <a:xfrm rot="-2138257">
                  <a:off x="3187311" y="2540139"/>
                  <a:ext cx="163370" cy="120203"/>
                </a:xfrm>
                <a:custGeom>
                  <a:avLst/>
                  <a:gdLst/>
                  <a:ahLst/>
                  <a:cxnLst/>
                  <a:rect l="l" t="t" r="r" b="b"/>
                  <a:pathLst>
                    <a:path w="163414" h="120235" extrusionOk="0">
                      <a:moveTo>
                        <a:pt x="2556" y="46117"/>
                      </a:moveTo>
                      <a:cubicBezTo>
                        <a:pt x="35677" y="38836"/>
                        <a:pt x="67021" y="25057"/>
                        <a:pt x="94772" y="5579"/>
                      </a:cubicBezTo>
                      <a:lnTo>
                        <a:pt x="90248" y="2985"/>
                      </a:lnTo>
                      <a:cubicBezTo>
                        <a:pt x="92514" y="50822"/>
                        <a:pt x="118177" y="94487"/>
                        <a:pt x="158883" y="119764"/>
                      </a:cubicBezTo>
                      <a:cubicBezTo>
                        <a:pt x="162242" y="121832"/>
                        <a:pt x="165318" y="116547"/>
                        <a:pt x="161968" y="114488"/>
                      </a:cubicBezTo>
                      <a:cubicBezTo>
                        <a:pt x="123068" y="90361"/>
                        <a:pt x="98507" y="48681"/>
                        <a:pt x="96260" y="2985"/>
                      </a:cubicBezTo>
                      <a:cubicBezTo>
                        <a:pt x="96235" y="1311"/>
                        <a:pt x="94856" y="-25"/>
                        <a:pt x="93181" y="0"/>
                      </a:cubicBezTo>
                      <a:cubicBezTo>
                        <a:pt x="92674" y="8"/>
                        <a:pt x="92178" y="142"/>
                        <a:pt x="91736" y="391"/>
                      </a:cubicBezTo>
                      <a:cubicBezTo>
                        <a:pt x="63835" y="18619"/>
                        <a:pt x="33420" y="32677"/>
                        <a:pt x="1453" y="42120"/>
                      </a:cubicBezTo>
                      <a:cubicBezTo>
                        <a:pt x="359" y="42465"/>
                        <a:pt x="-248" y="43630"/>
                        <a:pt x="97" y="44722"/>
                      </a:cubicBezTo>
                      <a:cubicBezTo>
                        <a:pt x="424" y="45760"/>
                        <a:pt x="1497" y="46369"/>
                        <a:pt x="2556" y="4611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098" name="Google Shape;3466;p53">
                <a:extLst>
                  <a:ext uri="{FF2B5EF4-FFF2-40B4-BE49-F238E27FC236}">
                    <a16:creationId xmlns:a16="http://schemas.microsoft.com/office/drawing/2014/main" id="{748D0125-44E5-1D58-C4B9-FC21B8A55040}"/>
                  </a:ext>
                </a:extLst>
              </p:cNvPr>
              <p:cNvGrpSpPr/>
              <p:nvPr/>
            </p:nvGrpSpPr>
            <p:grpSpPr>
              <a:xfrm>
                <a:off x="2689723" y="2161114"/>
                <a:ext cx="1126898" cy="957758"/>
                <a:chOff x="2689723" y="2161114"/>
                <a:chExt cx="1126898" cy="957758"/>
              </a:xfrm>
            </p:grpSpPr>
            <p:sp>
              <p:nvSpPr>
                <p:cNvPr id="3099" name="Google Shape;3467;p53">
                  <a:extLst>
                    <a:ext uri="{FF2B5EF4-FFF2-40B4-BE49-F238E27FC236}">
                      <a16:creationId xmlns:a16="http://schemas.microsoft.com/office/drawing/2014/main" id="{43465168-0F36-2DBE-1CE7-578EA4990188}"/>
                    </a:ext>
                  </a:extLst>
                </p:cNvPr>
                <p:cNvSpPr/>
                <p:nvPr/>
              </p:nvSpPr>
              <p:spPr>
                <a:xfrm rot="-2138257">
                  <a:off x="2689697" y="2455515"/>
                  <a:ext cx="1126949" cy="362145"/>
                </a:xfrm>
                <a:custGeom>
                  <a:avLst/>
                  <a:gdLst/>
                  <a:ahLst/>
                  <a:cxnLst/>
                  <a:rect l="l" t="t" r="r" b="b"/>
                  <a:pathLst>
                    <a:path w="1127252" h="362242" extrusionOk="0">
                      <a:moveTo>
                        <a:pt x="4136" y="361581"/>
                      </a:moveTo>
                      <a:cubicBezTo>
                        <a:pt x="55966" y="309631"/>
                        <a:pt x="110422" y="260365"/>
                        <a:pt x="167290" y="213976"/>
                      </a:cubicBezTo>
                      <a:cubicBezTo>
                        <a:pt x="227075" y="168807"/>
                        <a:pt x="294261" y="134364"/>
                        <a:pt x="365848" y="112182"/>
                      </a:cubicBezTo>
                      <a:cubicBezTo>
                        <a:pt x="443220" y="88687"/>
                        <a:pt x="522232" y="70970"/>
                        <a:pt x="602231" y="59177"/>
                      </a:cubicBezTo>
                      <a:cubicBezTo>
                        <a:pt x="683914" y="45907"/>
                        <a:pt x="765569" y="31059"/>
                        <a:pt x="847736" y="21084"/>
                      </a:cubicBezTo>
                      <a:cubicBezTo>
                        <a:pt x="938454" y="10212"/>
                        <a:pt x="1030147" y="10217"/>
                        <a:pt x="1120864" y="21100"/>
                      </a:cubicBezTo>
                      <a:cubicBezTo>
                        <a:pt x="1128096" y="21945"/>
                        <a:pt x="1129878" y="9312"/>
                        <a:pt x="1122598" y="8296"/>
                      </a:cubicBezTo>
                      <a:cubicBezTo>
                        <a:pt x="956817" y="-14847"/>
                        <a:pt x="794667" y="15001"/>
                        <a:pt x="631409" y="41892"/>
                      </a:cubicBezTo>
                      <a:cubicBezTo>
                        <a:pt x="475427" y="67584"/>
                        <a:pt x="313741" y="94680"/>
                        <a:pt x="182463" y="188963"/>
                      </a:cubicBezTo>
                      <a:cubicBezTo>
                        <a:pt x="115975" y="238676"/>
                        <a:pt x="55025" y="295383"/>
                        <a:pt x="662" y="358109"/>
                      </a:cubicBezTo>
                      <a:cubicBezTo>
                        <a:pt x="-265" y="359101"/>
                        <a:pt x="-212" y="360655"/>
                        <a:pt x="780" y="361581"/>
                      </a:cubicBezTo>
                      <a:cubicBezTo>
                        <a:pt x="1725" y="362463"/>
                        <a:pt x="3191" y="362463"/>
                        <a:pt x="4136" y="36158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00" name="Google Shape;3468;p53">
                  <a:extLst>
                    <a:ext uri="{FF2B5EF4-FFF2-40B4-BE49-F238E27FC236}">
                      <a16:creationId xmlns:a16="http://schemas.microsoft.com/office/drawing/2014/main" id="{A7D6CC9A-B2C9-8BAC-F8BD-D45671486D15}"/>
                    </a:ext>
                  </a:extLst>
                </p:cNvPr>
                <p:cNvSpPr/>
                <p:nvPr/>
              </p:nvSpPr>
              <p:spPr>
                <a:xfrm rot="-2138257">
                  <a:off x="2785801" y="2758851"/>
                  <a:ext cx="351711" cy="284168"/>
                </a:xfrm>
                <a:custGeom>
                  <a:avLst/>
                  <a:gdLst/>
                  <a:ahLst/>
                  <a:cxnLst/>
                  <a:rect l="l" t="t" r="r" b="b"/>
                  <a:pathLst>
                    <a:path w="351806" h="284244" extrusionOk="0">
                      <a:moveTo>
                        <a:pt x="347872" y="20487"/>
                      </a:moveTo>
                      <a:cubicBezTo>
                        <a:pt x="305333" y="7278"/>
                        <a:pt x="261397" y="-5380"/>
                        <a:pt x="216523" y="2363"/>
                      </a:cubicBezTo>
                      <a:cubicBezTo>
                        <a:pt x="180014" y="9501"/>
                        <a:pt x="146097" y="26317"/>
                        <a:pt x="118324" y="51050"/>
                      </a:cubicBezTo>
                      <a:cubicBezTo>
                        <a:pt x="53695" y="106388"/>
                        <a:pt x="20855" y="192056"/>
                        <a:pt x="1827" y="272814"/>
                      </a:cubicBezTo>
                      <a:cubicBezTo>
                        <a:pt x="1602" y="273806"/>
                        <a:pt x="1812" y="274847"/>
                        <a:pt x="2404" y="275674"/>
                      </a:cubicBezTo>
                      <a:cubicBezTo>
                        <a:pt x="-1317" y="277875"/>
                        <a:pt x="-771" y="284623"/>
                        <a:pt x="4411" y="284228"/>
                      </a:cubicBezTo>
                      <a:cubicBezTo>
                        <a:pt x="82544" y="278273"/>
                        <a:pt x="166559" y="268173"/>
                        <a:pt x="230585" y="218761"/>
                      </a:cubicBezTo>
                      <a:cubicBezTo>
                        <a:pt x="292220" y="171195"/>
                        <a:pt x="322842" y="96931"/>
                        <a:pt x="351626" y="27092"/>
                      </a:cubicBezTo>
                      <a:cubicBezTo>
                        <a:pt x="352379" y="24236"/>
                        <a:pt x="350712" y="21303"/>
                        <a:pt x="347872" y="20487"/>
                      </a:cubicBezTo>
                      <a:close/>
                      <a:moveTo>
                        <a:pt x="224103" y="210550"/>
                      </a:moveTo>
                      <a:cubicBezTo>
                        <a:pt x="162973" y="257532"/>
                        <a:pt x="83389" y="266838"/>
                        <a:pt x="8958" y="274537"/>
                      </a:cubicBezTo>
                      <a:cubicBezTo>
                        <a:pt x="35349" y="199964"/>
                        <a:pt x="58689" y="121904"/>
                        <a:pt x="118432" y="66229"/>
                      </a:cubicBezTo>
                      <a:cubicBezTo>
                        <a:pt x="145102" y="40520"/>
                        <a:pt x="178289" y="22573"/>
                        <a:pt x="214414" y="14323"/>
                      </a:cubicBezTo>
                      <a:cubicBezTo>
                        <a:pt x="256773" y="5493"/>
                        <a:pt x="298781" y="16976"/>
                        <a:pt x="339269" y="29129"/>
                      </a:cubicBezTo>
                      <a:cubicBezTo>
                        <a:pt x="312491" y="95437"/>
                        <a:pt x="282336" y="165795"/>
                        <a:pt x="224103" y="21055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01" name="Google Shape;3469;p53">
                  <a:extLst>
                    <a:ext uri="{FF2B5EF4-FFF2-40B4-BE49-F238E27FC236}">
                      <a16:creationId xmlns:a16="http://schemas.microsoft.com/office/drawing/2014/main" id="{E18BE3A6-1E47-D1B1-C154-1C8D59CF5363}"/>
                    </a:ext>
                  </a:extLst>
                </p:cNvPr>
                <p:cNvSpPr/>
                <p:nvPr/>
              </p:nvSpPr>
              <p:spPr>
                <a:xfrm rot="-2138257">
                  <a:off x="2891065" y="2998793"/>
                  <a:ext cx="58849" cy="80599"/>
                </a:xfrm>
                <a:custGeom>
                  <a:avLst/>
                  <a:gdLst/>
                  <a:ahLst/>
                  <a:cxnLst/>
                  <a:rect l="l" t="t" r="r" b="b"/>
                  <a:pathLst>
                    <a:path w="58865" h="80621" extrusionOk="0">
                      <a:moveTo>
                        <a:pt x="1320" y="6381"/>
                      </a:moveTo>
                      <a:cubicBezTo>
                        <a:pt x="10510" y="7008"/>
                        <a:pt x="19735" y="6889"/>
                        <a:pt x="28905" y="6024"/>
                      </a:cubicBezTo>
                      <a:lnTo>
                        <a:pt x="56490" y="4746"/>
                      </a:lnTo>
                      <a:lnTo>
                        <a:pt x="54116" y="2373"/>
                      </a:lnTo>
                      <a:cubicBezTo>
                        <a:pt x="50933" y="27530"/>
                        <a:pt x="49418" y="52869"/>
                        <a:pt x="49579" y="78225"/>
                      </a:cubicBezTo>
                      <a:cubicBezTo>
                        <a:pt x="49627" y="79596"/>
                        <a:pt x="50778" y="80668"/>
                        <a:pt x="52150" y="80620"/>
                      </a:cubicBezTo>
                      <a:cubicBezTo>
                        <a:pt x="53454" y="80574"/>
                        <a:pt x="54501" y="79528"/>
                        <a:pt x="54546" y="78225"/>
                      </a:cubicBezTo>
                      <a:cubicBezTo>
                        <a:pt x="55054" y="52835"/>
                        <a:pt x="56001" y="27630"/>
                        <a:pt x="58865" y="2373"/>
                      </a:cubicBezTo>
                      <a:cubicBezTo>
                        <a:pt x="58859" y="1065"/>
                        <a:pt x="57799" y="6"/>
                        <a:pt x="56491" y="0"/>
                      </a:cubicBezTo>
                      <a:cubicBezTo>
                        <a:pt x="47047" y="477"/>
                        <a:pt x="37603" y="953"/>
                        <a:pt x="28160" y="1430"/>
                      </a:cubicBezTo>
                      <a:cubicBezTo>
                        <a:pt x="19047" y="1463"/>
                        <a:pt x="9951" y="2241"/>
                        <a:pt x="965" y="3756"/>
                      </a:cubicBezTo>
                      <a:cubicBezTo>
                        <a:pt x="-628" y="4104"/>
                        <a:pt x="-64" y="6218"/>
                        <a:pt x="1320" y="638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02" name="Google Shape;3470;p53">
                  <a:extLst>
                    <a:ext uri="{FF2B5EF4-FFF2-40B4-BE49-F238E27FC236}">
                      <a16:creationId xmlns:a16="http://schemas.microsoft.com/office/drawing/2014/main" id="{6F036928-CB11-BA48-2DBD-0C5CF0FE245C}"/>
                    </a:ext>
                  </a:extLst>
                </p:cNvPr>
                <p:cNvSpPr/>
                <p:nvPr/>
              </p:nvSpPr>
              <p:spPr>
                <a:xfrm rot="-2138257">
                  <a:off x="2888814" y="2889663"/>
                  <a:ext cx="97482" cy="143392"/>
                </a:xfrm>
                <a:custGeom>
                  <a:avLst/>
                  <a:gdLst/>
                  <a:ahLst/>
                  <a:cxnLst/>
                  <a:rect l="l" t="t" r="r" b="b"/>
                  <a:pathLst>
                    <a:path w="97508" h="143431" extrusionOk="0">
                      <a:moveTo>
                        <a:pt x="565" y="2075"/>
                      </a:moveTo>
                      <a:cubicBezTo>
                        <a:pt x="13895" y="8014"/>
                        <a:pt x="27730" y="12750"/>
                        <a:pt x="41904" y="16227"/>
                      </a:cubicBezTo>
                      <a:cubicBezTo>
                        <a:pt x="56655" y="20436"/>
                        <a:pt x="71568" y="24008"/>
                        <a:pt x="86604" y="27036"/>
                      </a:cubicBezTo>
                      <a:lnTo>
                        <a:pt x="85178" y="24527"/>
                      </a:lnTo>
                      <a:cubicBezTo>
                        <a:pt x="77353" y="63516"/>
                        <a:pt x="79810" y="103869"/>
                        <a:pt x="92308" y="141624"/>
                      </a:cubicBezTo>
                      <a:cubicBezTo>
                        <a:pt x="93374" y="144802"/>
                        <a:pt x="98430" y="143444"/>
                        <a:pt x="97361" y="140232"/>
                      </a:cubicBezTo>
                      <a:cubicBezTo>
                        <a:pt x="84894" y="103349"/>
                        <a:pt x="82056" y="63897"/>
                        <a:pt x="89115" y="25611"/>
                      </a:cubicBezTo>
                      <a:cubicBezTo>
                        <a:pt x="89397" y="24527"/>
                        <a:pt x="88765" y="23415"/>
                        <a:pt x="87689" y="23102"/>
                      </a:cubicBezTo>
                      <a:cubicBezTo>
                        <a:pt x="73062" y="20256"/>
                        <a:pt x="58538" y="16909"/>
                        <a:pt x="44166" y="12969"/>
                      </a:cubicBezTo>
                      <a:cubicBezTo>
                        <a:pt x="29836" y="9040"/>
                        <a:pt x="15851" y="3510"/>
                        <a:pt x="1427" y="31"/>
                      </a:cubicBezTo>
                      <a:cubicBezTo>
                        <a:pt x="243" y="-254"/>
                        <a:pt x="-616" y="1492"/>
                        <a:pt x="564" y="207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03" name="Google Shape;3471;p53">
                  <a:extLst>
                    <a:ext uri="{FF2B5EF4-FFF2-40B4-BE49-F238E27FC236}">
                      <a16:creationId xmlns:a16="http://schemas.microsoft.com/office/drawing/2014/main" id="{A392430E-3E42-AFF7-3F5D-A847C12C8795}"/>
                    </a:ext>
                  </a:extLst>
                </p:cNvPr>
                <p:cNvSpPr/>
                <p:nvPr/>
              </p:nvSpPr>
              <p:spPr>
                <a:xfrm rot="-2138257">
                  <a:off x="2902695" y="2816752"/>
                  <a:ext cx="113519" cy="153642"/>
                </a:xfrm>
                <a:custGeom>
                  <a:avLst/>
                  <a:gdLst/>
                  <a:ahLst/>
                  <a:cxnLst/>
                  <a:rect l="l" t="t" r="r" b="b"/>
                  <a:pathLst>
                    <a:path w="113550" h="153683" extrusionOk="0">
                      <a:moveTo>
                        <a:pt x="323" y="1163"/>
                      </a:moveTo>
                      <a:cubicBezTo>
                        <a:pt x="34437" y="15186"/>
                        <a:pt x="69945" y="25548"/>
                        <a:pt x="106250" y="32075"/>
                      </a:cubicBezTo>
                      <a:lnTo>
                        <a:pt x="104159" y="28394"/>
                      </a:lnTo>
                      <a:cubicBezTo>
                        <a:pt x="90337" y="68327"/>
                        <a:pt x="98431" y="111572"/>
                        <a:pt x="107796" y="151568"/>
                      </a:cubicBezTo>
                      <a:cubicBezTo>
                        <a:pt x="108665" y="155279"/>
                        <a:pt x="114233" y="153694"/>
                        <a:pt x="113481" y="150002"/>
                      </a:cubicBezTo>
                      <a:cubicBezTo>
                        <a:pt x="105422" y="110416"/>
                        <a:pt x="96336" y="69465"/>
                        <a:pt x="109932" y="29985"/>
                      </a:cubicBezTo>
                      <a:cubicBezTo>
                        <a:pt x="110361" y="28393"/>
                        <a:pt x="109429" y="26752"/>
                        <a:pt x="107841" y="26305"/>
                      </a:cubicBezTo>
                      <a:cubicBezTo>
                        <a:pt x="71775" y="18965"/>
                        <a:pt x="36582" y="8399"/>
                        <a:pt x="806" y="16"/>
                      </a:cubicBezTo>
                      <a:cubicBezTo>
                        <a:pt x="149" y="-138"/>
                        <a:pt x="-357" y="863"/>
                        <a:pt x="323" y="11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04" name="Google Shape;3472;p53">
                  <a:extLst>
                    <a:ext uri="{FF2B5EF4-FFF2-40B4-BE49-F238E27FC236}">
                      <a16:creationId xmlns:a16="http://schemas.microsoft.com/office/drawing/2014/main" id="{F9CC2973-A62F-9F8D-050C-5B6261CE99FB}"/>
                    </a:ext>
                  </a:extLst>
                </p:cNvPr>
                <p:cNvSpPr/>
                <p:nvPr/>
              </p:nvSpPr>
              <p:spPr>
                <a:xfrm rot="-2138257">
                  <a:off x="2924604" y="2749448"/>
                  <a:ext cx="116340" cy="125842"/>
                </a:xfrm>
                <a:custGeom>
                  <a:avLst/>
                  <a:gdLst/>
                  <a:ahLst/>
                  <a:cxnLst/>
                  <a:rect l="l" t="t" r="r" b="b"/>
                  <a:pathLst>
                    <a:path w="116371" h="125876" extrusionOk="0">
                      <a:moveTo>
                        <a:pt x="710" y="2043"/>
                      </a:moveTo>
                      <a:cubicBezTo>
                        <a:pt x="19044" y="8182"/>
                        <a:pt x="37745" y="13168"/>
                        <a:pt x="56703" y="16970"/>
                      </a:cubicBezTo>
                      <a:cubicBezTo>
                        <a:pt x="75446" y="21666"/>
                        <a:pt x="94199" y="26318"/>
                        <a:pt x="112964" y="30925"/>
                      </a:cubicBezTo>
                      <a:lnTo>
                        <a:pt x="111348" y="26956"/>
                      </a:lnTo>
                      <a:cubicBezTo>
                        <a:pt x="95255" y="56706"/>
                        <a:pt x="91323" y="91530"/>
                        <a:pt x="100379" y="124116"/>
                      </a:cubicBezTo>
                      <a:cubicBezTo>
                        <a:pt x="100794" y="125439"/>
                        <a:pt x="102205" y="126175"/>
                        <a:pt x="103529" y="125760"/>
                      </a:cubicBezTo>
                      <a:cubicBezTo>
                        <a:pt x="104789" y="125366"/>
                        <a:pt x="105528" y="124064"/>
                        <a:pt x="105222" y="122781"/>
                      </a:cubicBezTo>
                      <a:cubicBezTo>
                        <a:pt x="96982" y="91496"/>
                        <a:pt x="100836" y="58257"/>
                        <a:pt x="116017" y="29683"/>
                      </a:cubicBezTo>
                      <a:cubicBezTo>
                        <a:pt x="116760" y="28369"/>
                        <a:pt x="116297" y="26702"/>
                        <a:pt x="114982" y="25959"/>
                      </a:cubicBezTo>
                      <a:cubicBezTo>
                        <a:pt x="114799" y="25856"/>
                        <a:pt x="114604" y="25773"/>
                        <a:pt x="114401" y="25715"/>
                      </a:cubicBezTo>
                      <a:cubicBezTo>
                        <a:pt x="95202" y="21162"/>
                        <a:pt x="75998" y="16630"/>
                        <a:pt x="56790" y="12119"/>
                      </a:cubicBezTo>
                      <a:cubicBezTo>
                        <a:pt x="38460" y="6921"/>
                        <a:pt x="19822" y="2875"/>
                        <a:pt x="986" y="7"/>
                      </a:cubicBezTo>
                      <a:cubicBezTo>
                        <a:pt x="-267" y="-123"/>
                        <a:pt x="-289" y="1652"/>
                        <a:pt x="710" y="204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pic>
        <p:nvPicPr>
          <p:cNvPr id="3125" name="Google Shape;219;p3">
            <a:extLst>
              <a:ext uri="{FF2B5EF4-FFF2-40B4-BE49-F238E27FC236}">
                <a16:creationId xmlns:a16="http://schemas.microsoft.com/office/drawing/2014/main" id="{723CEC81-99DD-A0C3-C9E9-A0B016AC9F8E}"/>
              </a:ext>
            </a:extLst>
          </p:cNvPr>
          <p:cNvPicPr preferRelativeResize="0"/>
          <p:nvPr/>
        </p:nvPicPr>
        <p:blipFill rotWithShape="1">
          <a:blip r:embed="rId3">
            <a:alphaModFix/>
          </a:blip>
          <a:srcRect/>
          <a:stretch/>
        </p:blipFill>
        <p:spPr>
          <a:xfrm>
            <a:off x="323385" y="359627"/>
            <a:ext cx="1923338" cy="426506"/>
          </a:xfrm>
          <a:prstGeom prst="rect">
            <a:avLst/>
          </a:prstGeom>
          <a:noFill/>
          <a:ln>
            <a:noFill/>
          </a:ln>
        </p:spPr>
      </p:pic>
    </p:spTree>
    <p:extLst>
      <p:ext uri="{BB962C8B-B14F-4D97-AF65-F5344CB8AC3E}">
        <p14:creationId xmlns:p14="http://schemas.microsoft.com/office/powerpoint/2010/main" val="209272546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randombar(horizontal)">
                                      <p:cBhvr>
                                        <p:cTn id="17" dur="500"/>
                                        <p:tgtEl>
                                          <p:spTgt spid="307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randombar(horizontal)">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randombar(horizont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randombar(horizont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randombar(horizont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randombar(horizontal)">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E85E73-DD2A-3FAC-F101-9358FE2A93B5}"/>
              </a:ext>
            </a:extLst>
          </p:cNvPr>
          <p:cNvSpPr/>
          <p:nvPr/>
        </p:nvSpPr>
        <p:spPr>
          <a:xfrm>
            <a:off x="3288082" y="501041"/>
            <a:ext cx="2567836" cy="776614"/>
          </a:xfrm>
          <a:prstGeom prst="rect">
            <a:avLst/>
          </a:prstGeom>
          <a:solidFill>
            <a:schemeClr val="bg2">
              <a:lumMod val="40000"/>
              <a:lumOff val="60000"/>
            </a:schemeClr>
          </a:solidFill>
          <a:ln>
            <a:solidFill>
              <a:schemeClr val="bg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2">
                    <a:lumMod val="50000"/>
                  </a:schemeClr>
                </a:solidFill>
              </a:rPr>
              <a:t>KHỞI ĐỘNG</a:t>
            </a:r>
          </a:p>
        </p:txBody>
      </p:sp>
      <p:sp>
        <p:nvSpPr>
          <p:cNvPr id="5" name="TextBox 4">
            <a:extLst>
              <a:ext uri="{FF2B5EF4-FFF2-40B4-BE49-F238E27FC236}">
                <a16:creationId xmlns:a16="http://schemas.microsoft.com/office/drawing/2014/main" id="{70AAC135-44CE-A651-0046-06A8BA3CFCAD}"/>
              </a:ext>
            </a:extLst>
          </p:cNvPr>
          <p:cNvSpPr txBox="1"/>
          <p:nvPr/>
        </p:nvSpPr>
        <p:spPr>
          <a:xfrm>
            <a:off x="4585436" y="1553227"/>
            <a:ext cx="3156559" cy="400110"/>
          </a:xfrm>
          <a:prstGeom prst="rect">
            <a:avLst/>
          </a:prstGeom>
          <a:noFill/>
        </p:spPr>
        <p:txBody>
          <a:bodyPr wrap="square" rtlCol="0">
            <a:spAutoFit/>
          </a:bodyPr>
          <a:lstStyle/>
          <a:p>
            <a:r>
              <a:rPr lang="en-US" sz="2000" b="1" dirty="0">
                <a:solidFill>
                  <a:schemeClr val="accent1">
                    <a:lumMod val="50000"/>
                  </a:schemeClr>
                </a:solidFill>
              </a:rPr>
              <a:t>HOẠT ĐỘNG CÁ NHÂN</a:t>
            </a:r>
          </a:p>
        </p:txBody>
      </p:sp>
      <p:sp>
        <p:nvSpPr>
          <p:cNvPr id="7" name="TextBox 6">
            <a:extLst>
              <a:ext uri="{FF2B5EF4-FFF2-40B4-BE49-F238E27FC236}">
                <a16:creationId xmlns:a16="http://schemas.microsoft.com/office/drawing/2014/main" id="{2E00AD73-48A1-4EC0-7FF7-A71295660E70}"/>
              </a:ext>
            </a:extLst>
          </p:cNvPr>
          <p:cNvSpPr txBox="1"/>
          <p:nvPr/>
        </p:nvSpPr>
        <p:spPr>
          <a:xfrm>
            <a:off x="3560495" y="1953337"/>
            <a:ext cx="5210972" cy="2805320"/>
          </a:xfrm>
          <a:prstGeom prst="rect">
            <a:avLst/>
          </a:prstGeom>
          <a:noFill/>
        </p:spPr>
        <p:txBody>
          <a:bodyPr wrap="square">
            <a:spAutoFit/>
          </a:bodyPr>
          <a:lstStyle/>
          <a:p>
            <a:pPr algn="ctr">
              <a:lnSpc>
                <a:spcPct val="150000"/>
              </a:lnSpc>
            </a:pPr>
            <a:r>
              <a:rPr lang="en-US" sz="2000" b="1" dirty="0" err="1">
                <a:solidFill>
                  <a:schemeClr val="bg1">
                    <a:lumMod val="50000"/>
                  </a:schemeClr>
                </a:solidFill>
                <a:effectLst/>
                <a:latin typeface="+mn-lt"/>
                <a:ea typeface="Times New Roman" panose="02020603050405020304" pitchFamily="18" charset="0"/>
              </a:rPr>
              <a:t>Nhiệm</a:t>
            </a:r>
            <a:r>
              <a:rPr lang="en-US" sz="2000" b="1" dirty="0">
                <a:solidFill>
                  <a:schemeClr val="bg1">
                    <a:lumMod val="50000"/>
                  </a:schemeClr>
                </a:solidFill>
                <a:effectLst/>
                <a:latin typeface="+mn-lt"/>
                <a:ea typeface="Times New Roman" panose="02020603050405020304" pitchFamily="18" charset="0"/>
              </a:rPr>
              <a:t> </a:t>
            </a:r>
            <a:r>
              <a:rPr lang="en-US" sz="2000" b="1" dirty="0" err="1">
                <a:solidFill>
                  <a:schemeClr val="bg1">
                    <a:lumMod val="50000"/>
                  </a:schemeClr>
                </a:solidFill>
                <a:effectLst/>
                <a:latin typeface="+mn-lt"/>
                <a:ea typeface="Times New Roman" panose="02020603050405020304" pitchFamily="18" charset="0"/>
              </a:rPr>
              <a:t>vụ</a:t>
            </a:r>
            <a:r>
              <a:rPr lang="en-US" sz="2000" b="1" dirty="0">
                <a:solidFill>
                  <a:schemeClr val="bg1">
                    <a:lumMod val="50000"/>
                  </a:schemeClr>
                </a:solidFill>
                <a:effectLst/>
                <a:latin typeface="+mn-lt"/>
                <a:ea typeface="Times New Roman" panose="02020603050405020304" pitchFamily="18" charset="0"/>
              </a:rPr>
              <a:t>:</a:t>
            </a:r>
          </a:p>
          <a:p>
            <a:pPr algn="just">
              <a:lnSpc>
                <a:spcPct val="150000"/>
              </a:lnSpc>
            </a:pPr>
            <a:r>
              <a:rPr lang="vi-VN" sz="2000" dirty="0">
                <a:effectLst/>
                <a:latin typeface="+mn-lt"/>
                <a:ea typeface="Times New Roman" panose="02020603050405020304" pitchFamily="18" charset="0"/>
              </a:rPr>
              <a:t>Kể tên một </a:t>
            </a:r>
            <a:r>
              <a:rPr lang="vi-VN" sz="2000" dirty="0">
                <a:solidFill>
                  <a:srgbClr val="000000"/>
                </a:solidFill>
                <a:effectLst/>
                <a:latin typeface="+mn-lt"/>
                <a:ea typeface="Times New Roman" panose="02020603050405020304" pitchFamily="18" charset="0"/>
              </a:rPr>
              <a:t>vài tác phẩm văn học Việt Nam viết về số phận bi kịch của con người. Trong bài 1, em đã được học tác phẩm </a:t>
            </a:r>
            <a:r>
              <a:rPr lang="vi-VN" sz="2000" i="1" dirty="0">
                <a:solidFill>
                  <a:srgbClr val="000000"/>
                </a:solidFill>
                <a:effectLst/>
                <a:latin typeface="+mn-lt"/>
                <a:ea typeface="Times New Roman" panose="02020603050405020304" pitchFamily="18" charset="0"/>
              </a:rPr>
              <a:t>“Người con gái Nam Xương”</a:t>
            </a:r>
            <a:r>
              <a:rPr lang="vi-VN" sz="2000" dirty="0">
                <a:solidFill>
                  <a:srgbClr val="000000"/>
                </a:solidFill>
                <a:effectLst/>
                <a:latin typeface="+mn-lt"/>
                <a:ea typeface="Times New Roman" panose="02020603050405020304" pitchFamily="18" charset="0"/>
              </a:rPr>
              <a:t>, hãy chia sẻ cảm nhận về một chi tiết mà em ấn tượng nhất.</a:t>
            </a:r>
            <a:endParaRPr lang="en-US" sz="2000" dirty="0">
              <a:latin typeface="+mn-lt"/>
            </a:endParaRPr>
          </a:p>
        </p:txBody>
      </p:sp>
      <p:pic>
        <p:nvPicPr>
          <p:cNvPr id="10" name="Picture 9">
            <a:extLst>
              <a:ext uri="{FF2B5EF4-FFF2-40B4-BE49-F238E27FC236}">
                <a16:creationId xmlns:a16="http://schemas.microsoft.com/office/drawing/2014/main" id="{33C3B7E1-27C5-0ACF-088E-60B2F3909E8E}"/>
              </a:ext>
            </a:extLst>
          </p:cNvPr>
          <p:cNvPicPr>
            <a:picLocks noChangeAspect="1"/>
          </p:cNvPicPr>
          <p:nvPr/>
        </p:nvPicPr>
        <p:blipFill rotWithShape="1">
          <a:blip r:embed="rId2"/>
          <a:srcRect r="65479" b="45459"/>
          <a:stretch/>
        </p:blipFill>
        <p:spPr>
          <a:xfrm>
            <a:off x="34009" y="1377863"/>
            <a:ext cx="3537729" cy="3481002"/>
          </a:xfrm>
          <a:prstGeom prst="rect">
            <a:avLst/>
          </a:prstGeom>
        </p:spPr>
      </p:pic>
      <p:grpSp>
        <p:nvGrpSpPr>
          <p:cNvPr id="41" name="Google Shape;2910;p51">
            <a:extLst>
              <a:ext uri="{FF2B5EF4-FFF2-40B4-BE49-F238E27FC236}">
                <a16:creationId xmlns:a16="http://schemas.microsoft.com/office/drawing/2014/main" id="{64338291-7262-4226-42CA-F5E1435E2A78}"/>
              </a:ext>
            </a:extLst>
          </p:cNvPr>
          <p:cNvGrpSpPr/>
          <p:nvPr/>
        </p:nvGrpSpPr>
        <p:grpSpPr>
          <a:xfrm flipH="1">
            <a:off x="8390129" y="953244"/>
            <a:ext cx="731128" cy="394605"/>
            <a:chOff x="1006523" y="1673424"/>
            <a:chExt cx="731128" cy="394605"/>
          </a:xfrm>
        </p:grpSpPr>
        <p:sp>
          <p:nvSpPr>
            <p:cNvPr id="42" name="Google Shape;2911;p51">
              <a:extLst>
                <a:ext uri="{FF2B5EF4-FFF2-40B4-BE49-F238E27FC236}">
                  <a16:creationId xmlns:a16="http://schemas.microsoft.com/office/drawing/2014/main" id="{A9C35E60-2E54-45C2-B558-48E4BF4DFCA4}"/>
                </a:ext>
              </a:extLst>
            </p:cNvPr>
            <p:cNvSpPr/>
            <p:nvPr/>
          </p:nvSpPr>
          <p:spPr>
            <a:xfrm>
              <a:off x="1010947" y="1679127"/>
              <a:ext cx="720146" cy="385761"/>
            </a:xfrm>
            <a:custGeom>
              <a:avLst/>
              <a:gdLst/>
              <a:ahLst/>
              <a:cxnLst/>
              <a:rect l="l" t="t" r="r" b="b"/>
              <a:pathLst>
                <a:path w="720146" h="385761" extrusionOk="0">
                  <a:moveTo>
                    <a:pt x="714509" y="372279"/>
                  </a:moveTo>
                  <a:cubicBezTo>
                    <a:pt x="476403" y="370249"/>
                    <a:pt x="238355" y="374749"/>
                    <a:pt x="366" y="385777"/>
                  </a:cubicBezTo>
                  <a:lnTo>
                    <a:pt x="190" y="381807"/>
                  </a:lnTo>
                  <a:cubicBezTo>
                    <a:pt x="23494" y="337553"/>
                    <a:pt x="75353" y="316562"/>
                    <a:pt x="122907" y="332136"/>
                  </a:cubicBezTo>
                  <a:cubicBezTo>
                    <a:pt x="110459" y="305139"/>
                    <a:pt x="97657" y="275937"/>
                    <a:pt x="102601" y="246558"/>
                  </a:cubicBezTo>
                  <a:cubicBezTo>
                    <a:pt x="107545" y="217179"/>
                    <a:pt x="138710" y="190535"/>
                    <a:pt x="166255" y="201828"/>
                  </a:cubicBezTo>
                  <a:cubicBezTo>
                    <a:pt x="193712" y="213121"/>
                    <a:pt x="199627" y="251763"/>
                    <a:pt x="225318" y="266585"/>
                  </a:cubicBezTo>
                  <a:cubicBezTo>
                    <a:pt x="201658" y="224149"/>
                    <a:pt x="210133" y="171743"/>
                    <a:pt x="220904" y="124455"/>
                  </a:cubicBezTo>
                  <a:cubicBezTo>
                    <a:pt x="227349" y="95870"/>
                    <a:pt x="234765" y="66756"/>
                    <a:pt x="251186" y="42406"/>
                  </a:cubicBezTo>
                  <a:cubicBezTo>
                    <a:pt x="267519" y="18056"/>
                    <a:pt x="294711" y="-1001"/>
                    <a:pt x="324022" y="58"/>
                  </a:cubicBezTo>
                  <a:cubicBezTo>
                    <a:pt x="351743" y="1028"/>
                    <a:pt x="376552" y="19908"/>
                    <a:pt x="391119" y="43464"/>
                  </a:cubicBezTo>
                  <a:cubicBezTo>
                    <a:pt x="404555" y="67819"/>
                    <a:pt x="412877" y="94658"/>
                    <a:pt x="415574" y="122337"/>
                  </a:cubicBezTo>
                  <a:cubicBezTo>
                    <a:pt x="424312" y="182362"/>
                    <a:pt x="424846" y="243295"/>
                    <a:pt x="417163" y="303463"/>
                  </a:cubicBezTo>
                  <a:cubicBezTo>
                    <a:pt x="434979" y="242196"/>
                    <a:pt x="471189" y="187872"/>
                    <a:pt x="520899" y="147834"/>
                  </a:cubicBezTo>
                  <a:cubicBezTo>
                    <a:pt x="548179" y="126043"/>
                    <a:pt x="585259" y="108398"/>
                    <a:pt x="617218" y="122602"/>
                  </a:cubicBezTo>
                  <a:cubicBezTo>
                    <a:pt x="653592" y="138747"/>
                    <a:pt x="662597" y="186653"/>
                    <a:pt x="658006" y="226266"/>
                  </a:cubicBezTo>
                  <a:cubicBezTo>
                    <a:pt x="652915" y="269428"/>
                    <a:pt x="637831" y="310811"/>
                    <a:pt x="613952" y="347134"/>
                  </a:cubicBezTo>
                  <a:cubicBezTo>
                    <a:pt x="641674" y="313080"/>
                    <a:pt x="706563" y="324990"/>
                    <a:pt x="720336" y="36672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 name="Google Shape;2912;p51">
              <a:extLst>
                <a:ext uri="{FF2B5EF4-FFF2-40B4-BE49-F238E27FC236}">
                  <a16:creationId xmlns:a16="http://schemas.microsoft.com/office/drawing/2014/main" id="{D71D71A4-F288-09D0-143C-AE0AF4FF033D}"/>
                </a:ext>
              </a:extLst>
            </p:cNvPr>
            <p:cNvSpPr/>
            <p:nvPr/>
          </p:nvSpPr>
          <p:spPr>
            <a:xfrm>
              <a:off x="1006523" y="1673424"/>
              <a:ext cx="731128" cy="394605"/>
            </a:xfrm>
            <a:custGeom>
              <a:avLst/>
              <a:gdLst/>
              <a:ahLst/>
              <a:cxnLst/>
              <a:rect l="l" t="t" r="r" b="b"/>
              <a:pathLst>
                <a:path w="731128" h="394605" extrusionOk="0">
                  <a:moveTo>
                    <a:pt x="730915" y="370736"/>
                  </a:moveTo>
                  <a:cubicBezTo>
                    <a:pt x="717966" y="334312"/>
                    <a:pt x="672867" y="317997"/>
                    <a:pt x="638450" y="331138"/>
                  </a:cubicBezTo>
                  <a:cubicBezTo>
                    <a:pt x="653422" y="302431"/>
                    <a:pt x="663395" y="271388"/>
                    <a:pt x="667943" y="239337"/>
                  </a:cubicBezTo>
                  <a:cubicBezTo>
                    <a:pt x="672240" y="208473"/>
                    <a:pt x="670821" y="172937"/>
                    <a:pt x="652509" y="146368"/>
                  </a:cubicBezTo>
                  <a:cubicBezTo>
                    <a:pt x="602956" y="74470"/>
                    <a:pt x="513277" y="147786"/>
                    <a:pt x="475750" y="193356"/>
                  </a:cubicBezTo>
                  <a:cubicBezTo>
                    <a:pt x="458396" y="214435"/>
                    <a:pt x="443791" y="237631"/>
                    <a:pt x="432286" y="262387"/>
                  </a:cubicBezTo>
                  <a:cubicBezTo>
                    <a:pt x="434488" y="224025"/>
                    <a:pt x="433396" y="185545"/>
                    <a:pt x="429023" y="147369"/>
                  </a:cubicBezTo>
                  <a:cubicBezTo>
                    <a:pt x="423997" y="103966"/>
                    <a:pt x="416603" y="55387"/>
                    <a:pt x="383188" y="23884"/>
                  </a:cubicBezTo>
                  <a:cubicBezTo>
                    <a:pt x="355093" y="-4468"/>
                    <a:pt x="310460" y="-7987"/>
                    <a:pt x="278263" y="15611"/>
                  </a:cubicBezTo>
                  <a:cubicBezTo>
                    <a:pt x="240486" y="42625"/>
                    <a:pt x="227920" y="89005"/>
                    <a:pt x="218343" y="132031"/>
                  </a:cubicBezTo>
                  <a:cubicBezTo>
                    <a:pt x="210023" y="169410"/>
                    <a:pt x="203739" y="209460"/>
                    <a:pt x="213250" y="246612"/>
                  </a:cubicBezTo>
                  <a:cubicBezTo>
                    <a:pt x="206835" y="235746"/>
                    <a:pt x="199671" y="225339"/>
                    <a:pt x="191809" y="215468"/>
                  </a:cubicBezTo>
                  <a:cubicBezTo>
                    <a:pt x="178661" y="199787"/>
                    <a:pt x="156697" y="194729"/>
                    <a:pt x="138008" y="203080"/>
                  </a:cubicBezTo>
                  <a:cubicBezTo>
                    <a:pt x="117536" y="212768"/>
                    <a:pt x="103422" y="232222"/>
                    <a:pt x="100574" y="254679"/>
                  </a:cubicBezTo>
                  <a:cubicBezTo>
                    <a:pt x="97247" y="280637"/>
                    <a:pt x="106487" y="305681"/>
                    <a:pt x="117010" y="329182"/>
                  </a:cubicBezTo>
                  <a:cubicBezTo>
                    <a:pt x="70130" y="319832"/>
                    <a:pt x="22760" y="342838"/>
                    <a:pt x="1151" y="385450"/>
                  </a:cubicBezTo>
                  <a:cubicBezTo>
                    <a:pt x="531" y="386691"/>
                    <a:pt x="608" y="388165"/>
                    <a:pt x="1352" y="389336"/>
                  </a:cubicBezTo>
                  <a:cubicBezTo>
                    <a:pt x="62" y="390312"/>
                    <a:pt x="-193" y="392149"/>
                    <a:pt x="784" y="393439"/>
                  </a:cubicBezTo>
                  <a:cubicBezTo>
                    <a:pt x="1339" y="394172"/>
                    <a:pt x="2205" y="394602"/>
                    <a:pt x="3125" y="394600"/>
                  </a:cubicBezTo>
                  <a:cubicBezTo>
                    <a:pt x="96756" y="394988"/>
                    <a:pt x="190477" y="389755"/>
                    <a:pt x="284088" y="387705"/>
                  </a:cubicBezTo>
                  <a:cubicBezTo>
                    <a:pt x="377777" y="385652"/>
                    <a:pt x="471482" y="384446"/>
                    <a:pt x="565203" y="384087"/>
                  </a:cubicBezTo>
                  <a:cubicBezTo>
                    <a:pt x="590828" y="384014"/>
                    <a:pt x="616454" y="384003"/>
                    <a:pt x="642079" y="384051"/>
                  </a:cubicBezTo>
                  <a:cubicBezTo>
                    <a:pt x="668174" y="385578"/>
                    <a:pt x="694344" y="385294"/>
                    <a:pt x="720399" y="383199"/>
                  </a:cubicBezTo>
                  <a:cubicBezTo>
                    <a:pt x="722663" y="382771"/>
                    <a:pt x="724283" y="380767"/>
                    <a:pt x="724226" y="378465"/>
                  </a:cubicBezTo>
                  <a:cubicBezTo>
                    <a:pt x="728342" y="378802"/>
                    <a:pt x="732677" y="375694"/>
                    <a:pt x="730915" y="370736"/>
                  </a:cubicBezTo>
                  <a:close/>
                  <a:moveTo>
                    <a:pt x="653062" y="371055"/>
                  </a:moveTo>
                  <a:cubicBezTo>
                    <a:pt x="629633" y="370964"/>
                    <a:pt x="606204" y="370938"/>
                    <a:pt x="582775" y="370977"/>
                  </a:cubicBezTo>
                  <a:cubicBezTo>
                    <a:pt x="535917" y="371087"/>
                    <a:pt x="489060" y="371453"/>
                    <a:pt x="442205" y="372075"/>
                  </a:cubicBezTo>
                  <a:cubicBezTo>
                    <a:pt x="348490" y="373312"/>
                    <a:pt x="254801" y="375743"/>
                    <a:pt x="161140" y="379368"/>
                  </a:cubicBezTo>
                  <a:cubicBezTo>
                    <a:pt x="110377" y="381270"/>
                    <a:pt x="59526" y="383365"/>
                    <a:pt x="8937" y="388065"/>
                  </a:cubicBezTo>
                  <a:cubicBezTo>
                    <a:pt x="32428" y="347461"/>
                    <a:pt x="81168" y="328851"/>
                    <a:pt x="125768" y="343457"/>
                  </a:cubicBezTo>
                  <a:cubicBezTo>
                    <a:pt x="131019" y="345282"/>
                    <a:pt x="134204" y="339130"/>
                    <a:pt x="132306" y="334958"/>
                  </a:cubicBezTo>
                  <a:cubicBezTo>
                    <a:pt x="121286" y="310743"/>
                    <a:pt x="109365" y="284378"/>
                    <a:pt x="112509" y="257100"/>
                  </a:cubicBezTo>
                  <a:cubicBezTo>
                    <a:pt x="114888" y="236463"/>
                    <a:pt x="130503" y="215044"/>
                    <a:pt x="152002" y="211517"/>
                  </a:cubicBezTo>
                  <a:cubicBezTo>
                    <a:pt x="172478" y="208158"/>
                    <a:pt x="185124" y="225320"/>
                    <a:pt x="194772" y="240541"/>
                  </a:cubicBezTo>
                  <a:cubicBezTo>
                    <a:pt x="202382" y="255199"/>
                    <a:pt x="213268" y="267909"/>
                    <a:pt x="226588" y="277684"/>
                  </a:cubicBezTo>
                  <a:cubicBezTo>
                    <a:pt x="229638" y="279355"/>
                    <a:pt x="233467" y="278238"/>
                    <a:pt x="235139" y="275189"/>
                  </a:cubicBezTo>
                  <a:cubicBezTo>
                    <a:pt x="236172" y="273304"/>
                    <a:pt x="236172" y="271023"/>
                    <a:pt x="235139" y="269139"/>
                  </a:cubicBezTo>
                  <a:cubicBezTo>
                    <a:pt x="215455" y="232283"/>
                    <a:pt x="219578" y="189328"/>
                    <a:pt x="227546" y="149807"/>
                  </a:cubicBezTo>
                  <a:cubicBezTo>
                    <a:pt x="235420" y="110756"/>
                    <a:pt x="243996" y="66177"/>
                    <a:pt x="273050" y="36772"/>
                  </a:cubicBezTo>
                  <a:cubicBezTo>
                    <a:pt x="286565" y="22158"/>
                    <a:pt x="305207" y="13328"/>
                    <a:pt x="325083" y="12125"/>
                  </a:cubicBezTo>
                  <a:cubicBezTo>
                    <a:pt x="344658" y="12570"/>
                    <a:pt x="363212" y="20948"/>
                    <a:pt x="376483" y="35335"/>
                  </a:cubicBezTo>
                  <a:cubicBezTo>
                    <a:pt x="406720" y="65794"/>
                    <a:pt x="412478" y="113178"/>
                    <a:pt x="416754" y="153816"/>
                  </a:cubicBezTo>
                  <a:cubicBezTo>
                    <a:pt x="422103" y="205489"/>
                    <a:pt x="421532" y="257603"/>
                    <a:pt x="415052" y="309147"/>
                  </a:cubicBezTo>
                  <a:cubicBezTo>
                    <a:pt x="414122" y="316649"/>
                    <a:pt x="425893" y="317708"/>
                    <a:pt x="427902" y="310885"/>
                  </a:cubicBezTo>
                  <a:cubicBezTo>
                    <a:pt x="446804" y="246663"/>
                    <a:pt x="488310" y="182671"/>
                    <a:pt x="546067" y="146817"/>
                  </a:cubicBezTo>
                  <a:cubicBezTo>
                    <a:pt x="573838" y="129578"/>
                    <a:pt x="612575" y="119662"/>
                    <a:pt x="637169" y="147721"/>
                  </a:cubicBezTo>
                  <a:cubicBezTo>
                    <a:pt x="656379" y="169638"/>
                    <a:pt x="658947" y="202751"/>
                    <a:pt x="656040" y="230472"/>
                  </a:cubicBezTo>
                  <a:cubicBezTo>
                    <a:pt x="651159" y="273011"/>
                    <a:pt x="636331" y="313806"/>
                    <a:pt x="612755" y="349560"/>
                  </a:cubicBezTo>
                  <a:cubicBezTo>
                    <a:pt x="608794" y="355665"/>
                    <a:pt x="618123" y="363078"/>
                    <a:pt x="622963" y="357430"/>
                  </a:cubicBezTo>
                  <a:cubicBezTo>
                    <a:pt x="648142" y="328049"/>
                    <a:pt x="703126" y="336288"/>
                    <a:pt x="717787" y="372463"/>
                  </a:cubicBezTo>
                  <a:cubicBezTo>
                    <a:pt x="696266" y="370574"/>
                    <a:pt x="674644" y="370103"/>
                    <a:pt x="653062" y="37105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4" name="Google Shape;2913;p51">
            <a:extLst>
              <a:ext uri="{FF2B5EF4-FFF2-40B4-BE49-F238E27FC236}">
                <a16:creationId xmlns:a16="http://schemas.microsoft.com/office/drawing/2014/main" id="{3BE629AA-3102-33DF-3CAA-32E36D0BE760}"/>
              </a:ext>
            </a:extLst>
          </p:cNvPr>
          <p:cNvGrpSpPr/>
          <p:nvPr/>
        </p:nvGrpSpPr>
        <p:grpSpPr>
          <a:xfrm flipH="1">
            <a:off x="6609850" y="317742"/>
            <a:ext cx="1166447" cy="549813"/>
            <a:chOff x="4496533" y="-114840"/>
            <a:chExt cx="1166447" cy="549813"/>
          </a:xfrm>
        </p:grpSpPr>
        <p:sp>
          <p:nvSpPr>
            <p:cNvPr id="45" name="Google Shape;2914;p51">
              <a:extLst>
                <a:ext uri="{FF2B5EF4-FFF2-40B4-BE49-F238E27FC236}">
                  <a16:creationId xmlns:a16="http://schemas.microsoft.com/office/drawing/2014/main" id="{5477BAEB-CA40-CECC-EF8D-9D4496B1CE35}"/>
                </a:ext>
              </a:extLst>
            </p:cNvPr>
            <p:cNvSpPr/>
            <p:nvPr/>
          </p:nvSpPr>
          <p:spPr>
            <a:xfrm>
              <a:off x="4502226" y="-108161"/>
              <a:ext cx="1154246" cy="536688"/>
            </a:xfrm>
            <a:custGeom>
              <a:avLst/>
              <a:gdLst/>
              <a:ahLst/>
              <a:cxnLst/>
              <a:rect l="l" t="t" r="r" b="b"/>
              <a:pathLst>
                <a:path w="1154246" h="536688" extrusionOk="0">
                  <a:moveTo>
                    <a:pt x="1154437" y="536704"/>
                  </a:moveTo>
                  <a:cubicBezTo>
                    <a:pt x="906796" y="533352"/>
                    <a:pt x="659095" y="530058"/>
                    <a:pt x="411336" y="526823"/>
                  </a:cubicBezTo>
                  <a:cubicBezTo>
                    <a:pt x="274052" y="524970"/>
                    <a:pt x="136679" y="523117"/>
                    <a:pt x="190" y="508560"/>
                  </a:cubicBezTo>
                  <a:lnTo>
                    <a:pt x="1426" y="496562"/>
                  </a:lnTo>
                  <a:cubicBezTo>
                    <a:pt x="1335" y="469434"/>
                    <a:pt x="23269" y="447369"/>
                    <a:pt x="50415" y="447278"/>
                  </a:cubicBezTo>
                  <a:cubicBezTo>
                    <a:pt x="65232" y="447229"/>
                    <a:pt x="79281" y="453861"/>
                    <a:pt x="88652" y="465330"/>
                  </a:cubicBezTo>
                  <a:cubicBezTo>
                    <a:pt x="82472" y="435422"/>
                    <a:pt x="115579" y="409219"/>
                    <a:pt x="146126" y="410101"/>
                  </a:cubicBezTo>
                  <a:cubicBezTo>
                    <a:pt x="176673" y="410984"/>
                    <a:pt x="203423" y="429687"/>
                    <a:pt x="228143" y="447685"/>
                  </a:cubicBezTo>
                  <a:cubicBezTo>
                    <a:pt x="209346" y="390469"/>
                    <a:pt x="207476" y="329047"/>
                    <a:pt x="222758" y="270794"/>
                  </a:cubicBezTo>
                  <a:cubicBezTo>
                    <a:pt x="224308" y="262164"/>
                    <a:pt x="228325" y="254167"/>
                    <a:pt x="234323" y="247768"/>
                  </a:cubicBezTo>
                  <a:cubicBezTo>
                    <a:pt x="244829" y="238239"/>
                    <a:pt x="260986" y="239563"/>
                    <a:pt x="274847" y="242474"/>
                  </a:cubicBezTo>
                  <a:cubicBezTo>
                    <a:pt x="331342" y="254455"/>
                    <a:pt x="382801" y="283462"/>
                    <a:pt x="422284" y="325582"/>
                  </a:cubicBezTo>
                  <a:cubicBezTo>
                    <a:pt x="407232" y="244817"/>
                    <a:pt x="412264" y="161594"/>
                    <a:pt x="436939" y="83228"/>
                  </a:cubicBezTo>
                  <a:cubicBezTo>
                    <a:pt x="445944" y="54996"/>
                    <a:pt x="459010" y="25529"/>
                    <a:pt x="484525" y="10443"/>
                  </a:cubicBezTo>
                  <a:cubicBezTo>
                    <a:pt x="519486" y="-10378"/>
                    <a:pt x="565130" y="2944"/>
                    <a:pt x="599649" y="24470"/>
                  </a:cubicBezTo>
                  <a:cubicBezTo>
                    <a:pt x="686718" y="80117"/>
                    <a:pt x="737000" y="178351"/>
                    <a:pt x="731195" y="281469"/>
                  </a:cubicBezTo>
                  <a:cubicBezTo>
                    <a:pt x="739505" y="259642"/>
                    <a:pt x="751878" y="239585"/>
                    <a:pt x="767657" y="222359"/>
                  </a:cubicBezTo>
                  <a:cubicBezTo>
                    <a:pt x="784520" y="206214"/>
                    <a:pt x="809946" y="196862"/>
                    <a:pt x="831664" y="205331"/>
                  </a:cubicBezTo>
                  <a:cubicBezTo>
                    <a:pt x="860799" y="216712"/>
                    <a:pt x="870510" y="253590"/>
                    <a:pt x="867685" y="284734"/>
                  </a:cubicBezTo>
                  <a:cubicBezTo>
                    <a:pt x="865261" y="311159"/>
                    <a:pt x="856771" y="336670"/>
                    <a:pt x="842876" y="359284"/>
                  </a:cubicBezTo>
                  <a:cubicBezTo>
                    <a:pt x="865743" y="330258"/>
                    <a:pt x="897702" y="297879"/>
                    <a:pt x="933369" y="307584"/>
                  </a:cubicBezTo>
                  <a:cubicBezTo>
                    <a:pt x="949593" y="313142"/>
                    <a:pt x="963364" y="324189"/>
                    <a:pt x="972303" y="338816"/>
                  </a:cubicBezTo>
                  <a:cubicBezTo>
                    <a:pt x="999818" y="379201"/>
                    <a:pt x="1007209" y="429991"/>
                    <a:pt x="992344" y="476535"/>
                  </a:cubicBezTo>
                  <a:cubicBezTo>
                    <a:pt x="1049200" y="443009"/>
                    <a:pt x="1133248" y="474241"/>
                    <a:pt x="1154437" y="53670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46" name="Google Shape;2915;p51">
              <a:extLst>
                <a:ext uri="{FF2B5EF4-FFF2-40B4-BE49-F238E27FC236}">
                  <a16:creationId xmlns:a16="http://schemas.microsoft.com/office/drawing/2014/main" id="{6253A52A-D701-512A-7BD4-C52CE98BB71B}"/>
                </a:ext>
              </a:extLst>
            </p:cNvPr>
            <p:cNvSpPr/>
            <p:nvPr/>
          </p:nvSpPr>
          <p:spPr>
            <a:xfrm>
              <a:off x="4496533" y="-114840"/>
              <a:ext cx="1166447" cy="549813"/>
            </a:xfrm>
            <a:custGeom>
              <a:avLst/>
              <a:gdLst/>
              <a:ahLst/>
              <a:cxnLst/>
              <a:rect l="l" t="t" r="r" b="b"/>
              <a:pathLst>
                <a:path w="1166447" h="549813" extrusionOk="0">
                  <a:moveTo>
                    <a:pt x="1166419" y="541617"/>
                  </a:moveTo>
                  <a:cubicBezTo>
                    <a:pt x="1144293" y="479482"/>
                    <a:pt x="1068085" y="447111"/>
                    <a:pt x="1007823" y="471357"/>
                  </a:cubicBezTo>
                  <a:cubicBezTo>
                    <a:pt x="1018733" y="422157"/>
                    <a:pt x="1007469" y="366381"/>
                    <a:pt x="972968" y="328847"/>
                  </a:cubicBezTo>
                  <a:cubicBezTo>
                    <a:pt x="956760" y="309290"/>
                    <a:pt x="930237" y="301621"/>
                    <a:pt x="906083" y="309507"/>
                  </a:cubicBezTo>
                  <a:cubicBezTo>
                    <a:pt x="893294" y="314278"/>
                    <a:pt x="881588" y="321554"/>
                    <a:pt x="871651" y="330908"/>
                  </a:cubicBezTo>
                  <a:cubicBezTo>
                    <a:pt x="885074" y="290957"/>
                    <a:pt x="887332" y="243066"/>
                    <a:pt x="855271" y="215403"/>
                  </a:cubicBezTo>
                  <a:cubicBezTo>
                    <a:pt x="834885" y="199433"/>
                    <a:pt x="806585" y="198210"/>
                    <a:pt x="784896" y="212362"/>
                  </a:cubicBezTo>
                  <a:cubicBezTo>
                    <a:pt x="766910" y="223907"/>
                    <a:pt x="752563" y="240306"/>
                    <a:pt x="743517" y="259662"/>
                  </a:cubicBezTo>
                  <a:cubicBezTo>
                    <a:pt x="739582" y="172444"/>
                    <a:pt x="697139" y="91463"/>
                    <a:pt x="627638" y="38561"/>
                  </a:cubicBezTo>
                  <a:cubicBezTo>
                    <a:pt x="590940" y="11047"/>
                    <a:pt x="538272" y="-13232"/>
                    <a:pt x="493039" y="8240"/>
                  </a:cubicBezTo>
                  <a:cubicBezTo>
                    <a:pt x="447305" y="29949"/>
                    <a:pt x="433376" y="90842"/>
                    <a:pt x="423963" y="135619"/>
                  </a:cubicBezTo>
                  <a:cubicBezTo>
                    <a:pt x="411748" y="194258"/>
                    <a:pt x="409916" y="254582"/>
                    <a:pt x="418547" y="313853"/>
                  </a:cubicBezTo>
                  <a:cubicBezTo>
                    <a:pt x="383031" y="280804"/>
                    <a:pt x="339760" y="257222"/>
                    <a:pt x="292723" y="245281"/>
                  </a:cubicBezTo>
                  <a:cubicBezTo>
                    <a:pt x="277936" y="241560"/>
                    <a:pt x="261187" y="237651"/>
                    <a:pt x="246362" y="243193"/>
                  </a:cubicBezTo>
                  <a:cubicBezTo>
                    <a:pt x="232005" y="248560"/>
                    <a:pt x="225960" y="261922"/>
                    <a:pt x="222201" y="275738"/>
                  </a:cubicBezTo>
                  <a:cubicBezTo>
                    <a:pt x="216912" y="295586"/>
                    <a:pt x="213624" y="315913"/>
                    <a:pt x="212385" y="336416"/>
                  </a:cubicBezTo>
                  <a:cubicBezTo>
                    <a:pt x="210244" y="370725"/>
                    <a:pt x="213643" y="405155"/>
                    <a:pt x="222453" y="438385"/>
                  </a:cubicBezTo>
                  <a:cubicBezTo>
                    <a:pt x="197081" y="420999"/>
                    <a:pt x="167757" y="405225"/>
                    <a:pt x="136742" y="411815"/>
                  </a:cubicBezTo>
                  <a:cubicBezTo>
                    <a:pt x="112740" y="416145"/>
                    <a:pt x="93618" y="434332"/>
                    <a:pt x="88105" y="458074"/>
                  </a:cubicBezTo>
                  <a:cubicBezTo>
                    <a:pt x="63708" y="440329"/>
                    <a:pt x="29536" y="445709"/>
                    <a:pt x="11779" y="470089"/>
                  </a:cubicBezTo>
                  <a:cubicBezTo>
                    <a:pt x="4780" y="479699"/>
                    <a:pt x="1110" y="491328"/>
                    <a:pt x="1326" y="503211"/>
                  </a:cubicBezTo>
                  <a:cubicBezTo>
                    <a:pt x="1076" y="510631"/>
                    <a:pt x="12612" y="510622"/>
                    <a:pt x="12862" y="503211"/>
                  </a:cubicBezTo>
                  <a:cubicBezTo>
                    <a:pt x="13871" y="479108"/>
                    <a:pt x="34241" y="460386"/>
                    <a:pt x="58361" y="461394"/>
                  </a:cubicBezTo>
                  <a:cubicBezTo>
                    <a:pt x="70468" y="461900"/>
                    <a:pt x="81823" y="467407"/>
                    <a:pt x="89712" y="476599"/>
                  </a:cubicBezTo>
                  <a:cubicBezTo>
                    <a:pt x="94430" y="481959"/>
                    <a:pt x="101501" y="476044"/>
                    <a:pt x="100563" y="470286"/>
                  </a:cubicBezTo>
                  <a:cubicBezTo>
                    <a:pt x="96145" y="443157"/>
                    <a:pt x="126125" y="423342"/>
                    <a:pt x="150321" y="423286"/>
                  </a:cubicBezTo>
                  <a:cubicBezTo>
                    <a:pt x="180595" y="423217"/>
                    <a:pt x="207178" y="443007"/>
                    <a:pt x="230568" y="459986"/>
                  </a:cubicBezTo>
                  <a:cubicBezTo>
                    <a:pt x="235174" y="463330"/>
                    <a:pt x="241764" y="457788"/>
                    <a:pt x="240105" y="452660"/>
                  </a:cubicBezTo>
                  <a:cubicBezTo>
                    <a:pt x="229129" y="419013"/>
                    <a:pt x="223961" y="383746"/>
                    <a:pt x="224823" y="348367"/>
                  </a:cubicBezTo>
                  <a:cubicBezTo>
                    <a:pt x="225281" y="330331"/>
                    <a:pt x="227364" y="312373"/>
                    <a:pt x="231048" y="294710"/>
                  </a:cubicBezTo>
                  <a:cubicBezTo>
                    <a:pt x="234309" y="279126"/>
                    <a:pt x="237102" y="257367"/>
                    <a:pt x="255912" y="253976"/>
                  </a:cubicBezTo>
                  <a:cubicBezTo>
                    <a:pt x="271150" y="251229"/>
                    <a:pt x="288640" y="257203"/>
                    <a:pt x="303069" y="261647"/>
                  </a:cubicBezTo>
                  <a:cubicBezTo>
                    <a:pt x="318518" y="266400"/>
                    <a:pt x="333517" y="272508"/>
                    <a:pt x="347889" y="279901"/>
                  </a:cubicBezTo>
                  <a:cubicBezTo>
                    <a:pt x="376095" y="294475"/>
                    <a:pt x="401630" y="313714"/>
                    <a:pt x="423412" y="336803"/>
                  </a:cubicBezTo>
                  <a:cubicBezTo>
                    <a:pt x="428195" y="341852"/>
                    <a:pt x="435359" y="336463"/>
                    <a:pt x="434263" y="330491"/>
                  </a:cubicBezTo>
                  <a:cubicBezTo>
                    <a:pt x="424307" y="276595"/>
                    <a:pt x="423341" y="221424"/>
                    <a:pt x="431404" y="167213"/>
                  </a:cubicBezTo>
                  <a:cubicBezTo>
                    <a:pt x="435371" y="140508"/>
                    <a:pt x="441572" y="114182"/>
                    <a:pt x="449942" y="88513"/>
                  </a:cubicBezTo>
                  <a:cubicBezTo>
                    <a:pt x="455745" y="66590"/>
                    <a:pt x="467159" y="46553"/>
                    <a:pt x="483061" y="30376"/>
                  </a:cubicBezTo>
                  <a:cubicBezTo>
                    <a:pt x="521578" y="-4159"/>
                    <a:pt x="578118" y="19386"/>
                    <a:pt x="614427" y="44930"/>
                  </a:cubicBezTo>
                  <a:cubicBezTo>
                    <a:pt x="650733" y="70902"/>
                    <a:pt x="680204" y="105275"/>
                    <a:pt x="700319" y="145110"/>
                  </a:cubicBezTo>
                  <a:cubicBezTo>
                    <a:pt x="722980" y="189228"/>
                    <a:pt x="733359" y="238621"/>
                    <a:pt x="730372" y="288121"/>
                  </a:cubicBezTo>
                  <a:cubicBezTo>
                    <a:pt x="730460" y="291729"/>
                    <a:pt x="733458" y="294581"/>
                    <a:pt x="737068" y="294493"/>
                  </a:cubicBezTo>
                  <a:cubicBezTo>
                    <a:pt x="739277" y="294439"/>
                    <a:pt x="741308" y="293274"/>
                    <a:pt x="742469" y="291396"/>
                  </a:cubicBezTo>
                  <a:cubicBezTo>
                    <a:pt x="752816" y="268715"/>
                    <a:pt x="763762" y="243509"/>
                    <a:pt x="784371" y="228167"/>
                  </a:cubicBezTo>
                  <a:cubicBezTo>
                    <a:pt x="803975" y="213573"/>
                    <a:pt x="831957" y="209292"/>
                    <a:pt x="850126" y="228411"/>
                  </a:cubicBezTo>
                  <a:cubicBezTo>
                    <a:pt x="883525" y="263555"/>
                    <a:pt x="864414" y="327001"/>
                    <a:pt x="842959" y="362694"/>
                  </a:cubicBezTo>
                  <a:cubicBezTo>
                    <a:pt x="839274" y="368826"/>
                    <a:pt x="848478" y="376451"/>
                    <a:pt x="853156" y="370556"/>
                  </a:cubicBezTo>
                  <a:cubicBezTo>
                    <a:pt x="867456" y="352536"/>
                    <a:pt x="883754" y="333466"/>
                    <a:pt x="905157" y="323783"/>
                  </a:cubicBezTo>
                  <a:cubicBezTo>
                    <a:pt x="929948" y="312568"/>
                    <a:pt x="952999" y="323733"/>
                    <a:pt x="968776" y="343943"/>
                  </a:cubicBezTo>
                  <a:cubicBezTo>
                    <a:pt x="998252" y="383374"/>
                    <a:pt x="1006812" y="434621"/>
                    <a:pt x="991749" y="481481"/>
                  </a:cubicBezTo>
                  <a:cubicBezTo>
                    <a:pt x="990872" y="484995"/>
                    <a:pt x="993013" y="488553"/>
                    <a:pt x="996529" y="489429"/>
                  </a:cubicBezTo>
                  <a:cubicBezTo>
                    <a:pt x="998137" y="489829"/>
                    <a:pt x="999836" y="489607"/>
                    <a:pt x="1001286" y="488807"/>
                  </a:cubicBezTo>
                  <a:cubicBezTo>
                    <a:pt x="1052764" y="459477"/>
                    <a:pt x="1125309" y="483641"/>
                    <a:pt x="1150323" y="536723"/>
                  </a:cubicBezTo>
                  <a:cubicBezTo>
                    <a:pt x="1002638" y="534768"/>
                    <a:pt x="854953" y="532812"/>
                    <a:pt x="707268" y="530856"/>
                  </a:cubicBezTo>
                  <a:cubicBezTo>
                    <a:pt x="556727" y="528863"/>
                    <a:pt x="406089" y="528259"/>
                    <a:pt x="255589" y="524100"/>
                  </a:cubicBezTo>
                  <a:cubicBezTo>
                    <a:pt x="171463" y="521775"/>
                    <a:pt x="86929" y="519630"/>
                    <a:pt x="3104" y="511894"/>
                  </a:cubicBezTo>
                  <a:cubicBezTo>
                    <a:pt x="-847" y="511530"/>
                    <a:pt x="-716" y="517526"/>
                    <a:pt x="3104" y="517994"/>
                  </a:cubicBezTo>
                  <a:cubicBezTo>
                    <a:pt x="77632" y="527116"/>
                    <a:pt x="152173" y="533730"/>
                    <a:pt x="227233" y="536215"/>
                  </a:cubicBezTo>
                  <a:cubicBezTo>
                    <a:pt x="302210" y="538699"/>
                    <a:pt x="377233" y="539461"/>
                    <a:pt x="452242" y="540455"/>
                  </a:cubicBezTo>
                  <a:cubicBezTo>
                    <a:pt x="603205" y="542454"/>
                    <a:pt x="754168" y="544453"/>
                    <a:pt x="905133" y="546452"/>
                  </a:cubicBezTo>
                  <a:cubicBezTo>
                    <a:pt x="990141" y="547577"/>
                    <a:pt x="1075150" y="548703"/>
                    <a:pt x="1160158" y="549829"/>
                  </a:cubicBezTo>
                  <a:cubicBezTo>
                    <a:pt x="1163770" y="549796"/>
                    <a:pt x="1166670" y="546844"/>
                    <a:pt x="1166638" y="543235"/>
                  </a:cubicBezTo>
                  <a:cubicBezTo>
                    <a:pt x="1166633" y="542688"/>
                    <a:pt x="1166559" y="542145"/>
                    <a:pt x="1166419" y="5416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pic>
        <p:nvPicPr>
          <p:cNvPr id="47" name="Google Shape;200;p2">
            <a:extLst>
              <a:ext uri="{FF2B5EF4-FFF2-40B4-BE49-F238E27FC236}">
                <a16:creationId xmlns:a16="http://schemas.microsoft.com/office/drawing/2014/main" id="{BB2B5C3D-2924-2601-D3FA-150209F7B13B}"/>
              </a:ext>
            </a:extLst>
          </p:cNvPr>
          <p:cNvPicPr preferRelativeResize="0"/>
          <p:nvPr/>
        </p:nvPicPr>
        <p:blipFill rotWithShape="1">
          <a:blip r:embed="rId3">
            <a:alphaModFix/>
          </a:blip>
          <a:srcRect/>
          <a:stretch/>
        </p:blipFill>
        <p:spPr>
          <a:xfrm>
            <a:off x="387969" y="317742"/>
            <a:ext cx="1618631" cy="406220"/>
          </a:xfrm>
          <a:prstGeom prst="rect">
            <a:avLst/>
          </a:prstGeom>
          <a:noFill/>
          <a:ln>
            <a:noFill/>
          </a:ln>
        </p:spPr>
      </p:pic>
    </p:spTree>
    <p:extLst>
      <p:ext uri="{BB962C8B-B14F-4D97-AF65-F5344CB8AC3E}">
        <p14:creationId xmlns:p14="http://schemas.microsoft.com/office/powerpoint/2010/main" val="349775585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7489DE74-DECA-BA0F-5A3D-9B5764F217E2}"/>
              </a:ext>
            </a:extLst>
          </p:cNvPr>
          <p:cNvGraphicFramePr>
            <a:graphicFrameLocks noGrp="1"/>
          </p:cNvGraphicFramePr>
          <p:nvPr>
            <p:extLst>
              <p:ext uri="{D42A27DB-BD31-4B8C-83A1-F6EECF244321}">
                <p14:modId xmlns:p14="http://schemas.microsoft.com/office/powerpoint/2010/main" val="2002687587"/>
              </p:ext>
            </p:extLst>
          </p:nvPr>
        </p:nvGraphicFramePr>
        <p:xfrm>
          <a:off x="279478" y="254890"/>
          <a:ext cx="8585044" cy="4495530"/>
        </p:xfrm>
        <a:graphic>
          <a:graphicData uri="http://schemas.openxmlformats.org/drawingml/2006/table">
            <a:tbl>
              <a:tblPr firstRow="1" firstCol="1" bandRow="1">
                <a:tableStyleId>{3BEC05C4-62F0-4916-88AC-08D899433371}</a:tableStyleId>
              </a:tblPr>
              <a:tblGrid>
                <a:gridCol w="3802566">
                  <a:extLst>
                    <a:ext uri="{9D8B030D-6E8A-4147-A177-3AD203B41FA5}">
                      <a16:colId xmlns:a16="http://schemas.microsoft.com/office/drawing/2014/main" val="1788180450"/>
                    </a:ext>
                  </a:extLst>
                </a:gridCol>
                <a:gridCol w="4782478">
                  <a:extLst>
                    <a:ext uri="{9D8B030D-6E8A-4147-A177-3AD203B41FA5}">
                      <a16:colId xmlns:a16="http://schemas.microsoft.com/office/drawing/2014/main" val="2528611833"/>
                    </a:ext>
                  </a:extLst>
                </a:gridCol>
              </a:tblGrid>
              <a:tr h="592603">
                <a:tc>
                  <a:txBody>
                    <a:bodyPr/>
                    <a:lstStyle/>
                    <a:p>
                      <a:pPr algn="ctr">
                        <a:lnSpc>
                          <a:spcPct val="150000"/>
                        </a:lnSpc>
                        <a:tabLst>
                          <a:tab pos="90170" algn="l"/>
                          <a:tab pos="180340" algn="l"/>
                          <a:tab pos="270510" algn="l"/>
                        </a:tabLst>
                      </a:pPr>
                      <a:r>
                        <a:rPr lang="vi-VN" sz="2000" b="1" dirty="0">
                          <a:solidFill>
                            <a:schemeClr val="accent6"/>
                          </a:solidFill>
                          <a:effectLst/>
                        </a:rPr>
                        <a:t>Câu hỏi/ kĩ năng đọc.</a:t>
                      </a:r>
                      <a:endParaRPr lang="en-US" sz="2000" b="1"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635" marR="19635" marT="0" marB="0" anchor="ctr">
                    <a:lnB w="12700" cap="flat" cmpd="sng" algn="ctr">
                      <a:solidFill>
                        <a:schemeClr val="tx1"/>
                      </a:solidFill>
                      <a:prstDash val="solid"/>
                      <a:round/>
                      <a:headEnd type="none" w="med" len="med"/>
                      <a:tailEnd type="none" w="med" len="med"/>
                    </a:lnB>
                    <a:solidFill>
                      <a:schemeClr val="accent5">
                        <a:lumMod val="25000"/>
                      </a:schemeClr>
                    </a:solidFill>
                  </a:tcPr>
                </a:tc>
                <a:tc>
                  <a:txBody>
                    <a:bodyPr/>
                    <a:lstStyle/>
                    <a:p>
                      <a:pPr algn="ctr">
                        <a:lnSpc>
                          <a:spcPct val="150000"/>
                        </a:lnSpc>
                        <a:tabLst>
                          <a:tab pos="90170" algn="l"/>
                          <a:tab pos="180340" algn="l"/>
                          <a:tab pos="270510" algn="l"/>
                        </a:tabLst>
                      </a:pPr>
                      <a:r>
                        <a:rPr lang="vi-VN" sz="2000" b="1" dirty="0">
                          <a:solidFill>
                            <a:schemeClr val="accent6"/>
                          </a:solidFill>
                          <a:effectLst/>
                        </a:rPr>
                        <a:t>Câu trả lời </a:t>
                      </a:r>
                      <a:endParaRPr lang="en-US" sz="2000" b="1" dirty="0">
                        <a:solidFill>
                          <a:schemeClr val="accent6"/>
                        </a:solidFill>
                        <a:effectLst/>
                      </a:endParaRPr>
                    </a:p>
                  </a:txBody>
                  <a:tcPr marL="19635" marR="19635" marT="0" marB="0" anchor="ctr">
                    <a:lnB w="12700" cap="flat" cmpd="sng" algn="ctr">
                      <a:solidFill>
                        <a:schemeClr val="tx1"/>
                      </a:solidFill>
                      <a:prstDash val="solid"/>
                      <a:round/>
                      <a:headEnd type="none" w="med" len="med"/>
                      <a:tailEnd type="none" w="med" len="med"/>
                    </a:lnB>
                    <a:solidFill>
                      <a:schemeClr val="accent5">
                        <a:lumMod val="25000"/>
                      </a:schemeClr>
                    </a:solidFill>
                  </a:tcPr>
                </a:tc>
                <a:extLst>
                  <a:ext uri="{0D108BD9-81ED-4DB2-BD59-A6C34878D82A}">
                    <a16:rowId xmlns:a16="http://schemas.microsoft.com/office/drawing/2014/main" val="785052425"/>
                  </a:ext>
                </a:extLst>
              </a:tr>
              <a:tr h="1929161">
                <a:tc>
                  <a:txBody>
                    <a:bodyPr/>
                    <a:lstStyle/>
                    <a:p>
                      <a:pPr algn="just">
                        <a:lnSpc>
                          <a:spcPct val="150000"/>
                        </a:lnSpc>
                        <a:tabLst>
                          <a:tab pos="90170" algn="l"/>
                          <a:tab pos="180340" algn="l"/>
                          <a:tab pos="270510" algn="l"/>
                        </a:tabLst>
                      </a:pPr>
                      <a:r>
                        <a:rPr lang="vi-VN" sz="2000" b="1" dirty="0">
                          <a:effectLst/>
                        </a:rPr>
                        <a:t>Theo dõi</a:t>
                      </a:r>
                      <a:r>
                        <a:rPr lang="vi-VN" sz="2000" dirty="0">
                          <a:effectLst/>
                        </a:rPr>
                        <a:t>: Cách đặt vấn đề của tác giả.</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635" marR="1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95000"/>
                      </a:schemeClr>
                    </a:solidFill>
                  </a:tcPr>
                </a:tc>
                <a:tc>
                  <a:txBody>
                    <a:bodyPr/>
                    <a:lstStyle/>
                    <a:p>
                      <a:pPr algn="just">
                        <a:lnSpc>
                          <a:spcPct val="150000"/>
                        </a:lnSpc>
                        <a:tabLst>
                          <a:tab pos="90170" algn="l"/>
                          <a:tab pos="180340" algn="l"/>
                          <a:tab pos="270510" algn="l"/>
                        </a:tabLst>
                      </a:pPr>
                      <a:r>
                        <a:rPr lang="vi-VN" sz="2000" dirty="0">
                          <a:effectLst/>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635" marR="1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95000"/>
                      </a:schemeClr>
                    </a:solidFill>
                  </a:tcPr>
                </a:tc>
                <a:extLst>
                  <a:ext uri="{0D108BD9-81ED-4DB2-BD59-A6C34878D82A}">
                    <a16:rowId xmlns:a16="http://schemas.microsoft.com/office/drawing/2014/main" val="2104020149"/>
                  </a:ext>
                </a:extLst>
              </a:tr>
              <a:tr h="1973766">
                <a:tc>
                  <a:txBody>
                    <a:bodyPr/>
                    <a:lstStyle/>
                    <a:p>
                      <a:pPr algn="just">
                        <a:lnSpc>
                          <a:spcPct val="150000"/>
                        </a:lnSpc>
                        <a:tabLst>
                          <a:tab pos="90170" algn="l"/>
                          <a:tab pos="180340" algn="l"/>
                          <a:tab pos="270510" algn="l"/>
                        </a:tabLst>
                      </a:pPr>
                      <a:r>
                        <a:rPr lang="vi-VN" sz="2000" b="1" dirty="0">
                          <a:effectLst/>
                        </a:rPr>
                        <a:t>Theo dõi: </a:t>
                      </a:r>
                      <a:r>
                        <a:rPr lang="vi-VN" sz="2000" dirty="0">
                          <a:effectLst/>
                        </a:rPr>
                        <a:t>Nhận xét của tác giả về cuộc đời nhân vật Vũ Nương</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635" marR="1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95000"/>
                      </a:schemeClr>
                    </a:solidFill>
                  </a:tcPr>
                </a:tc>
                <a:tc>
                  <a:txBody>
                    <a:bodyPr/>
                    <a:lstStyle/>
                    <a:p>
                      <a:pPr algn="just">
                        <a:lnSpc>
                          <a:spcPct val="150000"/>
                        </a:lnSpc>
                        <a:tabLst>
                          <a:tab pos="90170" algn="l"/>
                          <a:tab pos="180340" algn="l"/>
                          <a:tab pos="270510" algn="l"/>
                        </a:tabLst>
                      </a:pPr>
                      <a:r>
                        <a:rPr lang="vi-VN" sz="2000" dirty="0">
                          <a:effectLst/>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635" marR="1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95000"/>
                      </a:schemeClr>
                    </a:solidFill>
                  </a:tcPr>
                </a:tc>
                <a:extLst>
                  <a:ext uri="{0D108BD9-81ED-4DB2-BD59-A6C34878D82A}">
                    <a16:rowId xmlns:a16="http://schemas.microsoft.com/office/drawing/2014/main" val="3987784291"/>
                  </a:ext>
                </a:extLst>
              </a:tr>
            </a:tbl>
          </a:graphicData>
        </a:graphic>
      </p:graphicFrame>
      <p:sp>
        <p:nvSpPr>
          <p:cNvPr id="5" name="TextBox 4">
            <a:extLst>
              <a:ext uri="{FF2B5EF4-FFF2-40B4-BE49-F238E27FC236}">
                <a16:creationId xmlns:a16="http://schemas.microsoft.com/office/drawing/2014/main" id="{B2A4C52B-2F55-2E26-1D36-68015D0F7160}"/>
              </a:ext>
            </a:extLst>
          </p:cNvPr>
          <p:cNvSpPr txBox="1"/>
          <p:nvPr/>
        </p:nvSpPr>
        <p:spPr>
          <a:xfrm>
            <a:off x="4181707" y="1080984"/>
            <a:ext cx="4572000" cy="1421671"/>
          </a:xfrm>
          <a:prstGeom prst="rect">
            <a:avLst/>
          </a:prstGeom>
          <a:noFill/>
        </p:spPr>
        <p:txBody>
          <a:bodyPr wrap="square">
            <a:spAutoFit/>
          </a:bodyPr>
          <a:lstStyle/>
          <a:p>
            <a:pPr algn="just">
              <a:lnSpc>
                <a:spcPct val="150000"/>
              </a:lnSpc>
            </a:pPr>
            <a:r>
              <a:rPr lang="vi-VN" sz="2000" dirty="0">
                <a:effectLst/>
                <a:latin typeface="+mn-lt"/>
                <a:ea typeface="Times New Roman" panose="02020603050405020304" pitchFamily="18" charset="0"/>
              </a:rPr>
              <a:t>Giới thiệu qua về tác phẩm, nhân vật Vũ Nương và đưa ra nhận xét về số phận con người trong tác phẩm.</a:t>
            </a:r>
            <a:endParaRPr lang="en-US" sz="2000" dirty="0">
              <a:latin typeface="+mn-lt"/>
            </a:endParaRPr>
          </a:p>
        </p:txBody>
      </p:sp>
      <p:sp>
        <p:nvSpPr>
          <p:cNvPr id="7" name="TextBox 6">
            <a:extLst>
              <a:ext uri="{FF2B5EF4-FFF2-40B4-BE49-F238E27FC236}">
                <a16:creationId xmlns:a16="http://schemas.microsoft.com/office/drawing/2014/main" id="{82A520C8-F658-4FD3-561A-99DCECAF8EA8}"/>
              </a:ext>
            </a:extLst>
          </p:cNvPr>
          <p:cNvSpPr txBox="1"/>
          <p:nvPr/>
        </p:nvSpPr>
        <p:spPr>
          <a:xfrm>
            <a:off x="4181707" y="2780887"/>
            <a:ext cx="4572000" cy="1881990"/>
          </a:xfrm>
          <a:prstGeom prst="rect">
            <a:avLst/>
          </a:prstGeom>
          <a:noFill/>
        </p:spPr>
        <p:txBody>
          <a:bodyPr wrap="square">
            <a:spAutoFit/>
          </a:bodyPr>
          <a:lstStyle/>
          <a:p>
            <a:pPr algn="just">
              <a:lnSpc>
                <a:spcPct val="150000"/>
              </a:lnSpc>
            </a:pPr>
            <a:r>
              <a:rPr lang="vi-VN" sz="2000" dirty="0">
                <a:effectLst/>
                <a:latin typeface="+mn-lt"/>
                <a:ea typeface="Times New Roman" panose="02020603050405020304" pitchFamily="18" charset="0"/>
              </a:rPr>
              <a:t>Cuộc đời Vũ Nương ngắn ngủi nhưng nàng đã kịp làm chọn nghĩa vụ của một kiếp đàn bà: làm con dâu, làm vợ, làm mẹ…</a:t>
            </a:r>
            <a:endParaRPr lang="en-US" sz="2000" dirty="0">
              <a:latin typeface="+mn-lt"/>
            </a:endParaRPr>
          </a:p>
        </p:txBody>
      </p:sp>
    </p:spTree>
    <p:extLst>
      <p:ext uri="{BB962C8B-B14F-4D97-AF65-F5344CB8AC3E}">
        <p14:creationId xmlns:p14="http://schemas.microsoft.com/office/powerpoint/2010/main" val="239512076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78959EA6-759D-1F3A-074C-75D17335060B}"/>
              </a:ext>
            </a:extLst>
          </p:cNvPr>
          <p:cNvGraphicFramePr>
            <a:graphicFrameLocks noGrp="1"/>
          </p:cNvGraphicFramePr>
          <p:nvPr>
            <p:extLst>
              <p:ext uri="{D42A27DB-BD31-4B8C-83A1-F6EECF244321}">
                <p14:modId xmlns:p14="http://schemas.microsoft.com/office/powerpoint/2010/main" val="2653784600"/>
              </p:ext>
            </p:extLst>
          </p:nvPr>
        </p:nvGraphicFramePr>
        <p:xfrm>
          <a:off x="398657" y="165681"/>
          <a:ext cx="8455412" cy="4880452"/>
        </p:xfrm>
        <a:graphic>
          <a:graphicData uri="http://schemas.openxmlformats.org/drawingml/2006/table">
            <a:tbl>
              <a:tblPr firstRow="1" firstCol="1" bandRow="1">
                <a:tableStyleId>{3BEC05C4-62F0-4916-88AC-08D899433371}</a:tableStyleId>
              </a:tblPr>
              <a:tblGrid>
                <a:gridCol w="3303549">
                  <a:extLst>
                    <a:ext uri="{9D8B030D-6E8A-4147-A177-3AD203B41FA5}">
                      <a16:colId xmlns:a16="http://schemas.microsoft.com/office/drawing/2014/main" val="3843113514"/>
                    </a:ext>
                  </a:extLst>
                </a:gridCol>
                <a:gridCol w="5151863">
                  <a:extLst>
                    <a:ext uri="{9D8B030D-6E8A-4147-A177-3AD203B41FA5}">
                      <a16:colId xmlns:a16="http://schemas.microsoft.com/office/drawing/2014/main" val="4000439364"/>
                    </a:ext>
                  </a:extLst>
                </a:gridCol>
              </a:tblGrid>
              <a:tr h="425333">
                <a:tc>
                  <a:txBody>
                    <a:bodyPr/>
                    <a:lstStyle/>
                    <a:p>
                      <a:pPr algn="ctr">
                        <a:lnSpc>
                          <a:spcPct val="150000"/>
                        </a:lnSpc>
                        <a:tabLst>
                          <a:tab pos="90170" algn="l"/>
                          <a:tab pos="180340" algn="l"/>
                          <a:tab pos="270510" algn="l"/>
                        </a:tabLst>
                      </a:pPr>
                      <a:r>
                        <a:rPr lang="vi-VN" sz="2000" b="1" dirty="0">
                          <a:solidFill>
                            <a:schemeClr val="accent6"/>
                          </a:solidFill>
                          <a:effectLst/>
                        </a:rPr>
                        <a:t>Câu hỏi/ kĩ năng đọc.</a:t>
                      </a:r>
                      <a:endParaRPr lang="en-US" sz="2000" b="1"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635" marR="19635" marT="0" marB="0" anchor="ctr">
                    <a:lnB w="12700" cap="flat" cmpd="sng" algn="ctr">
                      <a:solidFill>
                        <a:schemeClr val="tx1"/>
                      </a:solidFill>
                      <a:prstDash val="solid"/>
                      <a:round/>
                      <a:headEnd type="none" w="med" len="med"/>
                      <a:tailEnd type="none" w="med" len="med"/>
                    </a:lnB>
                    <a:solidFill>
                      <a:schemeClr val="accent5">
                        <a:lumMod val="25000"/>
                      </a:schemeClr>
                    </a:solidFill>
                  </a:tcPr>
                </a:tc>
                <a:tc>
                  <a:txBody>
                    <a:bodyPr/>
                    <a:lstStyle/>
                    <a:p>
                      <a:pPr algn="ctr">
                        <a:lnSpc>
                          <a:spcPct val="150000"/>
                        </a:lnSpc>
                        <a:tabLst>
                          <a:tab pos="90170" algn="l"/>
                          <a:tab pos="180340" algn="l"/>
                          <a:tab pos="270510" algn="l"/>
                        </a:tabLst>
                      </a:pPr>
                      <a:r>
                        <a:rPr lang="vi-VN" sz="2000" b="1" dirty="0">
                          <a:solidFill>
                            <a:schemeClr val="accent6"/>
                          </a:solidFill>
                          <a:effectLst/>
                        </a:rPr>
                        <a:t>Câu trả lời </a:t>
                      </a:r>
                      <a:endParaRPr lang="en-US" sz="2000" b="1" dirty="0">
                        <a:solidFill>
                          <a:schemeClr val="accent6"/>
                        </a:solidFill>
                        <a:effectLst/>
                      </a:endParaRPr>
                    </a:p>
                  </a:txBody>
                  <a:tcPr marL="19635" marR="19635" marT="0" marB="0" anchor="ctr">
                    <a:lnB w="12700" cap="flat" cmpd="sng" algn="ctr">
                      <a:solidFill>
                        <a:schemeClr val="tx1"/>
                      </a:solidFill>
                      <a:prstDash val="solid"/>
                      <a:round/>
                      <a:headEnd type="none" w="med" len="med"/>
                      <a:tailEnd type="none" w="med" len="med"/>
                    </a:lnB>
                    <a:solidFill>
                      <a:schemeClr val="accent5">
                        <a:lumMod val="25000"/>
                      </a:schemeClr>
                    </a:solidFill>
                  </a:tcPr>
                </a:tc>
                <a:extLst>
                  <a:ext uri="{0D108BD9-81ED-4DB2-BD59-A6C34878D82A}">
                    <a16:rowId xmlns:a16="http://schemas.microsoft.com/office/drawing/2014/main" val="3883379177"/>
                  </a:ext>
                </a:extLst>
              </a:tr>
              <a:tr h="1059366">
                <a:tc>
                  <a:txBody>
                    <a:bodyPr/>
                    <a:lstStyle/>
                    <a:p>
                      <a:pPr algn="just">
                        <a:lnSpc>
                          <a:spcPct val="150000"/>
                        </a:lnSpc>
                        <a:tabLst>
                          <a:tab pos="90170" algn="l"/>
                          <a:tab pos="180340" algn="l"/>
                          <a:tab pos="270510" algn="l"/>
                        </a:tabLst>
                      </a:pPr>
                      <a:r>
                        <a:rPr lang="vi-VN" sz="2000" b="1" dirty="0">
                          <a:effectLst/>
                        </a:rPr>
                        <a:t>Theo dõi: </a:t>
                      </a:r>
                      <a:r>
                        <a:rPr lang="vi-VN" sz="2000" dirty="0">
                          <a:effectLst/>
                        </a:rPr>
                        <a:t>Nét tính cách của nhân vật Trương Sinh được tác giả tập trung phân tích.</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635" marR="1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95000"/>
                      </a:schemeClr>
                    </a:solidFill>
                  </a:tcPr>
                </a:tc>
                <a:tc>
                  <a:txBody>
                    <a:bodyPr/>
                    <a:lstStyle/>
                    <a:p>
                      <a:pPr algn="just">
                        <a:lnSpc>
                          <a:spcPct val="150000"/>
                        </a:lnSpc>
                        <a:tabLst>
                          <a:tab pos="90170" algn="l"/>
                          <a:tab pos="180340" algn="l"/>
                          <a:tab pos="270510" algn="l"/>
                        </a:tabLst>
                      </a:pPr>
                      <a:r>
                        <a:rPr lang="vi-VN" sz="2000" dirty="0">
                          <a:effectLst/>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635" marR="1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95000"/>
                      </a:schemeClr>
                    </a:solidFill>
                  </a:tcPr>
                </a:tc>
                <a:extLst>
                  <a:ext uri="{0D108BD9-81ED-4DB2-BD59-A6C34878D82A}">
                    <a16:rowId xmlns:a16="http://schemas.microsoft.com/office/drawing/2014/main" val="2112654941"/>
                  </a:ext>
                </a:extLst>
              </a:tr>
              <a:tr h="3138637">
                <a:tc>
                  <a:txBody>
                    <a:bodyPr/>
                    <a:lstStyle/>
                    <a:p>
                      <a:pPr algn="just">
                        <a:lnSpc>
                          <a:spcPct val="150000"/>
                        </a:lnSpc>
                        <a:tabLst>
                          <a:tab pos="90170" algn="l"/>
                          <a:tab pos="180340" algn="l"/>
                          <a:tab pos="270510" algn="l"/>
                        </a:tabLst>
                      </a:pPr>
                      <a:r>
                        <a:rPr lang="vi-VN" sz="2000" b="1" dirty="0">
                          <a:effectLst/>
                        </a:rPr>
                        <a:t>Chú ý: </a:t>
                      </a:r>
                      <a:r>
                        <a:rPr lang="vi-VN" sz="2000" dirty="0">
                          <a:effectLst/>
                        </a:rPr>
                        <a:t>Lí lẽ và bằng chứng được tác giả sử dụng để bày tỏ suy nghĩ về nhân vật Trương Sinh.</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635" marR="1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95000"/>
                      </a:schemeClr>
                    </a:solidFill>
                  </a:tcPr>
                </a:tc>
                <a:tc>
                  <a:txBody>
                    <a:bodyPr/>
                    <a:lstStyle/>
                    <a:p>
                      <a:pPr algn="just">
                        <a:lnSpc>
                          <a:spcPct val="150000"/>
                        </a:lnSpc>
                        <a:tabLst>
                          <a:tab pos="90170" algn="l"/>
                          <a:tab pos="180340" algn="l"/>
                          <a:tab pos="270510" algn="l"/>
                        </a:tabLst>
                      </a:pPr>
                      <a:r>
                        <a:rPr lang="vi-VN" sz="2000" dirty="0">
                          <a:effectLst/>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635" marR="1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95000"/>
                      </a:schemeClr>
                    </a:solidFill>
                  </a:tcPr>
                </a:tc>
                <a:extLst>
                  <a:ext uri="{0D108BD9-81ED-4DB2-BD59-A6C34878D82A}">
                    <a16:rowId xmlns:a16="http://schemas.microsoft.com/office/drawing/2014/main" val="2998032410"/>
                  </a:ext>
                </a:extLst>
              </a:tr>
            </a:tbl>
          </a:graphicData>
        </a:graphic>
      </p:graphicFrame>
      <p:sp>
        <p:nvSpPr>
          <p:cNvPr id="6" name="TextBox 5">
            <a:extLst>
              <a:ext uri="{FF2B5EF4-FFF2-40B4-BE49-F238E27FC236}">
                <a16:creationId xmlns:a16="http://schemas.microsoft.com/office/drawing/2014/main" id="{B001A129-64BA-7CF9-4B01-D9552D4489E2}"/>
              </a:ext>
            </a:extLst>
          </p:cNvPr>
          <p:cNvSpPr txBox="1"/>
          <p:nvPr/>
        </p:nvSpPr>
        <p:spPr>
          <a:xfrm>
            <a:off x="3791414" y="1000263"/>
            <a:ext cx="4572000" cy="400110"/>
          </a:xfrm>
          <a:prstGeom prst="rect">
            <a:avLst/>
          </a:prstGeom>
          <a:noFill/>
        </p:spPr>
        <p:txBody>
          <a:bodyPr wrap="square">
            <a:spAutoFit/>
          </a:bodyPr>
          <a:lstStyle/>
          <a:p>
            <a:r>
              <a:rPr lang="vi-VN" sz="2000" dirty="0">
                <a:effectLst/>
                <a:latin typeface="+mn-lt"/>
                <a:ea typeface="Times New Roman" panose="02020603050405020304" pitchFamily="18" charset="0"/>
              </a:rPr>
              <a:t>Sự đa nghi, ghen tuông mù quáng.</a:t>
            </a:r>
            <a:endParaRPr lang="en-US" sz="2000" dirty="0">
              <a:latin typeface="+mn-lt"/>
            </a:endParaRPr>
          </a:p>
        </p:txBody>
      </p:sp>
      <p:sp>
        <p:nvSpPr>
          <p:cNvPr id="8" name="TextBox 7">
            <a:extLst>
              <a:ext uri="{FF2B5EF4-FFF2-40B4-BE49-F238E27FC236}">
                <a16:creationId xmlns:a16="http://schemas.microsoft.com/office/drawing/2014/main" id="{F75EEC97-9C56-5626-EE6F-373AF718EB45}"/>
              </a:ext>
            </a:extLst>
          </p:cNvPr>
          <p:cNvSpPr txBox="1"/>
          <p:nvPr/>
        </p:nvSpPr>
        <p:spPr>
          <a:xfrm>
            <a:off x="3715214" y="1816113"/>
            <a:ext cx="4953929" cy="3266985"/>
          </a:xfrm>
          <a:prstGeom prst="rect">
            <a:avLst/>
          </a:prstGeom>
          <a:noFill/>
        </p:spPr>
        <p:txBody>
          <a:bodyPr wrap="square">
            <a:spAutoFit/>
          </a:bodyPr>
          <a:lstStyle/>
          <a:p>
            <a:pPr algn="just">
              <a:lnSpc>
                <a:spcPct val="150000"/>
              </a:lnSpc>
              <a:tabLst>
                <a:tab pos="90170" algn="l"/>
                <a:tab pos="180340" algn="l"/>
                <a:tab pos="270510" algn="l"/>
              </a:tabLst>
            </a:pPr>
            <a:r>
              <a:rPr lang="vi-VN" sz="2000" u="sng" dirty="0">
                <a:effectLst/>
                <a:latin typeface="+mn-lt"/>
                <a:ea typeface="Times New Roman" panose="02020603050405020304" pitchFamily="18" charset="0"/>
                <a:cs typeface="Times New Roman" panose="02020603050405020304" pitchFamily="18" charset="0"/>
              </a:rPr>
              <a:t>Ví dụ:</a:t>
            </a:r>
            <a:r>
              <a:rPr lang="vi-VN" sz="2000" dirty="0">
                <a:effectLst/>
                <a:latin typeface="+mn-lt"/>
                <a:ea typeface="Times New Roman" panose="02020603050405020304" pitchFamily="18" charset="0"/>
                <a:cs typeface="Times New Roman" panose="02020603050405020304" pitchFamily="18" charset="0"/>
              </a:rPr>
              <a:t> Lý lẽ 1: Trong ba năm chiến đấu ngoài chiến trường đã khiến anh mệt mỏi, có cảm giác chán chường. Vậy mà khi về đến nhà, anh lại thấy được cảnh tượng đau lòng.</a:t>
            </a:r>
            <a:endParaRPr lang="en-US" sz="2000" dirty="0">
              <a:effectLst/>
              <a:latin typeface="+mn-lt"/>
              <a:ea typeface="Times New Roman" panose="02020603050405020304" pitchFamily="18" charset="0"/>
            </a:endParaRPr>
          </a:p>
          <a:p>
            <a:pPr>
              <a:lnSpc>
                <a:spcPct val="150000"/>
              </a:lnSpc>
            </a:pPr>
            <a:r>
              <a:rPr lang="en-US" sz="2000" dirty="0">
                <a:latin typeface="+mn-lt"/>
                <a:ea typeface="Times New Roman" panose="02020603050405020304" pitchFamily="18" charset="0"/>
                <a:sym typeface="Wingdings" panose="05000000000000000000" pitchFamily="2" charset="2"/>
              </a:rPr>
              <a:t></a:t>
            </a:r>
            <a:r>
              <a:rPr lang="vi-VN" sz="2000" dirty="0">
                <a:effectLst/>
                <a:latin typeface="+mn-lt"/>
                <a:ea typeface="Times New Roman" panose="02020603050405020304" pitchFamily="18" charset="0"/>
              </a:rPr>
              <a:t> Bằng chứng 1: Lúc anh về thì mẹ mấy khiến cho anh rất đau khổ.</a:t>
            </a:r>
            <a:endParaRPr lang="en-US" sz="2000" dirty="0">
              <a:latin typeface="+mn-lt"/>
            </a:endParaRPr>
          </a:p>
        </p:txBody>
      </p:sp>
    </p:spTree>
    <p:extLst>
      <p:ext uri="{BB962C8B-B14F-4D97-AF65-F5344CB8AC3E}">
        <p14:creationId xmlns:p14="http://schemas.microsoft.com/office/powerpoint/2010/main" val="100251428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17B97A30-289A-84FE-55E3-2959309CAD2D}"/>
              </a:ext>
            </a:extLst>
          </p:cNvPr>
          <p:cNvGraphicFramePr>
            <a:graphicFrameLocks noGrp="1"/>
          </p:cNvGraphicFramePr>
          <p:nvPr>
            <p:extLst>
              <p:ext uri="{D42A27DB-BD31-4B8C-83A1-F6EECF244321}">
                <p14:modId xmlns:p14="http://schemas.microsoft.com/office/powerpoint/2010/main" val="2692791977"/>
              </p:ext>
            </p:extLst>
          </p:nvPr>
        </p:nvGraphicFramePr>
        <p:xfrm>
          <a:off x="172844" y="239411"/>
          <a:ext cx="8636619" cy="4722882"/>
        </p:xfrm>
        <a:graphic>
          <a:graphicData uri="http://schemas.openxmlformats.org/drawingml/2006/table">
            <a:tbl>
              <a:tblPr firstRow="1" firstCol="1" bandRow="1">
                <a:tableStyleId>{85E06598-8471-401B-A544-BD94CFB9FA16}</a:tableStyleId>
              </a:tblPr>
              <a:tblGrid>
                <a:gridCol w="3472230">
                  <a:extLst>
                    <a:ext uri="{9D8B030D-6E8A-4147-A177-3AD203B41FA5}">
                      <a16:colId xmlns:a16="http://schemas.microsoft.com/office/drawing/2014/main" val="1215669376"/>
                    </a:ext>
                  </a:extLst>
                </a:gridCol>
                <a:gridCol w="5164389">
                  <a:extLst>
                    <a:ext uri="{9D8B030D-6E8A-4147-A177-3AD203B41FA5}">
                      <a16:colId xmlns:a16="http://schemas.microsoft.com/office/drawing/2014/main" val="702193430"/>
                    </a:ext>
                  </a:extLst>
                </a:gridCol>
              </a:tblGrid>
              <a:tr h="447638">
                <a:tc>
                  <a:txBody>
                    <a:bodyPr/>
                    <a:lstStyle/>
                    <a:p>
                      <a:pPr algn="ctr">
                        <a:lnSpc>
                          <a:spcPct val="150000"/>
                        </a:lnSpc>
                        <a:tabLst>
                          <a:tab pos="90170" algn="l"/>
                          <a:tab pos="180340" algn="l"/>
                          <a:tab pos="270510" algn="l"/>
                        </a:tabLst>
                      </a:pPr>
                      <a:r>
                        <a:rPr lang="vi-VN" sz="2000" b="1" dirty="0">
                          <a:solidFill>
                            <a:schemeClr val="accent6"/>
                          </a:solidFill>
                          <a:effectLst/>
                        </a:rPr>
                        <a:t>Câu hỏi/ kĩ năng đọc.</a:t>
                      </a:r>
                      <a:endParaRPr lang="en-US" sz="2000" b="1"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635" marR="19635" marT="0" marB="0" anchor="ctr">
                    <a:lnB w="12700" cap="flat" cmpd="sng" algn="ctr">
                      <a:solidFill>
                        <a:schemeClr val="tx1"/>
                      </a:solidFill>
                      <a:prstDash val="solid"/>
                      <a:round/>
                      <a:headEnd type="none" w="med" len="med"/>
                      <a:tailEnd type="none" w="med" len="med"/>
                    </a:lnB>
                    <a:solidFill>
                      <a:schemeClr val="accent5">
                        <a:lumMod val="25000"/>
                      </a:schemeClr>
                    </a:solidFill>
                  </a:tcPr>
                </a:tc>
                <a:tc>
                  <a:txBody>
                    <a:bodyPr/>
                    <a:lstStyle/>
                    <a:p>
                      <a:pPr algn="ctr">
                        <a:lnSpc>
                          <a:spcPct val="150000"/>
                        </a:lnSpc>
                        <a:tabLst>
                          <a:tab pos="90170" algn="l"/>
                          <a:tab pos="180340" algn="l"/>
                          <a:tab pos="270510" algn="l"/>
                        </a:tabLst>
                      </a:pPr>
                      <a:r>
                        <a:rPr lang="vi-VN" sz="2000" b="1" dirty="0">
                          <a:solidFill>
                            <a:schemeClr val="accent6"/>
                          </a:solidFill>
                          <a:effectLst/>
                        </a:rPr>
                        <a:t>Câu trả lời </a:t>
                      </a:r>
                      <a:endParaRPr lang="en-US" sz="2000" b="1" dirty="0">
                        <a:solidFill>
                          <a:schemeClr val="accent6"/>
                        </a:solidFill>
                        <a:effectLst/>
                      </a:endParaRPr>
                    </a:p>
                  </a:txBody>
                  <a:tcPr marL="19635" marR="19635" marT="0" marB="0" anchor="ctr">
                    <a:lnB w="12700" cap="flat" cmpd="sng" algn="ctr">
                      <a:solidFill>
                        <a:schemeClr val="tx1"/>
                      </a:solidFill>
                      <a:prstDash val="solid"/>
                      <a:round/>
                      <a:headEnd type="none" w="med" len="med"/>
                      <a:tailEnd type="none" w="med" len="med"/>
                    </a:lnB>
                    <a:solidFill>
                      <a:schemeClr val="accent5">
                        <a:lumMod val="25000"/>
                      </a:schemeClr>
                    </a:solidFill>
                  </a:tcPr>
                </a:tc>
                <a:extLst>
                  <a:ext uri="{0D108BD9-81ED-4DB2-BD59-A6C34878D82A}">
                    <a16:rowId xmlns:a16="http://schemas.microsoft.com/office/drawing/2014/main" val="634857284"/>
                  </a:ext>
                </a:extLst>
              </a:tr>
              <a:tr h="2421499">
                <a:tc>
                  <a:txBody>
                    <a:bodyPr/>
                    <a:lstStyle/>
                    <a:p>
                      <a:pPr algn="just">
                        <a:lnSpc>
                          <a:spcPct val="150000"/>
                        </a:lnSpc>
                        <a:tabLst>
                          <a:tab pos="90170" algn="l"/>
                          <a:tab pos="180340" algn="l"/>
                          <a:tab pos="270510" algn="l"/>
                        </a:tabLst>
                      </a:pPr>
                      <a:r>
                        <a:rPr lang="vi-VN" sz="2000" b="1" dirty="0">
                          <a:effectLst/>
                        </a:rPr>
                        <a:t>Chú ý: </a:t>
                      </a:r>
                      <a:r>
                        <a:rPr lang="vi-VN" sz="2000" dirty="0">
                          <a:effectLst/>
                        </a:rPr>
                        <a:t>Cách tác giả phân tích chi tiết chiếc bóng trên vách – chi tiết mang tính thắt nút – mở nút.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635" marR="1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95000"/>
                      </a:schemeClr>
                    </a:solidFill>
                  </a:tcPr>
                </a:tc>
                <a:tc>
                  <a:txBody>
                    <a:bodyPr/>
                    <a:lstStyle/>
                    <a:p>
                      <a:pPr algn="just">
                        <a:lnSpc>
                          <a:spcPct val="150000"/>
                        </a:lnSpc>
                        <a:tabLst>
                          <a:tab pos="90170" algn="l"/>
                          <a:tab pos="180340" algn="l"/>
                          <a:tab pos="270510" algn="l"/>
                        </a:tabLst>
                      </a:pPr>
                      <a:r>
                        <a:rPr lang="vi-VN" sz="2000" dirty="0">
                          <a:effectLst/>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635" marR="1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95000"/>
                      </a:schemeClr>
                    </a:solidFill>
                  </a:tcPr>
                </a:tc>
                <a:extLst>
                  <a:ext uri="{0D108BD9-81ED-4DB2-BD59-A6C34878D82A}">
                    <a16:rowId xmlns:a16="http://schemas.microsoft.com/office/drawing/2014/main" val="3203706517"/>
                  </a:ext>
                </a:extLst>
              </a:tr>
              <a:tr h="1853745">
                <a:tc>
                  <a:txBody>
                    <a:bodyPr/>
                    <a:lstStyle/>
                    <a:p>
                      <a:pPr algn="just">
                        <a:lnSpc>
                          <a:spcPct val="150000"/>
                        </a:lnSpc>
                        <a:tabLst>
                          <a:tab pos="90170" algn="l"/>
                          <a:tab pos="180340" algn="l"/>
                          <a:tab pos="270510" algn="l"/>
                        </a:tabLst>
                      </a:pPr>
                      <a:r>
                        <a:rPr lang="vi-VN" sz="2000" b="1" dirty="0">
                          <a:effectLst/>
                        </a:rPr>
                        <a:t>Chú ý: </a:t>
                      </a:r>
                      <a:r>
                        <a:rPr lang="vi-VN" sz="2000" dirty="0">
                          <a:effectLst/>
                        </a:rPr>
                        <a:t>Vì sao tác giả cho rằng “bi kịch của Vũ Thị Thiết một phần là do nàng”?</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635" marR="1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95000"/>
                      </a:schemeClr>
                    </a:solidFill>
                  </a:tcPr>
                </a:tc>
                <a:tc>
                  <a:txBody>
                    <a:bodyPr/>
                    <a:lstStyle/>
                    <a:p>
                      <a:pPr algn="just">
                        <a:lnSpc>
                          <a:spcPct val="150000"/>
                        </a:lnSpc>
                        <a:tabLst>
                          <a:tab pos="90170" algn="l"/>
                          <a:tab pos="180340" algn="l"/>
                          <a:tab pos="270510" algn="l"/>
                        </a:tabLst>
                      </a:pPr>
                      <a:r>
                        <a:rPr lang="vi-VN" sz="2000" dirty="0">
                          <a:effectLst/>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635" marR="1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95000"/>
                      </a:schemeClr>
                    </a:solidFill>
                  </a:tcPr>
                </a:tc>
                <a:extLst>
                  <a:ext uri="{0D108BD9-81ED-4DB2-BD59-A6C34878D82A}">
                    <a16:rowId xmlns:a16="http://schemas.microsoft.com/office/drawing/2014/main" val="1404947816"/>
                  </a:ext>
                </a:extLst>
              </a:tr>
            </a:tbl>
          </a:graphicData>
        </a:graphic>
      </p:graphicFrame>
      <p:sp>
        <p:nvSpPr>
          <p:cNvPr id="6" name="TextBox 5">
            <a:extLst>
              <a:ext uri="{FF2B5EF4-FFF2-40B4-BE49-F238E27FC236}">
                <a16:creationId xmlns:a16="http://schemas.microsoft.com/office/drawing/2014/main" id="{02B58E6C-5697-942F-2D4B-1A70EC98D642}"/>
              </a:ext>
            </a:extLst>
          </p:cNvPr>
          <p:cNvSpPr txBox="1"/>
          <p:nvPr/>
        </p:nvSpPr>
        <p:spPr>
          <a:xfrm>
            <a:off x="3747114" y="724269"/>
            <a:ext cx="4861932" cy="2345001"/>
          </a:xfrm>
          <a:prstGeom prst="rect">
            <a:avLst/>
          </a:prstGeom>
          <a:noFill/>
        </p:spPr>
        <p:txBody>
          <a:bodyPr wrap="square">
            <a:spAutoFit/>
          </a:bodyPr>
          <a:lstStyle/>
          <a:p>
            <a:pPr marL="342900" indent="-342900" algn="just">
              <a:lnSpc>
                <a:spcPct val="150000"/>
              </a:lnSpc>
              <a:buFont typeface="Arial" panose="020B0604020202020204" pitchFamily="34" charset="0"/>
              <a:buChar char="•"/>
              <a:tabLst>
                <a:tab pos="90170" algn="l"/>
                <a:tab pos="180340" algn="l"/>
                <a:tab pos="270510" algn="l"/>
              </a:tabLst>
            </a:pPr>
            <a:r>
              <a:rPr lang="vi-VN" sz="2000" dirty="0">
                <a:effectLst/>
                <a:latin typeface="+mn-lt"/>
                <a:ea typeface="Times New Roman" panose="02020603050405020304" pitchFamily="18" charset="0"/>
                <a:cs typeface="Times New Roman" panose="02020603050405020304" pitchFamily="18" charset="0"/>
              </a:rPr>
              <a:t>Chi tiết thắt nút: là nguyên nhân đẩy Vũ Nương đến bước quyên sinh để bảo vệ sự trong sạch.</a:t>
            </a:r>
            <a:endParaRPr lang="en-US" sz="2000" dirty="0">
              <a:latin typeface="+mn-lt"/>
              <a:ea typeface="Times New Roman" panose="02020603050405020304" pitchFamily="18" charset="0"/>
              <a:cs typeface="Times New Roman" panose="02020603050405020304" pitchFamily="18" charset="0"/>
            </a:endParaRPr>
          </a:p>
          <a:p>
            <a:pPr marL="342900" indent="-342900" algn="just">
              <a:lnSpc>
                <a:spcPct val="150000"/>
              </a:lnSpc>
              <a:buFont typeface="Arial" panose="020B0604020202020204" pitchFamily="34" charset="0"/>
              <a:buChar char="•"/>
              <a:tabLst>
                <a:tab pos="90170" algn="l"/>
                <a:tab pos="180340" algn="l"/>
                <a:tab pos="270510" algn="l"/>
              </a:tabLst>
            </a:pPr>
            <a:r>
              <a:rPr lang="vi-VN" sz="2000" dirty="0">
                <a:effectLst/>
                <a:latin typeface="+mn-lt"/>
                <a:ea typeface="Times New Roman" panose="02020603050405020304" pitchFamily="18" charset="0"/>
              </a:rPr>
              <a:t>Mở nút: là minh chứng giải oan cho Vũ Nương.</a:t>
            </a:r>
            <a:endParaRPr lang="en-US" sz="2000" dirty="0">
              <a:latin typeface="+mn-lt"/>
            </a:endParaRPr>
          </a:p>
        </p:txBody>
      </p:sp>
      <p:sp>
        <p:nvSpPr>
          <p:cNvPr id="8" name="TextBox 7">
            <a:extLst>
              <a:ext uri="{FF2B5EF4-FFF2-40B4-BE49-F238E27FC236}">
                <a16:creationId xmlns:a16="http://schemas.microsoft.com/office/drawing/2014/main" id="{164BF934-3DA8-5A18-957D-8BBF25C78B98}"/>
              </a:ext>
            </a:extLst>
          </p:cNvPr>
          <p:cNvSpPr txBox="1"/>
          <p:nvPr/>
        </p:nvSpPr>
        <p:spPr>
          <a:xfrm>
            <a:off x="3819596" y="3080303"/>
            <a:ext cx="4716967" cy="1881990"/>
          </a:xfrm>
          <a:prstGeom prst="rect">
            <a:avLst/>
          </a:prstGeom>
          <a:noFill/>
        </p:spPr>
        <p:txBody>
          <a:bodyPr wrap="square">
            <a:spAutoFit/>
          </a:bodyPr>
          <a:lstStyle/>
          <a:p>
            <a:pPr algn="just">
              <a:lnSpc>
                <a:spcPct val="150000"/>
              </a:lnSpc>
            </a:pPr>
            <a:r>
              <a:rPr lang="vi-VN" sz="2000" dirty="0">
                <a:effectLst/>
                <a:latin typeface="+mn-lt"/>
                <a:ea typeface="Times New Roman" panose="02020603050405020304" pitchFamily="18" charset="0"/>
              </a:rPr>
              <a:t>Cô vốn là người hiểu rõ tính cách đa nghi, ghen tuông của chồng mình nhất nhưng lại tạo ra sai lầm khó giải thích khi nói dối con.</a:t>
            </a:r>
            <a:endParaRPr lang="en-US" sz="2000" dirty="0">
              <a:latin typeface="+mn-lt"/>
            </a:endParaRPr>
          </a:p>
        </p:txBody>
      </p:sp>
    </p:spTree>
    <p:extLst>
      <p:ext uri="{BB962C8B-B14F-4D97-AF65-F5344CB8AC3E}">
        <p14:creationId xmlns:p14="http://schemas.microsoft.com/office/powerpoint/2010/main" val="123228831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FC8BEFAE-F1DD-A98E-BA0E-08B7423C37F7}"/>
              </a:ext>
            </a:extLst>
          </p:cNvPr>
          <p:cNvGraphicFramePr>
            <a:graphicFrameLocks noGrp="1"/>
          </p:cNvGraphicFramePr>
          <p:nvPr>
            <p:extLst>
              <p:ext uri="{D42A27DB-BD31-4B8C-83A1-F6EECF244321}">
                <p14:modId xmlns:p14="http://schemas.microsoft.com/office/powerpoint/2010/main" val="117494548"/>
              </p:ext>
            </p:extLst>
          </p:nvPr>
        </p:nvGraphicFramePr>
        <p:xfrm>
          <a:off x="309446" y="375897"/>
          <a:ext cx="8525107" cy="4419127"/>
        </p:xfrm>
        <a:graphic>
          <a:graphicData uri="http://schemas.openxmlformats.org/drawingml/2006/table">
            <a:tbl>
              <a:tblPr firstRow="1" firstCol="1" bandRow="1">
                <a:tableStyleId>{85E06598-8471-401B-A544-BD94CFB9FA16}</a:tableStyleId>
              </a:tblPr>
              <a:tblGrid>
                <a:gridCol w="3928017">
                  <a:extLst>
                    <a:ext uri="{9D8B030D-6E8A-4147-A177-3AD203B41FA5}">
                      <a16:colId xmlns:a16="http://schemas.microsoft.com/office/drawing/2014/main" val="3832699821"/>
                    </a:ext>
                  </a:extLst>
                </a:gridCol>
                <a:gridCol w="4597090">
                  <a:extLst>
                    <a:ext uri="{9D8B030D-6E8A-4147-A177-3AD203B41FA5}">
                      <a16:colId xmlns:a16="http://schemas.microsoft.com/office/drawing/2014/main" val="2341801882"/>
                    </a:ext>
                  </a:extLst>
                </a:gridCol>
              </a:tblGrid>
              <a:tr h="700651">
                <a:tc>
                  <a:txBody>
                    <a:bodyPr/>
                    <a:lstStyle/>
                    <a:p>
                      <a:pPr algn="ctr">
                        <a:lnSpc>
                          <a:spcPct val="150000"/>
                        </a:lnSpc>
                        <a:tabLst>
                          <a:tab pos="90170" algn="l"/>
                          <a:tab pos="180340" algn="l"/>
                          <a:tab pos="270510" algn="l"/>
                        </a:tabLst>
                      </a:pPr>
                      <a:r>
                        <a:rPr lang="vi-VN" sz="2000" b="1" dirty="0">
                          <a:solidFill>
                            <a:schemeClr val="accent6"/>
                          </a:solidFill>
                          <a:effectLst/>
                        </a:rPr>
                        <a:t>Câu hỏi/ kĩ năng đọc.</a:t>
                      </a:r>
                      <a:endParaRPr lang="en-US" sz="2000" b="1"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635" marR="19635" marT="0" marB="0" anchor="ctr">
                    <a:lnB w="12700" cap="flat" cmpd="sng" algn="ctr">
                      <a:solidFill>
                        <a:schemeClr val="tx1"/>
                      </a:solidFill>
                      <a:prstDash val="solid"/>
                      <a:round/>
                      <a:headEnd type="none" w="med" len="med"/>
                      <a:tailEnd type="none" w="med" len="med"/>
                    </a:lnB>
                    <a:solidFill>
                      <a:schemeClr val="accent5">
                        <a:lumMod val="25000"/>
                      </a:schemeClr>
                    </a:solidFill>
                  </a:tcPr>
                </a:tc>
                <a:tc>
                  <a:txBody>
                    <a:bodyPr/>
                    <a:lstStyle/>
                    <a:p>
                      <a:pPr algn="ctr">
                        <a:lnSpc>
                          <a:spcPct val="150000"/>
                        </a:lnSpc>
                        <a:tabLst>
                          <a:tab pos="90170" algn="l"/>
                          <a:tab pos="180340" algn="l"/>
                          <a:tab pos="270510" algn="l"/>
                        </a:tabLst>
                      </a:pPr>
                      <a:r>
                        <a:rPr lang="vi-VN" sz="2000" b="1" dirty="0">
                          <a:solidFill>
                            <a:schemeClr val="accent6"/>
                          </a:solidFill>
                          <a:effectLst/>
                        </a:rPr>
                        <a:t>Câu trả lời </a:t>
                      </a:r>
                      <a:endParaRPr lang="en-US" sz="2000" b="1" dirty="0">
                        <a:solidFill>
                          <a:schemeClr val="accent6"/>
                        </a:solidFill>
                        <a:effectLst/>
                      </a:endParaRPr>
                    </a:p>
                  </a:txBody>
                  <a:tcPr marL="19635" marR="19635" marT="0" marB="0" anchor="ctr">
                    <a:lnB w="12700" cap="flat" cmpd="sng" algn="ctr">
                      <a:solidFill>
                        <a:schemeClr val="tx1"/>
                      </a:solidFill>
                      <a:prstDash val="solid"/>
                      <a:round/>
                      <a:headEnd type="none" w="med" len="med"/>
                      <a:tailEnd type="none" w="med" len="med"/>
                    </a:lnB>
                    <a:solidFill>
                      <a:schemeClr val="accent5">
                        <a:lumMod val="25000"/>
                      </a:schemeClr>
                    </a:solidFill>
                  </a:tcPr>
                </a:tc>
                <a:extLst>
                  <a:ext uri="{0D108BD9-81ED-4DB2-BD59-A6C34878D82A}">
                    <a16:rowId xmlns:a16="http://schemas.microsoft.com/office/drawing/2014/main" val="414361424"/>
                  </a:ext>
                </a:extLst>
              </a:tr>
              <a:tr h="1967735">
                <a:tc>
                  <a:txBody>
                    <a:bodyPr/>
                    <a:lstStyle/>
                    <a:p>
                      <a:pPr algn="just">
                        <a:lnSpc>
                          <a:spcPct val="150000"/>
                        </a:lnSpc>
                        <a:tabLst>
                          <a:tab pos="90170" algn="l"/>
                          <a:tab pos="180340" algn="l"/>
                          <a:tab pos="270510" algn="l"/>
                        </a:tabLst>
                      </a:pPr>
                      <a:r>
                        <a:rPr lang="vi-VN" sz="2000" b="1" dirty="0">
                          <a:effectLst/>
                        </a:rPr>
                        <a:t>Chú ý: </a:t>
                      </a:r>
                      <a:r>
                        <a:rPr lang="vi-VN" sz="2000" dirty="0">
                          <a:effectLst/>
                        </a:rPr>
                        <a:t>Nhận định của người viết về nét độc đáo ở truyện truyền kì Nguyễn Dữ.</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635" marR="1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95000"/>
                      </a:schemeClr>
                    </a:solidFill>
                  </a:tcPr>
                </a:tc>
                <a:tc>
                  <a:txBody>
                    <a:bodyPr/>
                    <a:lstStyle/>
                    <a:p>
                      <a:pPr algn="just">
                        <a:lnSpc>
                          <a:spcPct val="150000"/>
                        </a:lnSpc>
                        <a:tabLst>
                          <a:tab pos="90170" algn="l"/>
                          <a:tab pos="180340" algn="l"/>
                          <a:tab pos="270510" algn="l"/>
                        </a:tabLst>
                      </a:pPr>
                      <a:r>
                        <a:rPr lang="vi-VN" sz="2000" dirty="0">
                          <a:effectLst/>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635" marR="1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95000"/>
                      </a:schemeClr>
                    </a:solidFill>
                  </a:tcPr>
                </a:tc>
                <a:extLst>
                  <a:ext uri="{0D108BD9-81ED-4DB2-BD59-A6C34878D82A}">
                    <a16:rowId xmlns:a16="http://schemas.microsoft.com/office/drawing/2014/main" val="1039301470"/>
                  </a:ext>
                </a:extLst>
              </a:tr>
              <a:tr h="1750741">
                <a:tc>
                  <a:txBody>
                    <a:bodyPr/>
                    <a:lstStyle/>
                    <a:p>
                      <a:pPr algn="just">
                        <a:lnSpc>
                          <a:spcPct val="150000"/>
                        </a:lnSpc>
                        <a:tabLst>
                          <a:tab pos="90170" algn="l"/>
                          <a:tab pos="180340" algn="l"/>
                          <a:tab pos="270510" algn="l"/>
                        </a:tabLst>
                      </a:pPr>
                      <a:r>
                        <a:rPr lang="vi-VN" sz="2000" b="1" dirty="0">
                          <a:effectLst/>
                        </a:rPr>
                        <a:t>Chú ý: </a:t>
                      </a:r>
                      <a:r>
                        <a:rPr lang="vi-VN" sz="2000" dirty="0">
                          <a:effectLst/>
                        </a:rPr>
                        <a:t>Cách tác giả kết thúc </a:t>
                      </a:r>
                      <a:r>
                        <a:rPr lang="en-US" sz="2000" dirty="0">
                          <a:effectLst/>
                        </a:rPr>
                        <a:t>   </a:t>
                      </a:r>
                      <a:r>
                        <a:rPr lang="vi-VN" sz="2000" dirty="0">
                          <a:effectLst/>
                        </a:rPr>
                        <a:t>vấn đề.</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635" marR="1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95000"/>
                      </a:schemeClr>
                    </a:solidFill>
                  </a:tcPr>
                </a:tc>
                <a:tc>
                  <a:txBody>
                    <a:bodyPr/>
                    <a:lstStyle/>
                    <a:p>
                      <a:pPr algn="just">
                        <a:lnSpc>
                          <a:spcPct val="150000"/>
                        </a:lnSpc>
                        <a:tabLst>
                          <a:tab pos="90170" algn="l"/>
                          <a:tab pos="180340" algn="l"/>
                          <a:tab pos="270510" algn="l"/>
                        </a:tabLst>
                      </a:pPr>
                      <a:r>
                        <a:rPr lang="vi-VN" sz="2000" dirty="0">
                          <a:effectLst/>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635" marR="196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95000"/>
                      </a:schemeClr>
                    </a:solidFill>
                  </a:tcPr>
                </a:tc>
                <a:extLst>
                  <a:ext uri="{0D108BD9-81ED-4DB2-BD59-A6C34878D82A}">
                    <a16:rowId xmlns:a16="http://schemas.microsoft.com/office/drawing/2014/main" val="1680228338"/>
                  </a:ext>
                </a:extLst>
              </a:tr>
            </a:tbl>
          </a:graphicData>
        </a:graphic>
      </p:graphicFrame>
      <p:sp>
        <p:nvSpPr>
          <p:cNvPr id="6" name="TextBox 5">
            <a:extLst>
              <a:ext uri="{FF2B5EF4-FFF2-40B4-BE49-F238E27FC236}">
                <a16:creationId xmlns:a16="http://schemas.microsoft.com/office/drawing/2014/main" id="{9CB0A2BB-9B52-FF3B-FACB-9DCE73766CF4}"/>
              </a:ext>
            </a:extLst>
          </p:cNvPr>
          <p:cNvSpPr txBox="1"/>
          <p:nvPr/>
        </p:nvSpPr>
        <p:spPr>
          <a:xfrm>
            <a:off x="4262553" y="1483556"/>
            <a:ext cx="4572000" cy="958660"/>
          </a:xfrm>
          <a:prstGeom prst="rect">
            <a:avLst/>
          </a:prstGeom>
          <a:noFill/>
        </p:spPr>
        <p:txBody>
          <a:bodyPr wrap="square">
            <a:spAutoFit/>
          </a:bodyPr>
          <a:lstStyle/>
          <a:p>
            <a:pPr>
              <a:lnSpc>
                <a:spcPct val="150000"/>
              </a:lnSpc>
            </a:pPr>
            <a:r>
              <a:rPr lang="vi-VN" sz="2000" dirty="0">
                <a:effectLst/>
                <a:latin typeface="+mn-lt"/>
                <a:ea typeface="Times New Roman" panose="02020603050405020304" pitchFamily="18" charset="0"/>
              </a:rPr>
              <a:t>Dung hòa được hiện thực với ước mơ, giữa cái tồn tại với cái ảo ảnh…</a:t>
            </a:r>
            <a:endParaRPr lang="en-US" sz="2000" dirty="0">
              <a:latin typeface="+mn-lt"/>
            </a:endParaRPr>
          </a:p>
        </p:txBody>
      </p:sp>
      <p:sp>
        <p:nvSpPr>
          <p:cNvPr id="7" name="TextBox 6">
            <a:extLst>
              <a:ext uri="{FF2B5EF4-FFF2-40B4-BE49-F238E27FC236}">
                <a16:creationId xmlns:a16="http://schemas.microsoft.com/office/drawing/2014/main" id="{077DA18B-5403-F8A1-07A1-7C30D2287BFD}"/>
              </a:ext>
            </a:extLst>
          </p:cNvPr>
          <p:cNvSpPr txBox="1"/>
          <p:nvPr/>
        </p:nvSpPr>
        <p:spPr>
          <a:xfrm>
            <a:off x="4262553" y="3168857"/>
            <a:ext cx="4572000" cy="1420325"/>
          </a:xfrm>
          <a:prstGeom prst="rect">
            <a:avLst/>
          </a:prstGeom>
          <a:noFill/>
        </p:spPr>
        <p:txBody>
          <a:bodyPr wrap="square">
            <a:spAutoFit/>
          </a:bodyPr>
          <a:lstStyle/>
          <a:p>
            <a:pPr algn="just">
              <a:lnSpc>
                <a:spcPct val="150000"/>
              </a:lnSpc>
            </a:pPr>
            <a:r>
              <a:rPr lang="vi-VN" sz="2000" dirty="0">
                <a:effectLst/>
                <a:latin typeface="+mn-lt"/>
                <a:ea typeface="Times New Roman" panose="02020603050405020304" pitchFamily="18" charset="0"/>
              </a:rPr>
              <a:t>Nêu lên những đặc điểm nổi bật của nhân vật Vũ Nương và số phận của con người.</a:t>
            </a:r>
            <a:endParaRPr lang="en-US" sz="2000" dirty="0">
              <a:latin typeface="+mn-lt"/>
            </a:endParaRPr>
          </a:p>
        </p:txBody>
      </p:sp>
    </p:spTree>
    <p:extLst>
      <p:ext uri="{BB962C8B-B14F-4D97-AF65-F5344CB8AC3E}">
        <p14:creationId xmlns:p14="http://schemas.microsoft.com/office/powerpoint/2010/main" val="90583463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131C94F-9253-C6BF-D0FF-FD71DA7022FB}"/>
              </a:ext>
            </a:extLst>
          </p:cNvPr>
          <p:cNvSpPr/>
          <p:nvPr/>
        </p:nvSpPr>
        <p:spPr>
          <a:xfrm>
            <a:off x="1087244" y="423749"/>
            <a:ext cx="6969512" cy="602165"/>
          </a:xfrm>
          <a:prstGeom prst="rect">
            <a:avLst/>
          </a:prstGeom>
          <a:solidFill>
            <a:schemeClr val="bg1">
              <a:lumMod val="90000"/>
            </a:schemeClr>
          </a:solidFill>
          <a:ln>
            <a:solidFill>
              <a:schemeClr val="bg1">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2. </a:t>
            </a:r>
            <a:r>
              <a:rPr lang="vi-VN" sz="2400" b="1" dirty="0">
                <a:solidFill>
                  <a:schemeClr val="tx1"/>
                </a:solidFill>
                <a:effectLst/>
                <a:ea typeface="Times New Roman" panose="02020603050405020304" pitchFamily="18" charset="0"/>
              </a:rPr>
              <a:t>Tìm hiểu chung về tác giả, tác phẩm</a:t>
            </a:r>
            <a:r>
              <a:rPr lang="en-US" sz="2400" b="1" dirty="0">
                <a:solidFill>
                  <a:schemeClr val="tx1"/>
                </a:solidFill>
              </a:rPr>
              <a:t>.</a:t>
            </a:r>
          </a:p>
        </p:txBody>
      </p:sp>
      <p:pic>
        <p:nvPicPr>
          <p:cNvPr id="5122" name="Picture 2" descr="Nguyễn Đăng Na và thành tựu nghiên cứu văn học trung đại Việt Nam - Tạp Chí  Tao Đàn">
            <a:extLst>
              <a:ext uri="{FF2B5EF4-FFF2-40B4-BE49-F238E27FC236}">
                <a16:creationId xmlns:a16="http://schemas.microsoft.com/office/drawing/2014/main" id="{4C73993F-D57A-F106-028E-622AA29F39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2695" y="1689590"/>
            <a:ext cx="2113157" cy="293207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D98F66A-C31D-C98D-43DD-6EAB0CFA83CC}"/>
              </a:ext>
            </a:extLst>
          </p:cNvPr>
          <p:cNvSpPr txBox="1"/>
          <p:nvPr/>
        </p:nvSpPr>
        <p:spPr>
          <a:xfrm>
            <a:off x="3798997" y="2030237"/>
            <a:ext cx="4939990" cy="1420325"/>
          </a:xfrm>
          <a:prstGeom prst="rect">
            <a:avLst/>
          </a:prstGeom>
          <a:noFill/>
        </p:spPr>
        <p:txBody>
          <a:bodyPr wrap="square">
            <a:spAutoFit/>
          </a:bodyPr>
          <a:lstStyle/>
          <a:p>
            <a:pPr marL="342900" indent="-342900" algn="just">
              <a:lnSpc>
                <a:spcPct val="150000"/>
              </a:lnSpc>
              <a:buFont typeface="Arial" panose="020B0604020202020204" pitchFamily="34" charset="0"/>
              <a:buChar char="•"/>
              <a:tabLst>
                <a:tab pos="90170" algn="l"/>
                <a:tab pos="180340" algn="l"/>
                <a:tab pos="270510" algn="l"/>
              </a:tabLst>
            </a:pPr>
            <a:r>
              <a:rPr lang="vi-VN" sz="2000" dirty="0">
                <a:effectLst/>
                <a:latin typeface="+mn-lt"/>
                <a:ea typeface="Times New Roman" panose="02020603050405020304" pitchFamily="18" charset="0"/>
                <a:cs typeface="Times New Roman" panose="02020603050405020304" pitchFamily="18" charset="0"/>
              </a:rPr>
              <a:t>Nguyễn Đăng Na (1942 – 2014)</a:t>
            </a:r>
            <a:r>
              <a:rPr lang="en-US" sz="2000" dirty="0">
                <a:effectLst/>
                <a:latin typeface="+mn-lt"/>
                <a:ea typeface="Times New Roman" panose="02020603050405020304" pitchFamily="18" charset="0"/>
                <a:cs typeface="Times New Roman" panose="02020603050405020304" pitchFamily="18" charset="0"/>
              </a:rPr>
              <a:t>.</a:t>
            </a:r>
          </a:p>
          <a:p>
            <a:pPr marL="342900" indent="-342900" algn="just">
              <a:lnSpc>
                <a:spcPct val="150000"/>
              </a:lnSpc>
              <a:buFont typeface="Arial" panose="020B0604020202020204" pitchFamily="34" charset="0"/>
              <a:buChar char="•"/>
              <a:tabLst>
                <a:tab pos="90170" algn="l"/>
                <a:tab pos="180340" algn="l"/>
                <a:tab pos="270510" algn="l"/>
              </a:tabLst>
            </a:pPr>
            <a:r>
              <a:rPr lang="en-US" sz="2000" b="1" dirty="0">
                <a:latin typeface="+mn-lt"/>
                <a:ea typeface="Times New Roman" panose="02020603050405020304" pitchFamily="18" charset="0"/>
                <a:cs typeface="Times New Roman" panose="02020603050405020304" pitchFamily="18" charset="0"/>
              </a:rPr>
              <a:t>Q</a:t>
            </a:r>
            <a:r>
              <a:rPr lang="vi-VN" sz="2000" b="1" dirty="0">
                <a:effectLst/>
                <a:latin typeface="+mn-lt"/>
                <a:ea typeface="Times New Roman" panose="02020603050405020304" pitchFamily="18" charset="0"/>
                <a:cs typeface="Times New Roman" panose="02020603050405020304" pitchFamily="18" charset="0"/>
              </a:rPr>
              <a:t>u</a:t>
            </a:r>
            <a:r>
              <a:rPr lang="en-US" sz="2000" b="1" dirty="0">
                <a:latin typeface="+mn-lt"/>
                <a:ea typeface="Times New Roman" panose="02020603050405020304" pitchFamily="18" charset="0"/>
                <a:cs typeface="Times New Roman" panose="02020603050405020304" pitchFamily="18" charset="0"/>
              </a:rPr>
              <a:t>ê: </a:t>
            </a:r>
            <a:r>
              <a:rPr lang="en-US" sz="2000" dirty="0" err="1">
                <a:latin typeface="+mn-lt"/>
                <a:ea typeface="Times New Roman" panose="02020603050405020304" pitchFamily="18" charset="0"/>
                <a:cs typeface="Times New Roman" panose="02020603050405020304" pitchFamily="18" charset="0"/>
              </a:rPr>
              <a:t>Đồng</a:t>
            </a:r>
            <a:r>
              <a:rPr lang="en-US" sz="2000" dirty="0">
                <a:latin typeface="+mn-lt"/>
                <a:ea typeface="Times New Roman" panose="02020603050405020304" pitchFamily="18" charset="0"/>
                <a:cs typeface="Times New Roman" panose="02020603050405020304" pitchFamily="18" charset="0"/>
              </a:rPr>
              <a:t> </a:t>
            </a:r>
            <a:r>
              <a:rPr lang="en-US" sz="2000" dirty="0" err="1">
                <a:latin typeface="+mn-lt"/>
                <a:ea typeface="Times New Roman" panose="02020603050405020304" pitchFamily="18" charset="0"/>
                <a:cs typeface="Times New Roman" panose="02020603050405020304" pitchFamily="18" charset="0"/>
              </a:rPr>
              <a:t>Tháp</a:t>
            </a:r>
            <a:r>
              <a:rPr lang="en-US" sz="2000" dirty="0">
                <a:latin typeface="+mn-lt"/>
                <a:ea typeface="Times New Roman" panose="02020603050405020304" pitchFamily="18" charset="0"/>
                <a:cs typeface="Times New Roman" panose="02020603050405020304" pitchFamily="18" charset="0"/>
              </a:rPr>
              <a:t>.</a:t>
            </a:r>
          </a:p>
          <a:p>
            <a:pPr marL="342900" indent="-342900" algn="just">
              <a:lnSpc>
                <a:spcPct val="150000"/>
              </a:lnSpc>
              <a:buFont typeface="Arial" panose="020B0604020202020204" pitchFamily="34" charset="0"/>
              <a:buChar char="•"/>
              <a:tabLst>
                <a:tab pos="90170" algn="l"/>
                <a:tab pos="180340" algn="l"/>
                <a:tab pos="270510" algn="l"/>
              </a:tabLst>
            </a:pPr>
            <a:r>
              <a:rPr lang="en-US" sz="2000" dirty="0">
                <a:effectLst/>
                <a:latin typeface="+mn-lt"/>
                <a:ea typeface="Times New Roman" panose="02020603050405020304" pitchFamily="18" charset="0"/>
                <a:cs typeface="Times New Roman" panose="02020603050405020304" pitchFamily="18" charset="0"/>
              </a:rPr>
              <a:t>L</a:t>
            </a:r>
            <a:r>
              <a:rPr lang="vi-VN" sz="2000" dirty="0">
                <a:effectLst/>
                <a:latin typeface="+mn-lt"/>
                <a:ea typeface="Times New Roman" panose="02020603050405020304" pitchFamily="18" charset="0"/>
                <a:cs typeface="Times New Roman" panose="02020603050405020304" pitchFamily="18" charset="0"/>
              </a:rPr>
              <a:t>à nhà nghiên cứu, phê bình văn học.</a:t>
            </a:r>
            <a:endParaRPr lang="en-US" sz="2000" dirty="0">
              <a:effectLst/>
              <a:latin typeface="+mn-lt"/>
              <a:ea typeface="Times New Roman" panose="02020603050405020304" pitchFamily="18" charset="0"/>
            </a:endParaRPr>
          </a:p>
        </p:txBody>
      </p:sp>
      <p:sp>
        <p:nvSpPr>
          <p:cNvPr id="7" name="TextBox 6">
            <a:extLst>
              <a:ext uri="{FF2B5EF4-FFF2-40B4-BE49-F238E27FC236}">
                <a16:creationId xmlns:a16="http://schemas.microsoft.com/office/drawing/2014/main" id="{48A993FC-42EA-4B65-C95A-A569A5D92B4E}"/>
              </a:ext>
            </a:extLst>
          </p:cNvPr>
          <p:cNvSpPr txBox="1"/>
          <p:nvPr/>
        </p:nvSpPr>
        <p:spPr>
          <a:xfrm>
            <a:off x="2715322" y="1227925"/>
            <a:ext cx="3713356" cy="461665"/>
          </a:xfrm>
          <a:prstGeom prst="rect">
            <a:avLst/>
          </a:prstGeom>
          <a:noFill/>
        </p:spPr>
        <p:txBody>
          <a:bodyPr wrap="square" rtlCol="0">
            <a:spAutoFit/>
          </a:bodyPr>
          <a:lstStyle/>
          <a:p>
            <a:pPr algn="ctr"/>
            <a:r>
              <a:rPr lang="en-US" sz="2400" b="1" dirty="0"/>
              <a:t>a. </a:t>
            </a:r>
            <a:r>
              <a:rPr lang="en-US" sz="2400" b="1" dirty="0" err="1"/>
              <a:t>Tác</a:t>
            </a:r>
            <a:r>
              <a:rPr lang="en-US" sz="2400" b="1" dirty="0"/>
              <a:t> </a:t>
            </a:r>
            <a:r>
              <a:rPr lang="en-US" sz="2400" b="1" dirty="0" err="1"/>
              <a:t>giả</a:t>
            </a:r>
            <a:r>
              <a:rPr lang="en-US" sz="2400" b="1" dirty="0"/>
              <a:t>.</a:t>
            </a:r>
          </a:p>
        </p:txBody>
      </p:sp>
      <p:grpSp>
        <p:nvGrpSpPr>
          <p:cNvPr id="2" name="Google Shape;1760;p30">
            <a:extLst>
              <a:ext uri="{FF2B5EF4-FFF2-40B4-BE49-F238E27FC236}">
                <a16:creationId xmlns:a16="http://schemas.microsoft.com/office/drawing/2014/main" id="{5514BA13-BFED-A302-A155-B5D89F755CCC}"/>
              </a:ext>
            </a:extLst>
          </p:cNvPr>
          <p:cNvGrpSpPr/>
          <p:nvPr/>
        </p:nvGrpSpPr>
        <p:grpSpPr>
          <a:xfrm>
            <a:off x="7513601" y="3792305"/>
            <a:ext cx="2049814" cy="1563512"/>
            <a:chOff x="5214901" y="3970423"/>
            <a:chExt cx="2049814" cy="1563512"/>
          </a:xfrm>
        </p:grpSpPr>
        <p:grpSp>
          <p:nvGrpSpPr>
            <p:cNvPr id="3" name="Google Shape;1761;p30">
              <a:extLst>
                <a:ext uri="{FF2B5EF4-FFF2-40B4-BE49-F238E27FC236}">
                  <a16:creationId xmlns:a16="http://schemas.microsoft.com/office/drawing/2014/main" id="{F64C8D22-4289-5968-0EED-8D37C86756C9}"/>
                </a:ext>
              </a:extLst>
            </p:cNvPr>
            <p:cNvGrpSpPr/>
            <p:nvPr/>
          </p:nvGrpSpPr>
          <p:grpSpPr>
            <a:xfrm flipH="1">
              <a:off x="5214901" y="3970423"/>
              <a:ext cx="1446634" cy="1563512"/>
              <a:chOff x="5888932" y="1048581"/>
              <a:chExt cx="980769" cy="1059936"/>
            </a:xfrm>
          </p:grpSpPr>
          <p:sp>
            <p:nvSpPr>
              <p:cNvPr id="19" name="Google Shape;1762;p30">
                <a:extLst>
                  <a:ext uri="{FF2B5EF4-FFF2-40B4-BE49-F238E27FC236}">
                    <a16:creationId xmlns:a16="http://schemas.microsoft.com/office/drawing/2014/main" id="{2C9B0D7E-7853-B52B-5B12-C82B30FEFE97}"/>
                  </a:ext>
                </a:extLst>
              </p:cNvPr>
              <p:cNvSpPr/>
              <p:nvPr/>
            </p:nvSpPr>
            <p:spPr>
              <a:xfrm>
                <a:off x="6108260" y="1743616"/>
                <a:ext cx="174764" cy="91339"/>
              </a:xfrm>
              <a:custGeom>
                <a:avLst/>
                <a:gdLst/>
                <a:ahLst/>
                <a:cxnLst/>
                <a:rect l="l" t="t" r="r" b="b"/>
                <a:pathLst>
                  <a:path w="174764" h="91339" extrusionOk="0">
                    <a:moveTo>
                      <a:pt x="0" y="89813"/>
                    </a:moveTo>
                    <a:cubicBezTo>
                      <a:pt x="52508" y="51053"/>
                      <a:pt x="110757" y="20749"/>
                      <a:pt x="172635" y="0"/>
                    </a:cubicBezTo>
                    <a:lnTo>
                      <a:pt x="174764" y="6420"/>
                    </a:lnTo>
                    <a:cubicBezTo>
                      <a:pt x="149438" y="33268"/>
                      <a:pt x="121163" y="57171"/>
                      <a:pt x="90476" y="77676"/>
                    </a:cubicBezTo>
                    <a:lnTo>
                      <a:pt x="90581" y="77766"/>
                    </a:lnTo>
                    <a:cubicBezTo>
                      <a:pt x="60652" y="82036"/>
                      <a:pt x="30755" y="86696"/>
                      <a:pt x="1051" y="9134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 name="Google Shape;1763;p30">
                <a:extLst>
                  <a:ext uri="{FF2B5EF4-FFF2-40B4-BE49-F238E27FC236}">
                    <a16:creationId xmlns:a16="http://schemas.microsoft.com/office/drawing/2014/main" id="{6E0E3B76-DB21-3423-6DA0-539DE22E8BB9}"/>
                  </a:ext>
                </a:extLst>
              </p:cNvPr>
              <p:cNvSpPr/>
              <p:nvPr/>
            </p:nvSpPr>
            <p:spPr>
              <a:xfrm>
                <a:off x="6198736" y="1724906"/>
                <a:ext cx="181716" cy="96475"/>
              </a:xfrm>
              <a:custGeom>
                <a:avLst/>
                <a:gdLst/>
                <a:ahLst/>
                <a:cxnLst/>
                <a:rect l="l" t="t" r="r" b="b"/>
                <a:pathLst>
                  <a:path w="181716" h="96475" extrusionOk="0">
                    <a:moveTo>
                      <a:pt x="181716" y="3546"/>
                    </a:moveTo>
                    <a:cubicBezTo>
                      <a:pt x="158051" y="33132"/>
                      <a:pt x="130320" y="59223"/>
                      <a:pt x="99348" y="81043"/>
                    </a:cubicBezTo>
                    <a:cubicBezTo>
                      <a:pt x="100680" y="81814"/>
                      <a:pt x="102019" y="82683"/>
                      <a:pt x="103351" y="83454"/>
                    </a:cubicBezTo>
                    <a:cubicBezTo>
                      <a:pt x="68917" y="86966"/>
                      <a:pt x="34421" y="91508"/>
                      <a:pt x="105" y="96475"/>
                    </a:cubicBezTo>
                    <a:lnTo>
                      <a:pt x="0" y="96386"/>
                    </a:lnTo>
                    <a:cubicBezTo>
                      <a:pt x="30688" y="75881"/>
                      <a:pt x="58963" y="51977"/>
                      <a:pt x="84288" y="25130"/>
                    </a:cubicBezTo>
                    <a:lnTo>
                      <a:pt x="82159" y="18710"/>
                    </a:lnTo>
                    <a:cubicBezTo>
                      <a:pt x="92106" y="15514"/>
                      <a:pt x="102278" y="12691"/>
                      <a:pt x="112527" y="10204"/>
                    </a:cubicBezTo>
                    <a:cubicBezTo>
                      <a:pt x="135162" y="4756"/>
                      <a:pt x="158237" y="1341"/>
                      <a:pt x="181479"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1764;p30">
                <a:extLst>
                  <a:ext uri="{FF2B5EF4-FFF2-40B4-BE49-F238E27FC236}">
                    <a16:creationId xmlns:a16="http://schemas.microsoft.com/office/drawing/2014/main" id="{892D882F-87D1-631A-F407-3D1419B012DA}"/>
                  </a:ext>
                </a:extLst>
              </p:cNvPr>
              <p:cNvSpPr/>
              <p:nvPr/>
            </p:nvSpPr>
            <p:spPr>
              <a:xfrm>
                <a:off x="6298084" y="1724232"/>
                <a:ext cx="181755" cy="84128"/>
              </a:xfrm>
              <a:custGeom>
                <a:avLst/>
                <a:gdLst/>
                <a:ahLst/>
                <a:cxnLst/>
                <a:rect l="l" t="t" r="r" b="b"/>
                <a:pathLst>
                  <a:path w="181755" h="84128" extrusionOk="0">
                    <a:moveTo>
                      <a:pt x="181756" y="9332"/>
                    </a:moveTo>
                    <a:cubicBezTo>
                      <a:pt x="162425" y="37164"/>
                      <a:pt x="136402" y="59683"/>
                      <a:pt x="106083" y="74815"/>
                    </a:cubicBezTo>
                    <a:cubicBezTo>
                      <a:pt x="106870" y="75484"/>
                      <a:pt x="107657" y="76153"/>
                      <a:pt x="108398" y="76874"/>
                    </a:cubicBezTo>
                    <a:cubicBezTo>
                      <a:pt x="73673" y="77968"/>
                      <a:pt x="38824" y="80586"/>
                      <a:pt x="4003" y="84129"/>
                    </a:cubicBezTo>
                    <a:cubicBezTo>
                      <a:pt x="2671" y="83358"/>
                      <a:pt x="1332" y="82489"/>
                      <a:pt x="0" y="81718"/>
                    </a:cubicBezTo>
                    <a:cubicBezTo>
                      <a:pt x="30972" y="59897"/>
                      <a:pt x="58703" y="33806"/>
                      <a:pt x="82368" y="4220"/>
                    </a:cubicBezTo>
                    <a:lnTo>
                      <a:pt x="82131" y="674"/>
                    </a:lnTo>
                    <a:cubicBezTo>
                      <a:pt x="115585" y="-1455"/>
                      <a:pt x="149170" y="1464"/>
                      <a:pt x="181756" y="933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 name="Google Shape;1765;p30">
                <a:extLst>
                  <a:ext uri="{FF2B5EF4-FFF2-40B4-BE49-F238E27FC236}">
                    <a16:creationId xmlns:a16="http://schemas.microsoft.com/office/drawing/2014/main" id="{18AC42D0-C01F-6E0C-25B6-269ADB1235A1}"/>
                  </a:ext>
                </a:extLst>
              </p:cNvPr>
              <p:cNvSpPr/>
              <p:nvPr/>
            </p:nvSpPr>
            <p:spPr>
              <a:xfrm>
                <a:off x="6404167" y="1733564"/>
                <a:ext cx="155784" cy="69472"/>
              </a:xfrm>
              <a:custGeom>
                <a:avLst/>
                <a:gdLst/>
                <a:ahLst/>
                <a:cxnLst/>
                <a:rect l="l" t="t" r="r" b="b"/>
                <a:pathLst>
                  <a:path w="155784" h="69472" extrusionOk="0">
                    <a:moveTo>
                      <a:pt x="154754" y="34828"/>
                    </a:moveTo>
                    <a:cubicBezTo>
                      <a:pt x="143467" y="50312"/>
                      <a:pt x="128058" y="62316"/>
                      <a:pt x="110284" y="69472"/>
                    </a:cubicBezTo>
                    <a:cubicBezTo>
                      <a:pt x="74353" y="66934"/>
                      <a:pt x="38314" y="66289"/>
                      <a:pt x="2315" y="67542"/>
                    </a:cubicBezTo>
                    <a:cubicBezTo>
                      <a:pt x="1573" y="66821"/>
                      <a:pt x="787" y="66152"/>
                      <a:pt x="0" y="65483"/>
                    </a:cubicBezTo>
                    <a:cubicBezTo>
                      <a:pt x="30319" y="50350"/>
                      <a:pt x="56342" y="27831"/>
                      <a:pt x="75672" y="0"/>
                    </a:cubicBezTo>
                    <a:cubicBezTo>
                      <a:pt x="95825" y="4869"/>
                      <a:pt x="115376" y="11954"/>
                      <a:pt x="133969" y="21125"/>
                    </a:cubicBezTo>
                    <a:cubicBezTo>
                      <a:pt x="141397" y="24822"/>
                      <a:pt x="148669" y="28809"/>
                      <a:pt x="155785" y="3308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 name="Google Shape;1766;p30">
                <a:extLst>
                  <a:ext uri="{FF2B5EF4-FFF2-40B4-BE49-F238E27FC236}">
                    <a16:creationId xmlns:a16="http://schemas.microsoft.com/office/drawing/2014/main" id="{E0B398AB-0B0D-458E-B6EF-D1B3B4E22CCF}"/>
                  </a:ext>
                </a:extLst>
              </p:cNvPr>
              <p:cNvSpPr/>
              <p:nvPr/>
            </p:nvSpPr>
            <p:spPr>
              <a:xfrm>
                <a:off x="6514451" y="1766649"/>
                <a:ext cx="118079" cy="53773"/>
              </a:xfrm>
              <a:custGeom>
                <a:avLst/>
                <a:gdLst/>
                <a:ahLst/>
                <a:cxnLst/>
                <a:rect l="l" t="t" r="r" b="b"/>
                <a:pathLst>
                  <a:path w="118079" h="53773" extrusionOk="0">
                    <a:moveTo>
                      <a:pt x="118080" y="52882"/>
                    </a:moveTo>
                    <a:lnTo>
                      <a:pt x="117321" y="53773"/>
                    </a:lnTo>
                    <a:cubicBezTo>
                      <a:pt x="78722" y="44959"/>
                      <a:pt x="39497" y="39146"/>
                      <a:pt x="0" y="36387"/>
                    </a:cubicBezTo>
                    <a:cubicBezTo>
                      <a:pt x="17775" y="29231"/>
                      <a:pt x="33183" y="17227"/>
                      <a:pt x="44470" y="1743"/>
                    </a:cubicBezTo>
                    <a:lnTo>
                      <a:pt x="45501" y="0"/>
                    </a:lnTo>
                    <a:cubicBezTo>
                      <a:pt x="70870" y="15954"/>
                      <a:pt x="95119" y="33622"/>
                      <a:pt x="118080" y="5288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 name="Google Shape;1767;p30">
                <a:extLst>
                  <a:ext uri="{FF2B5EF4-FFF2-40B4-BE49-F238E27FC236}">
                    <a16:creationId xmlns:a16="http://schemas.microsoft.com/office/drawing/2014/main" id="{35808B9B-92D4-954B-52B2-22B4276EDB67}"/>
                  </a:ext>
                </a:extLst>
              </p:cNvPr>
              <p:cNvSpPr/>
              <p:nvPr/>
            </p:nvSpPr>
            <p:spPr>
              <a:xfrm>
                <a:off x="6512938" y="1803036"/>
                <a:ext cx="122984" cy="50798"/>
              </a:xfrm>
              <a:custGeom>
                <a:avLst/>
                <a:gdLst/>
                <a:ahLst/>
                <a:cxnLst/>
                <a:rect l="l" t="t" r="r" b="b"/>
                <a:pathLst>
                  <a:path w="122984" h="50798" extrusionOk="0">
                    <a:moveTo>
                      <a:pt x="118834" y="17386"/>
                    </a:moveTo>
                    <a:lnTo>
                      <a:pt x="119593" y="16495"/>
                    </a:lnTo>
                    <a:cubicBezTo>
                      <a:pt x="120738" y="17380"/>
                      <a:pt x="121839" y="18316"/>
                      <a:pt x="122985" y="19200"/>
                    </a:cubicBezTo>
                    <a:cubicBezTo>
                      <a:pt x="99568" y="29732"/>
                      <a:pt x="76150" y="40265"/>
                      <a:pt x="52732" y="50798"/>
                    </a:cubicBezTo>
                    <a:lnTo>
                      <a:pt x="51671" y="48540"/>
                    </a:lnTo>
                    <a:cubicBezTo>
                      <a:pt x="38038" y="29082"/>
                      <a:pt x="20425" y="12745"/>
                      <a:pt x="0" y="611"/>
                    </a:cubicBezTo>
                    <a:cubicBezTo>
                      <a:pt x="515" y="436"/>
                      <a:pt x="1020" y="232"/>
                      <a:pt x="1513" y="0"/>
                    </a:cubicBezTo>
                    <a:cubicBezTo>
                      <a:pt x="41010" y="2759"/>
                      <a:pt x="80234" y="8572"/>
                      <a:pt x="118834" y="1738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 name="Google Shape;1768;p30">
                <a:extLst>
                  <a:ext uri="{FF2B5EF4-FFF2-40B4-BE49-F238E27FC236}">
                    <a16:creationId xmlns:a16="http://schemas.microsoft.com/office/drawing/2014/main" id="{7A8C7493-B6F4-A3D5-72DF-214D299D448F}"/>
                  </a:ext>
                </a:extLst>
              </p:cNvPr>
              <p:cNvSpPr/>
              <p:nvPr/>
            </p:nvSpPr>
            <p:spPr>
              <a:xfrm>
                <a:off x="6406483" y="1800486"/>
                <a:ext cx="159187" cy="88071"/>
              </a:xfrm>
              <a:custGeom>
                <a:avLst/>
                <a:gdLst/>
                <a:ahLst/>
                <a:cxnLst/>
                <a:rect l="l" t="t" r="r" b="b"/>
                <a:pathLst>
                  <a:path w="159187" h="88071" extrusionOk="0">
                    <a:moveTo>
                      <a:pt x="159187" y="53349"/>
                    </a:moveTo>
                    <a:cubicBezTo>
                      <a:pt x="150565" y="57218"/>
                      <a:pt x="141942" y="61088"/>
                      <a:pt x="133318" y="64958"/>
                    </a:cubicBezTo>
                    <a:cubicBezTo>
                      <a:pt x="115646" y="72878"/>
                      <a:pt x="97886" y="80904"/>
                      <a:pt x="79861" y="88072"/>
                    </a:cubicBezTo>
                    <a:lnTo>
                      <a:pt x="78135" y="83621"/>
                    </a:lnTo>
                    <a:cubicBezTo>
                      <a:pt x="55061" y="53300"/>
                      <a:pt x="28873" y="25481"/>
                      <a:pt x="0" y="621"/>
                    </a:cubicBezTo>
                    <a:cubicBezTo>
                      <a:pt x="35999" y="-632"/>
                      <a:pt x="72038" y="12"/>
                      <a:pt x="107969" y="2551"/>
                    </a:cubicBezTo>
                    <a:cubicBezTo>
                      <a:pt x="107476" y="2783"/>
                      <a:pt x="106971" y="2986"/>
                      <a:pt x="106456" y="3161"/>
                    </a:cubicBezTo>
                    <a:cubicBezTo>
                      <a:pt x="126881" y="15296"/>
                      <a:pt x="144494" y="31633"/>
                      <a:pt x="158127" y="5109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 name="Google Shape;1769;p30">
                <a:extLst>
                  <a:ext uri="{FF2B5EF4-FFF2-40B4-BE49-F238E27FC236}">
                    <a16:creationId xmlns:a16="http://schemas.microsoft.com/office/drawing/2014/main" id="{32171697-778E-BF5D-1DD1-D05CEA582F25}"/>
                  </a:ext>
                </a:extLst>
              </p:cNvPr>
              <p:cNvSpPr/>
              <p:nvPr/>
            </p:nvSpPr>
            <p:spPr>
              <a:xfrm>
                <a:off x="6302087" y="1801106"/>
                <a:ext cx="184256" cy="111346"/>
              </a:xfrm>
              <a:custGeom>
                <a:avLst/>
                <a:gdLst/>
                <a:ahLst/>
                <a:cxnLst/>
                <a:rect l="l" t="t" r="r" b="b"/>
                <a:pathLst>
                  <a:path w="184256" h="111346" extrusionOk="0">
                    <a:moveTo>
                      <a:pt x="104389" y="111231"/>
                    </a:moveTo>
                    <a:cubicBezTo>
                      <a:pt x="104097" y="111255"/>
                      <a:pt x="103859" y="111323"/>
                      <a:pt x="103568" y="111346"/>
                    </a:cubicBezTo>
                    <a:lnTo>
                      <a:pt x="102665" y="105609"/>
                    </a:lnTo>
                    <a:cubicBezTo>
                      <a:pt x="75846" y="65880"/>
                      <a:pt x="40842" y="32346"/>
                      <a:pt x="0" y="7254"/>
                    </a:cubicBezTo>
                    <a:cubicBezTo>
                      <a:pt x="34821" y="3711"/>
                      <a:pt x="69670" y="1094"/>
                      <a:pt x="104395" y="0"/>
                    </a:cubicBezTo>
                    <a:cubicBezTo>
                      <a:pt x="133269" y="24861"/>
                      <a:pt x="159457" y="52679"/>
                      <a:pt x="182530" y="83000"/>
                    </a:cubicBezTo>
                    <a:lnTo>
                      <a:pt x="184257" y="87451"/>
                    </a:lnTo>
                    <a:cubicBezTo>
                      <a:pt x="158531" y="98127"/>
                      <a:pt x="131764" y="106097"/>
                      <a:pt x="104388" y="11123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1770;p30">
                <a:extLst>
                  <a:ext uri="{FF2B5EF4-FFF2-40B4-BE49-F238E27FC236}">
                    <a16:creationId xmlns:a16="http://schemas.microsoft.com/office/drawing/2014/main" id="{7C4F7AA4-EE7A-74C9-FCBA-CAC2756B7951}"/>
                  </a:ext>
                </a:extLst>
              </p:cNvPr>
              <p:cNvSpPr/>
              <p:nvPr/>
            </p:nvSpPr>
            <p:spPr>
              <a:xfrm>
                <a:off x="6198841" y="1808361"/>
                <a:ext cx="206813" cy="108040"/>
              </a:xfrm>
              <a:custGeom>
                <a:avLst/>
                <a:gdLst/>
                <a:ahLst/>
                <a:cxnLst/>
                <a:rect l="l" t="t" r="r" b="b"/>
                <a:pathLst>
                  <a:path w="206813" h="108040" extrusionOk="0">
                    <a:moveTo>
                      <a:pt x="205911" y="98354"/>
                    </a:moveTo>
                    <a:lnTo>
                      <a:pt x="206814" y="104092"/>
                    </a:lnTo>
                    <a:cubicBezTo>
                      <a:pt x="167394" y="110351"/>
                      <a:pt x="127151" y="109161"/>
                      <a:pt x="88171" y="100582"/>
                    </a:cubicBezTo>
                    <a:lnTo>
                      <a:pt x="89219" y="95419"/>
                    </a:lnTo>
                    <a:cubicBezTo>
                      <a:pt x="64444" y="63022"/>
                      <a:pt x="34261" y="35147"/>
                      <a:pt x="0" y="13021"/>
                    </a:cubicBezTo>
                    <a:cubicBezTo>
                      <a:pt x="34317" y="8054"/>
                      <a:pt x="68813" y="3511"/>
                      <a:pt x="103247" y="0"/>
                    </a:cubicBezTo>
                    <a:cubicBezTo>
                      <a:pt x="144088" y="25091"/>
                      <a:pt x="179092" y="58626"/>
                      <a:pt x="205912" y="9835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 name="Google Shape;1771;p30">
                <a:extLst>
                  <a:ext uri="{FF2B5EF4-FFF2-40B4-BE49-F238E27FC236}">
                    <a16:creationId xmlns:a16="http://schemas.microsoft.com/office/drawing/2014/main" id="{5E31AB65-29B1-C49A-4884-BA32C4FDB2BD}"/>
                  </a:ext>
                </a:extLst>
              </p:cNvPr>
              <p:cNvSpPr/>
              <p:nvPr/>
            </p:nvSpPr>
            <p:spPr>
              <a:xfrm>
                <a:off x="6109311" y="1821382"/>
                <a:ext cx="178748" cy="87561"/>
              </a:xfrm>
              <a:custGeom>
                <a:avLst/>
                <a:gdLst/>
                <a:ahLst/>
                <a:cxnLst/>
                <a:rect l="l" t="t" r="r" b="b"/>
                <a:pathLst>
                  <a:path w="178748" h="87561" extrusionOk="0">
                    <a:moveTo>
                      <a:pt x="178749" y="82398"/>
                    </a:moveTo>
                    <a:lnTo>
                      <a:pt x="177701" y="87561"/>
                    </a:lnTo>
                    <a:cubicBezTo>
                      <a:pt x="115380" y="74671"/>
                      <a:pt x="54952" y="46491"/>
                      <a:pt x="0" y="13574"/>
                    </a:cubicBezTo>
                    <a:cubicBezTo>
                      <a:pt x="29704" y="8930"/>
                      <a:pt x="59601" y="4271"/>
                      <a:pt x="89530" y="0"/>
                    </a:cubicBezTo>
                    <a:cubicBezTo>
                      <a:pt x="123791" y="22126"/>
                      <a:pt x="153974" y="50002"/>
                      <a:pt x="178749" y="8239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 name="Google Shape;1772;p30">
                <a:extLst>
                  <a:ext uri="{FF2B5EF4-FFF2-40B4-BE49-F238E27FC236}">
                    <a16:creationId xmlns:a16="http://schemas.microsoft.com/office/drawing/2014/main" id="{A32FA4C8-ECF5-74F5-4854-5F58A69F15F0}"/>
                  </a:ext>
                </a:extLst>
              </p:cNvPr>
              <p:cNvSpPr/>
              <p:nvPr/>
            </p:nvSpPr>
            <p:spPr>
              <a:xfrm>
                <a:off x="6601713" y="1804413"/>
                <a:ext cx="30818" cy="16009"/>
              </a:xfrm>
              <a:custGeom>
                <a:avLst/>
                <a:gdLst/>
                <a:ahLst/>
                <a:cxnLst/>
                <a:rect l="l" t="t" r="r" b="b"/>
                <a:pathLst>
                  <a:path w="30818" h="16009" extrusionOk="0">
                    <a:moveTo>
                      <a:pt x="11569" y="0"/>
                    </a:moveTo>
                    <a:cubicBezTo>
                      <a:pt x="8693" y="2773"/>
                      <a:pt x="5552" y="5364"/>
                      <a:pt x="2335" y="8122"/>
                    </a:cubicBezTo>
                    <a:cubicBezTo>
                      <a:pt x="1589" y="8760"/>
                      <a:pt x="783" y="9280"/>
                      <a:pt x="0" y="9846"/>
                    </a:cubicBezTo>
                    <a:cubicBezTo>
                      <a:pt x="10038" y="11691"/>
                      <a:pt x="20064" y="13698"/>
                      <a:pt x="30060" y="16010"/>
                    </a:cubicBezTo>
                    <a:lnTo>
                      <a:pt x="30818" y="15119"/>
                    </a:lnTo>
                    <a:cubicBezTo>
                      <a:pt x="24460" y="10005"/>
                      <a:pt x="18004" y="5016"/>
                      <a:pt x="11569" y="0"/>
                    </a:cubicBezTo>
                    <a:close/>
                  </a:path>
                </a:pathLst>
              </a:custGeom>
              <a:solidFill>
                <a:srgbClr val="9DCCC9">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 name="Google Shape;1773;p30">
                <a:extLst>
                  <a:ext uri="{FF2B5EF4-FFF2-40B4-BE49-F238E27FC236}">
                    <a16:creationId xmlns:a16="http://schemas.microsoft.com/office/drawing/2014/main" id="{0233548D-DAAA-8853-1E12-D0E6D921104D}"/>
                  </a:ext>
                </a:extLst>
              </p:cNvPr>
              <p:cNvSpPr/>
              <p:nvPr/>
            </p:nvSpPr>
            <p:spPr>
              <a:xfrm>
                <a:off x="5888932" y="1484996"/>
                <a:ext cx="751499" cy="623521"/>
              </a:xfrm>
              <a:custGeom>
                <a:avLst/>
                <a:gdLst/>
                <a:ahLst/>
                <a:cxnLst/>
                <a:rect l="l" t="t" r="r" b="b"/>
                <a:pathLst>
                  <a:path w="751499" h="623521" extrusionOk="0">
                    <a:moveTo>
                      <a:pt x="750864" y="334901"/>
                    </a:moveTo>
                    <a:cubicBezTo>
                      <a:pt x="750672" y="334578"/>
                      <a:pt x="750442" y="334279"/>
                      <a:pt x="750178" y="334012"/>
                    </a:cubicBezTo>
                    <a:cubicBezTo>
                      <a:pt x="719384" y="309416"/>
                      <a:pt x="688252" y="284670"/>
                      <a:pt x="652846" y="266948"/>
                    </a:cubicBezTo>
                    <a:cubicBezTo>
                      <a:pt x="619485" y="250514"/>
                      <a:pt x="583396" y="240329"/>
                      <a:pt x="546366" y="236898"/>
                    </a:cubicBezTo>
                    <a:cubicBezTo>
                      <a:pt x="470911" y="229428"/>
                      <a:pt x="395366" y="247708"/>
                      <a:pt x="327383" y="279903"/>
                    </a:cubicBezTo>
                    <a:cubicBezTo>
                      <a:pt x="301719" y="292344"/>
                      <a:pt x="276883" y="306427"/>
                      <a:pt x="253031" y="322064"/>
                    </a:cubicBezTo>
                    <a:cubicBezTo>
                      <a:pt x="337320" y="239842"/>
                      <a:pt x="430052" y="166748"/>
                      <a:pt x="529688" y="103995"/>
                    </a:cubicBezTo>
                    <a:cubicBezTo>
                      <a:pt x="588372" y="66904"/>
                      <a:pt x="649633" y="35321"/>
                      <a:pt x="710735" y="2557"/>
                    </a:cubicBezTo>
                    <a:cubicBezTo>
                      <a:pt x="712054" y="1850"/>
                      <a:pt x="711141" y="-479"/>
                      <a:pt x="709694" y="88"/>
                    </a:cubicBezTo>
                    <a:lnTo>
                      <a:pt x="709694" y="89"/>
                    </a:lnTo>
                    <a:cubicBezTo>
                      <a:pt x="652630" y="23496"/>
                      <a:pt x="597604" y="51591"/>
                      <a:pt x="545181" y="84086"/>
                    </a:cubicBezTo>
                    <a:cubicBezTo>
                      <a:pt x="491602" y="116237"/>
                      <a:pt x="439915" y="151442"/>
                      <a:pt x="390376" y="189525"/>
                    </a:cubicBezTo>
                    <a:cubicBezTo>
                      <a:pt x="292103" y="265095"/>
                      <a:pt x="202610" y="351442"/>
                      <a:pt x="123573" y="446950"/>
                    </a:cubicBezTo>
                    <a:cubicBezTo>
                      <a:pt x="79021" y="500570"/>
                      <a:pt x="38013" y="557038"/>
                      <a:pt x="811" y="615997"/>
                    </a:cubicBezTo>
                    <a:cubicBezTo>
                      <a:pt x="-2696" y="621579"/>
                      <a:pt x="6091" y="626662"/>
                      <a:pt x="9622" y="621146"/>
                    </a:cubicBezTo>
                    <a:cubicBezTo>
                      <a:pt x="70583" y="525553"/>
                      <a:pt x="141102" y="436404"/>
                      <a:pt x="220093" y="355073"/>
                    </a:cubicBezTo>
                    <a:cubicBezTo>
                      <a:pt x="250199" y="374191"/>
                      <a:pt x="282045" y="390422"/>
                      <a:pt x="315205" y="403548"/>
                    </a:cubicBezTo>
                    <a:cubicBezTo>
                      <a:pt x="348641" y="417515"/>
                      <a:pt x="383662" y="427334"/>
                      <a:pt x="419485" y="432786"/>
                    </a:cubicBezTo>
                    <a:cubicBezTo>
                      <a:pt x="453619" y="437921"/>
                      <a:pt x="488361" y="437472"/>
                      <a:pt x="522351" y="431456"/>
                    </a:cubicBezTo>
                    <a:cubicBezTo>
                      <a:pt x="558605" y="423772"/>
                      <a:pt x="593852" y="411936"/>
                      <a:pt x="627396" y="396184"/>
                    </a:cubicBezTo>
                    <a:cubicBezTo>
                      <a:pt x="668223" y="378317"/>
                      <a:pt x="708668" y="359545"/>
                      <a:pt x="749259" y="341149"/>
                    </a:cubicBezTo>
                    <a:cubicBezTo>
                      <a:pt x="751427" y="339867"/>
                      <a:pt x="752146" y="337069"/>
                      <a:pt x="750864" y="334901"/>
                    </a:cubicBezTo>
                    <a:close/>
                    <a:moveTo>
                      <a:pt x="731198" y="330315"/>
                    </a:moveTo>
                    <a:cubicBezTo>
                      <a:pt x="700625" y="322933"/>
                      <a:pt x="669528" y="317918"/>
                      <a:pt x="638184" y="315315"/>
                    </a:cubicBezTo>
                    <a:cubicBezTo>
                      <a:pt x="650994" y="308241"/>
                      <a:pt x="661956" y="298248"/>
                      <a:pt x="670182" y="286145"/>
                    </a:cubicBezTo>
                    <a:cubicBezTo>
                      <a:pt x="691433" y="299566"/>
                      <a:pt x="711812" y="314319"/>
                      <a:pt x="731198" y="330315"/>
                    </a:cubicBezTo>
                    <a:close/>
                    <a:moveTo>
                      <a:pt x="737367" y="336563"/>
                    </a:moveTo>
                    <a:cubicBezTo>
                      <a:pt x="716737" y="345769"/>
                      <a:pt x="696110" y="354979"/>
                      <a:pt x="675485" y="364193"/>
                    </a:cubicBezTo>
                    <a:cubicBezTo>
                      <a:pt x="673006" y="359855"/>
                      <a:pt x="670046" y="355811"/>
                      <a:pt x="666663" y="352136"/>
                    </a:cubicBezTo>
                    <a:cubicBezTo>
                      <a:pt x="662617" y="347325"/>
                      <a:pt x="658563" y="342571"/>
                      <a:pt x="654097" y="338140"/>
                    </a:cubicBezTo>
                    <a:cubicBezTo>
                      <a:pt x="648177" y="332363"/>
                      <a:pt x="641783" y="327091"/>
                      <a:pt x="634984" y="322380"/>
                    </a:cubicBezTo>
                    <a:cubicBezTo>
                      <a:pt x="669324" y="325431"/>
                      <a:pt x="703452" y="330159"/>
                      <a:pt x="737367" y="336563"/>
                    </a:cubicBezTo>
                    <a:close/>
                    <a:moveTo>
                      <a:pt x="666869" y="284088"/>
                    </a:moveTo>
                    <a:cubicBezTo>
                      <a:pt x="655658" y="296954"/>
                      <a:pt x="641832" y="307280"/>
                      <a:pt x="626314" y="314377"/>
                    </a:cubicBezTo>
                    <a:cubicBezTo>
                      <a:pt x="598671" y="312382"/>
                      <a:pt x="570943" y="311723"/>
                      <a:pt x="543518" y="311984"/>
                    </a:cubicBezTo>
                    <a:cubicBezTo>
                      <a:pt x="537468" y="312101"/>
                      <a:pt x="531427" y="312434"/>
                      <a:pt x="525381" y="312618"/>
                    </a:cubicBezTo>
                    <a:cubicBezTo>
                      <a:pt x="537600" y="305712"/>
                      <a:pt x="549087" y="297584"/>
                      <a:pt x="559665" y="288358"/>
                    </a:cubicBezTo>
                    <a:cubicBezTo>
                      <a:pt x="571995" y="278446"/>
                      <a:pt x="582361" y="266314"/>
                      <a:pt x="590228" y="252589"/>
                    </a:cubicBezTo>
                    <a:cubicBezTo>
                      <a:pt x="617248" y="259069"/>
                      <a:pt x="643101" y="269695"/>
                      <a:pt x="666869" y="284088"/>
                    </a:cubicBezTo>
                    <a:close/>
                    <a:moveTo>
                      <a:pt x="586056" y="251558"/>
                    </a:moveTo>
                    <a:cubicBezTo>
                      <a:pt x="575970" y="261951"/>
                      <a:pt x="566956" y="273243"/>
                      <a:pt x="555860" y="282808"/>
                    </a:cubicBezTo>
                    <a:cubicBezTo>
                      <a:pt x="542925" y="293913"/>
                      <a:pt x="528667" y="303376"/>
                      <a:pt x="513410" y="310984"/>
                    </a:cubicBezTo>
                    <a:cubicBezTo>
                      <a:pt x="512625" y="311455"/>
                      <a:pt x="512050" y="312210"/>
                      <a:pt x="511804" y="313093"/>
                    </a:cubicBezTo>
                    <a:cubicBezTo>
                      <a:pt x="479702" y="314331"/>
                      <a:pt x="447664" y="316501"/>
                      <a:pt x="415688" y="319604"/>
                    </a:cubicBezTo>
                    <a:cubicBezTo>
                      <a:pt x="445350" y="298856"/>
                      <a:pt x="471427" y="273406"/>
                      <a:pt x="492890" y="244258"/>
                    </a:cubicBezTo>
                    <a:cubicBezTo>
                      <a:pt x="492987" y="244118"/>
                      <a:pt x="492929" y="243982"/>
                      <a:pt x="492971" y="243840"/>
                    </a:cubicBezTo>
                    <a:cubicBezTo>
                      <a:pt x="524208" y="242038"/>
                      <a:pt x="555543" y="244636"/>
                      <a:pt x="586056" y="251558"/>
                    </a:cubicBezTo>
                    <a:close/>
                    <a:moveTo>
                      <a:pt x="416741" y="255546"/>
                    </a:moveTo>
                    <a:cubicBezTo>
                      <a:pt x="440326" y="249497"/>
                      <a:pt x="464423" y="245654"/>
                      <a:pt x="488720" y="244067"/>
                    </a:cubicBezTo>
                    <a:cubicBezTo>
                      <a:pt x="464319" y="271564"/>
                      <a:pt x="437205" y="296529"/>
                      <a:pt x="407789" y="318580"/>
                    </a:cubicBezTo>
                    <a:cubicBezTo>
                      <a:pt x="407113" y="319003"/>
                      <a:pt x="406660" y="319704"/>
                      <a:pt x="406550" y="320495"/>
                    </a:cubicBezTo>
                    <a:cubicBezTo>
                      <a:pt x="383539" y="322851"/>
                      <a:pt x="360558" y="325509"/>
                      <a:pt x="337655" y="328826"/>
                    </a:cubicBezTo>
                    <a:cubicBezTo>
                      <a:pt x="332367" y="329539"/>
                      <a:pt x="327083" y="330336"/>
                      <a:pt x="321798" y="331100"/>
                    </a:cubicBezTo>
                    <a:cubicBezTo>
                      <a:pt x="333475" y="322820"/>
                      <a:pt x="344912" y="314204"/>
                      <a:pt x="355853" y="304966"/>
                    </a:cubicBezTo>
                    <a:cubicBezTo>
                      <a:pt x="369344" y="293551"/>
                      <a:pt x="385851" y="280921"/>
                      <a:pt x="395139" y="265688"/>
                    </a:cubicBezTo>
                    <a:cubicBezTo>
                      <a:pt x="395747" y="264692"/>
                      <a:pt x="394501" y="263337"/>
                      <a:pt x="393484" y="264033"/>
                    </a:cubicBezTo>
                    <a:lnTo>
                      <a:pt x="393484" y="264034"/>
                    </a:lnTo>
                    <a:cubicBezTo>
                      <a:pt x="386815" y="269172"/>
                      <a:pt x="380551" y="274818"/>
                      <a:pt x="374750" y="280920"/>
                    </a:cubicBezTo>
                    <a:cubicBezTo>
                      <a:pt x="368040" y="287242"/>
                      <a:pt x="361176" y="293392"/>
                      <a:pt x="354155" y="299371"/>
                    </a:cubicBezTo>
                    <a:cubicBezTo>
                      <a:pt x="340049" y="311333"/>
                      <a:pt x="325283" y="322495"/>
                      <a:pt x="309926" y="332803"/>
                    </a:cubicBezTo>
                    <a:cubicBezTo>
                      <a:pt x="283564" y="336739"/>
                      <a:pt x="257210" y="340888"/>
                      <a:pt x="230783" y="344145"/>
                    </a:cubicBezTo>
                    <a:cubicBezTo>
                      <a:pt x="231095" y="343829"/>
                      <a:pt x="231402" y="343509"/>
                      <a:pt x="231714" y="343194"/>
                    </a:cubicBezTo>
                    <a:cubicBezTo>
                      <a:pt x="288892" y="305421"/>
                      <a:pt x="350053" y="272611"/>
                      <a:pt x="416741" y="255546"/>
                    </a:cubicBezTo>
                    <a:close/>
                    <a:moveTo>
                      <a:pt x="233655" y="352158"/>
                    </a:moveTo>
                    <a:cubicBezTo>
                      <a:pt x="258902" y="347464"/>
                      <a:pt x="284227" y="343256"/>
                      <a:pt x="309631" y="339531"/>
                    </a:cubicBezTo>
                    <a:cubicBezTo>
                      <a:pt x="341897" y="361223"/>
                      <a:pt x="370674" y="387698"/>
                      <a:pt x="394973" y="418049"/>
                    </a:cubicBezTo>
                    <a:cubicBezTo>
                      <a:pt x="373147" y="413287"/>
                      <a:pt x="351706" y="406906"/>
                      <a:pt x="330828" y="398959"/>
                    </a:cubicBezTo>
                    <a:cubicBezTo>
                      <a:pt x="297529" y="385319"/>
                      <a:pt x="265079" y="369691"/>
                      <a:pt x="233655" y="352158"/>
                    </a:cubicBezTo>
                    <a:close/>
                    <a:moveTo>
                      <a:pt x="401873" y="419423"/>
                    </a:moveTo>
                    <a:cubicBezTo>
                      <a:pt x="402117" y="418724"/>
                      <a:pt x="401993" y="417950"/>
                      <a:pt x="401544" y="417363"/>
                    </a:cubicBezTo>
                    <a:cubicBezTo>
                      <a:pt x="378244" y="386493"/>
                      <a:pt x="349917" y="359763"/>
                      <a:pt x="317749" y="338290"/>
                    </a:cubicBezTo>
                    <a:cubicBezTo>
                      <a:pt x="349626" y="333742"/>
                      <a:pt x="381604" y="329974"/>
                      <a:pt x="413681" y="326986"/>
                    </a:cubicBezTo>
                    <a:cubicBezTo>
                      <a:pt x="453260" y="351710"/>
                      <a:pt x="487305" y="384343"/>
                      <a:pt x="513682" y="422840"/>
                    </a:cubicBezTo>
                    <a:cubicBezTo>
                      <a:pt x="476496" y="428194"/>
                      <a:pt x="438662" y="427037"/>
                      <a:pt x="401873" y="419423"/>
                    </a:cubicBezTo>
                    <a:close/>
                    <a:moveTo>
                      <a:pt x="518227" y="422052"/>
                    </a:moveTo>
                    <a:cubicBezTo>
                      <a:pt x="518327" y="421506"/>
                      <a:pt x="518201" y="420943"/>
                      <a:pt x="517878" y="420492"/>
                    </a:cubicBezTo>
                    <a:cubicBezTo>
                      <a:pt x="492523" y="383057"/>
                      <a:pt x="460037" y="350987"/>
                      <a:pt x="422279" y="326115"/>
                    </a:cubicBezTo>
                    <a:cubicBezTo>
                      <a:pt x="423225" y="326031"/>
                      <a:pt x="424167" y="325912"/>
                      <a:pt x="425111" y="325828"/>
                    </a:cubicBezTo>
                    <a:cubicBezTo>
                      <a:pt x="455372" y="322642"/>
                      <a:pt x="485708" y="320628"/>
                      <a:pt x="516119" y="319784"/>
                    </a:cubicBezTo>
                    <a:cubicBezTo>
                      <a:pt x="543821" y="344462"/>
                      <a:pt x="569501" y="371320"/>
                      <a:pt x="592912" y="400101"/>
                    </a:cubicBezTo>
                    <a:cubicBezTo>
                      <a:pt x="575135" y="406822"/>
                      <a:pt x="557075" y="412736"/>
                      <a:pt x="538732" y="417842"/>
                    </a:cubicBezTo>
                    <a:cubicBezTo>
                      <a:pt x="531917" y="419540"/>
                      <a:pt x="525077" y="420887"/>
                      <a:pt x="518227" y="422052"/>
                    </a:cubicBezTo>
                    <a:close/>
                    <a:moveTo>
                      <a:pt x="598147" y="398006"/>
                    </a:moveTo>
                    <a:cubicBezTo>
                      <a:pt x="598117" y="397917"/>
                      <a:pt x="598080" y="397830"/>
                      <a:pt x="598037" y="397746"/>
                    </a:cubicBezTo>
                    <a:cubicBezTo>
                      <a:pt x="577272" y="369053"/>
                      <a:pt x="553334" y="342795"/>
                      <a:pt x="526678" y="319471"/>
                    </a:cubicBezTo>
                    <a:cubicBezTo>
                      <a:pt x="558767" y="318819"/>
                      <a:pt x="590856" y="319457"/>
                      <a:pt x="622946" y="321386"/>
                    </a:cubicBezTo>
                    <a:cubicBezTo>
                      <a:pt x="632929" y="327450"/>
                      <a:pt x="642369" y="334368"/>
                      <a:pt x="651158" y="342063"/>
                    </a:cubicBezTo>
                    <a:cubicBezTo>
                      <a:pt x="655395" y="345680"/>
                      <a:pt x="659429" y="349529"/>
                      <a:pt x="663243" y="353590"/>
                    </a:cubicBezTo>
                    <a:cubicBezTo>
                      <a:pt x="666698" y="357352"/>
                      <a:pt x="669693" y="361479"/>
                      <a:pt x="673105" y="365255"/>
                    </a:cubicBezTo>
                    <a:cubicBezTo>
                      <a:pt x="662728" y="369889"/>
                      <a:pt x="652350" y="374523"/>
                      <a:pt x="641972" y="379156"/>
                    </a:cubicBezTo>
                    <a:cubicBezTo>
                      <a:pt x="627618" y="386036"/>
                      <a:pt x="612970" y="392249"/>
                      <a:pt x="598147" y="39800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 name="Google Shape;1774;p30">
                <a:extLst>
                  <a:ext uri="{FF2B5EF4-FFF2-40B4-BE49-F238E27FC236}">
                    <a16:creationId xmlns:a16="http://schemas.microsoft.com/office/drawing/2014/main" id="{B0979738-5E0D-558D-A807-928CD03BED51}"/>
                  </a:ext>
                </a:extLst>
              </p:cNvPr>
              <p:cNvSpPr/>
              <p:nvPr/>
            </p:nvSpPr>
            <p:spPr>
              <a:xfrm>
                <a:off x="6192265" y="1053489"/>
                <a:ext cx="380773" cy="330355"/>
              </a:xfrm>
              <a:custGeom>
                <a:avLst/>
                <a:gdLst/>
                <a:ahLst/>
                <a:cxnLst/>
                <a:rect l="l" t="t" r="r" b="b"/>
                <a:pathLst>
                  <a:path w="380773" h="330355" extrusionOk="0">
                    <a:moveTo>
                      <a:pt x="321468" y="263004"/>
                    </a:moveTo>
                    <a:cubicBezTo>
                      <a:pt x="312994" y="267143"/>
                      <a:pt x="305857" y="274608"/>
                      <a:pt x="296537" y="275494"/>
                    </a:cubicBezTo>
                    <a:cubicBezTo>
                      <a:pt x="287899" y="276212"/>
                      <a:pt x="279986" y="271035"/>
                      <a:pt x="271568" y="268986"/>
                    </a:cubicBezTo>
                    <a:cubicBezTo>
                      <a:pt x="256580" y="265594"/>
                      <a:pt x="241091" y="272088"/>
                      <a:pt x="233002" y="285154"/>
                    </a:cubicBezTo>
                    <a:cubicBezTo>
                      <a:pt x="225110" y="298451"/>
                      <a:pt x="226508" y="315974"/>
                      <a:pt x="217616" y="328601"/>
                    </a:cubicBezTo>
                    <a:cubicBezTo>
                      <a:pt x="217201" y="329177"/>
                      <a:pt x="216725" y="329781"/>
                      <a:pt x="216312" y="330356"/>
                    </a:cubicBezTo>
                    <a:lnTo>
                      <a:pt x="216040" y="330103"/>
                    </a:lnTo>
                    <a:cubicBezTo>
                      <a:pt x="178704" y="307419"/>
                      <a:pt x="135855" y="295425"/>
                      <a:pt x="92167" y="295431"/>
                    </a:cubicBezTo>
                    <a:lnTo>
                      <a:pt x="92175" y="293830"/>
                    </a:lnTo>
                    <a:cubicBezTo>
                      <a:pt x="62105" y="275802"/>
                      <a:pt x="37062" y="250488"/>
                      <a:pt x="19358" y="220226"/>
                    </a:cubicBezTo>
                    <a:cubicBezTo>
                      <a:pt x="5417" y="198393"/>
                      <a:pt x="-1286" y="172719"/>
                      <a:pt x="204" y="146857"/>
                    </a:cubicBezTo>
                    <a:cubicBezTo>
                      <a:pt x="2847" y="121272"/>
                      <a:pt x="19089" y="96135"/>
                      <a:pt x="43481" y="88158"/>
                    </a:cubicBezTo>
                    <a:cubicBezTo>
                      <a:pt x="60703" y="82565"/>
                      <a:pt x="80492" y="85500"/>
                      <a:pt x="96104" y="76482"/>
                    </a:cubicBezTo>
                    <a:cubicBezTo>
                      <a:pt x="109402" y="68856"/>
                      <a:pt x="116800" y="54345"/>
                      <a:pt x="125504" y="41806"/>
                    </a:cubicBezTo>
                    <a:cubicBezTo>
                      <a:pt x="134272" y="29238"/>
                      <a:pt x="147370" y="17142"/>
                      <a:pt x="162606" y="18645"/>
                    </a:cubicBezTo>
                    <a:cubicBezTo>
                      <a:pt x="172065" y="19671"/>
                      <a:pt x="180201" y="25808"/>
                      <a:pt x="189510" y="27970"/>
                    </a:cubicBezTo>
                    <a:cubicBezTo>
                      <a:pt x="213175" y="33647"/>
                      <a:pt x="234172" y="13118"/>
                      <a:pt x="256886" y="4485"/>
                    </a:cubicBezTo>
                    <a:cubicBezTo>
                      <a:pt x="297994" y="-11129"/>
                      <a:pt x="346210" y="16010"/>
                      <a:pt x="366089" y="55188"/>
                    </a:cubicBezTo>
                    <a:cubicBezTo>
                      <a:pt x="385935" y="94458"/>
                      <a:pt x="383088" y="141437"/>
                      <a:pt x="372677" y="184141"/>
                    </a:cubicBezTo>
                    <a:lnTo>
                      <a:pt x="373985" y="184819"/>
                    </a:lnTo>
                    <a:cubicBezTo>
                      <a:pt x="361884" y="207733"/>
                      <a:pt x="351813" y="231663"/>
                      <a:pt x="343889" y="256335"/>
                    </a:cubicBezTo>
                    <a:lnTo>
                      <a:pt x="342870" y="260313"/>
                    </a:lnTo>
                    <a:cubicBezTo>
                      <a:pt x="335632" y="258886"/>
                      <a:pt x="328128" y="259830"/>
                      <a:pt x="321468" y="26300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1775;p30">
                <a:extLst>
                  <a:ext uri="{FF2B5EF4-FFF2-40B4-BE49-F238E27FC236}">
                    <a16:creationId xmlns:a16="http://schemas.microsoft.com/office/drawing/2014/main" id="{A6822CCE-4A84-C44E-2417-91A766FAB47E}"/>
                  </a:ext>
                </a:extLst>
              </p:cNvPr>
              <p:cNvSpPr/>
              <p:nvPr/>
            </p:nvSpPr>
            <p:spPr>
              <a:xfrm>
                <a:off x="6143145" y="1348916"/>
                <a:ext cx="307862" cy="360920"/>
              </a:xfrm>
              <a:custGeom>
                <a:avLst/>
                <a:gdLst/>
                <a:ahLst/>
                <a:cxnLst/>
                <a:rect l="l" t="t" r="r" b="b"/>
                <a:pathLst>
                  <a:path w="307862" h="360920" extrusionOk="0">
                    <a:moveTo>
                      <a:pt x="267583" y="108538"/>
                    </a:moveTo>
                    <a:cubicBezTo>
                      <a:pt x="271290" y="124086"/>
                      <a:pt x="279422" y="138226"/>
                      <a:pt x="290998" y="149248"/>
                    </a:cubicBezTo>
                    <a:cubicBezTo>
                      <a:pt x="294946" y="152717"/>
                      <a:pt x="299393" y="155574"/>
                      <a:pt x="304189" y="157723"/>
                    </a:cubicBezTo>
                    <a:lnTo>
                      <a:pt x="307863" y="168926"/>
                    </a:lnTo>
                    <a:cubicBezTo>
                      <a:pt x="302658" y="205072"/>
                      <a:pt x="297351" y="241648"/>
                      <a:pt x="283094" y="275208"/>
                    </a:cubicBezTo>
                    <a:cubicBezTo>
                      <a:pt x="279851" y="282916"/>
                      <a:pt x="276071" y="290388"/>
                      <a:pt x="271783" y="297568"/>
                    </a:cubicBezTo>
                    <a:cubicBezTo>
                      <a:pt x="257985" y="322327"/>
                      <a:pt x="236611" y="342008"/>
                      <a:pt x="210801" y="353721"/>
                    </a:cubicBezTo>
                    <a:cubicBezTo>
                      <a:pt x="177181" y="367790"/>
                      <a:pt x="133796" y="361427"/>
                      <a:pt x="110982" y="332986"/>
                    </a:cubicBezTo>
                    <a:cubicBezTo>
                      <a:pt x="96897" y="315499"/>
                      <a:pt x="90949" y="291218"/>
                      <a:pt x="72662" y="278218"/>
                    </a:cubicBezTo>
                    <a:cubicBezTo>
                      <a:pt x="61156" y="270092"/>
                      <a:pt x="46616" y="267805"/>
                      <a:pt x="33919" y="261836"/>
                    </a:cubicBezTo>
                    <a:cubicBezTo>
                      <a:pt x="21193" y="255805"/>
                      <a:pt x="9310" y="242836"/>
                      <a:pt x="12684" y="229154"/>
                    </a:cubicBezTo>
                    <a:cubicBezTo>
                      <a:pt x="15444" y="218043"/>
                      <a:pt x="27057" y="211361"/>
                      <a:pt x="32106" y="201075"/>
                    </a:cubicBezTo>
                    <a:cubicBezTo>
                      <a:pt x="41263" y="182542"/>
                      <a:pt x="26640" y="161809"/>
                      <a:pt x="16134" y="144008"/>
                    </a:cubicBezTo>
                    <a:cubicBezTo>
                      <a:pt x="2109" y="120180"/>
                      <a:pt x="-5311" y="90506"/>
                      <a:pt x="4420" y="64628"/>
                    </a:cubicBezTo>
                    <a:cubicBezTo>
                      <a:pt x="15952" y="34328"/>
                      <a:pt x="47810" y="16677"/>
                      <a:pt x="79082" y="8124"/>
                    </a:cubicBezTo>
                    <a:cubicBezTo>
                      <a:pt x="99356" y="2625"/>
                      <a:pt x="120281" y="-107"/>
                      <a:pt x="141287" y="3"/>
                    </a:cubicBezTo>
                    <a:cubicBezTo>
                      <a:pt x="184974" y="-2"/>
                      <a:pt x="227824" y="11991"/>
                      <a:pt x="265160" y="34676"/>
                    </a:cubicBezTo>
                    <a:lnTo>
                      <a:pt x="265432" y="34929"/>
                    </a:lnTo>
                    <a:cubicBezTo>
                      <a:pt x="261717" y="39643"/>
                      <a:pt x="256884" y="43438"/>
                      <a:pt x="253202" y="48061"/>
                    </a:cubicBezTo>
                    <a:cubicBezTo>
                      <a:pt x="248696" y="53809"/>
                      <a:pt x="246039" y="60788"/>
                      <a:pt x="245581" y="68077"/>
                    </a:cubicBezTo>
                    <a:cubicBezTo>
                      <a:pt x="244086" y="84767"/>
                      <a:pt x="252762" y="100721"/>
                      <a:pt x="267583" y="10853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1776;p30">
                <a:extLst>
                  <a:ext uri="{FF2B5EF4-FFF2-40B4-BE49-F238E27FC236}">
                    <a16:creationId xmlns:a16="http://schemas.microsoft.com/office/drawing/2014/main" id="{0EEB0BD1-7EBA-18BD-EFDD-E04CEFAF08E7}"/>
                  </a:ext>
                </a:extLst>
              </p:cNvPr>
              <p:cNvSpPr/>
              <p:nvPr/>
            </p:nvSpPr>
            <p:spPr>
              <a:xfrm>
                <a:off x="6414927" y="1444029"/>
                <a:ext cx="360874" cy="365634"/>
              </a:xfrm>
              <a:custGeom>
                <a:avLst/>
                <a:gdLst/>
                <a:ahLst/>
                <a:cxnLst/>
                <a:rect l="l" t="t" r="r" b="b"/>
                <a:pathLst>
                  <a:path w="360874" h="365634" extrusionOk="0">
                    <a:moveTo>
                      <a:pt x="121850" y="56278"/>
                    </a:moveTo>
                    <a:cubicBezTo>
                      <a:pt x="137590" y="59881"/>
                      <a:pt x="153373" y="50442"/>
                      <a:pt x="157647" y="34871"/>
                    </a:cubicBezTo>
                    <a:cubicBezTo>
                      <a:pt x="159325" y="27768"/>
                      <a:pt x="158275" y="20199"/>
                      <a:pt x="160594" y="13327"/>
                    </a:cubicBezTo>
                    <a:cubicBezTo>
                      <a:pt x="162493" y="8170"/>
                      <a:pt x="165676" y="3583"/>
                      <a:pt x="169842" y="0"/>
                    </a:cubicBezTo>
                    <a:cubicBezTo>
                      <a:pt x="209832" y="27585"/>
                      <a:pt x="254891" y="46974"/>
                      <a:pt x="302417" y="57049"/>
                    </a:cubicBezTo>
                    <a:cubicBezTo>
                      <a:pt x="309678" y="58577"/>
                      <a:pt x="317129" y="59863"/>
                      <a:pt x="324621" y="60751"/>
                    </a:cubicBezTo>
                    <a:lnTo>
                      <a:pt x="324023" y="65139"/>
                    </a:lnTo>
                    <a:cubicBezTo>
                      <a:pt x="342683" y="93481"/>
                      <a:pt x="362115" y="124273"/>
                      <a:pt x="360812" y="158204"/>
                    </a:cubicBezTo>
                    <a:cubicBezTo>
                      <a:pt x="359034" y="190484"/>
                      <a:pt x="338851" y="218864"/>
                      <a:pt x="308943" y="231139"/>
                    </a:cubicBezTo>
                    <a:cubicBezTo>
                      <a:pt x="296106" y="236191"/>
                      <a:pt x="280929" y="238692"/>
                      <a:pt x="272781" y="249828"/>
                    </a:cubicBezTo>
                    <a:cubicBezTo>
                      <a:pt x="264698" y="260781"/>
                      <a:pt x="265935" y="277314"/>
                      <a:pt x="255864" y="286464"/>
                    </a:cubicBezTo>
                    <a:cubicBezTo>
                      <a:pt x="241165" y="299846"/>
                      <a:pt x="217563" y="286381"/>
                      <a:pt x="197930" y="289761"/>
                    </a:cubicBezTo>
                    <a:cubicBezTo>
                      <a:pt x="171868" y="294188"/>
                      <a:pt x="161245" y="325125"/>
                      <a:pt x="142810" y="344144"/>
                    </a:cubicBezTo>
                    <a:cubicBezTo>
                      <a:pt x="125551" y="361597"/>
                      <a:pt x="100625" y="369115"/>
                      <a:pt x="76595" y="364116"/>
                    </a:cubicBezTo>
                    <a:cubicBezTo>
                      <a:pt x="45075" y="357268"/>
                      <a:pt x="21573" y="329303"/>
                      <a:pt x="11061" y="298877"/>
                    </a:cubicBezTo>
                    <a:cubicBezTo>
                      <a:pt x="519" y="268389"/>
                      <a:pt x="753" y="235418"/>
                      <a:pt x="1246" y="203162"/>
                    </a:cubicBezTo>
                    <a:lnTo>
                      <a:pt x="0" y="202455"/>
                    </a:lnTo>
                    <a:cubicBezTo>
                      <a:pt x="4288" y="195275"/>
                      <a:pt x="8068" y="187803"/>
                      <a:pt x="11311" y="180094"/>
                    </a:cubicBezTo>
                    <a:cubicBezTo>
                      <a:pt x="25568" y="146534"/>
                      <a:pt x="30875" y="109959"/>
                      <a:pt x="36080" y="73812"/>
                    </a:cubicBezTo>
                    <a:lnTo>
                      <a:pt x="32406" y="62609"/>
                    </a:lnTo>
                    <a:cubicBezTo>
                      <a:pt x="42786" y="67597"/>
                      <a:pt x="54725" y="68247"/>
                      <a:pt x="65585" y="64417"/>
                    </a:cubicBezTo>
                    <a:cubicBezTo>
                      <a:pt x="77862" y="59631"/>
                      <a:pt x="88421" y="48120"/>
                      <a:pt x="101602" y="49297"/>
                    </a:cubicBezTo>
                    <a:cubicBezTo>
                      <a:pt x="108531" y="51067"/>
                      <a:pt x="115303" y="53402"/>
                      <a:pt x="121850" y="5627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1777;p30">
                <a:extLst>
                  <a:ext uri="{FF2B5EF4-FFF2-40B4-BE49-F238E27FC236}">
                    <a16:creationId xmlns:a16="http://schemas.microsoft.com/office/drawing/2014/main" id="{B4287D9A-5F63-7F6D-4357-062A34CEA261}"/>
                  </a:ext>
                </a:extLst>
              </p:cNvPr>
              <p:cNvSpPr/>
              <p:nvPr/>
            </p:nvSpPr>
            <p:spPr>
              <a:xfrm>
                <a:off x="6535134" y="1134593"/>
                <a:ext cx="329527" cy="371980"/>
              </a:xfrm>
              <a:custGeom>
                <a:avLst/>
                <a:gdLst/>
                <a:ahLst/>
                <a:cxnLst/>
                <a:rect l="l" t="t" r="r" b="b"/>
                <a:pathLst>
                  <a:path w="329527" h="371980" extrusionOk="0">
                    <a:moveTo>
                      <a:pt x="29086" y="202873"/>
                    </a:moveTo>
                    <a:cubicBezTo>
                      <a:pt x="24314" y="190355"/>
                      <a:pt x="13227" y="181334"/>
                      <a:pt x="0" y="179208"/>
                    </a:cubicBezTo>
                    <a:lnTo>
                      <a:pt x="1019" y="175230"/>
                    </a:lnTo>
                    <a:cubicBezTo>
                      <a:pt x="8943" y="150558"/>
                      <a:pt x="19014" y="126628"/>
                      <a:pt x="31115" y="103714"/>
                    </a:cubicBezTo>
                    <a:cubicBezTo>
                      <a:pt x="39053" y="88878"/>
                      <a:pt x="48433" y="74860"/>
                      <a:pt x="59118" y="61862"/>
                    </a:cubicBezTo>
                    <a:cubicBezTo>
                      <a:pt x="86443" y="29076"/>
                      <a:pt x="125039" y="3918"/>
                      <a:pt x="167615" y="317"/>
                    </a:cubicBezTo>
                    <a:cubicBezTo>
                      <a:pt x="200752" y="-2495"/>
                      <a:pt x="239752" y="13463"/>
                      <a:pt x="246395" y="46012"/>
                    </a:cubicBezTo>
                    <a:cubicBezTo>
                      <a:pt x="251800" y="72375"/>
                      <a:pt x="234620" y="101985"/>
                      <a:pt x="247667" y="125513"/>
                    </a:cubicBezTo>
                    <a:cubicBezTo>
                      <a:pt x="257052" y="142549"/>
                      <a:pt x="278035" y="148346"/>
                      <a:pt x="295960" y="155886"/>
                    </a:cubicBezTo>
                    <a:cubicBezTo>
                      <a:pt x="313885" y="163427"/>
                      <a:pt x="332846" y="179152"/>
                      <a:pt x="329034" y="198212"/>
                    </a:cubicBezTo>
                    <a:cubicBezTo>
                      <a:pt x="326237" y="212155"/>
                      <a:pt x="312067" y="221485"/>
                      <a:pt x="308813" y="235263"/>
                    </a:cubicBezTo>
                    <a:cubicBezTo>
                      <a:pt x="304954" y="251151"/>
                      <a:pt x="316511" y="266175"/>
                      <a:pt x="321002" y="281863"/>
                    </a:cubicBezTo>
                    <a:cubicBezTo>
                      <a:pt x="329949" y="313329"/>
                      <a:pt x="307951" y="347412"/>
                      <a:pt x="278368" y="361331"/>
                    </a:cubicBezTo>
                    <a:cubicBezTo>
                      <a:pt x="255061" y="371258"/>
                      <a:pt x="229405" y="374330"/>
                      <a:pt x="204413" y="370187"/>
                    </a:cubicBezTo>
                    <a:cubicBezTo>
                      <a:pt x="196921" y="369300"/>
                      <a:pt x="189471" y="368013"/>
                      <a:pt x="182209" y="366485"/>
                    </a:cubicBezTo>
                    <a:cubicBezTo>
                      <a:pt x="134684" y="356411"/>
                      <a:pt x="89625" y="337021"/>
                      <a:pt x="49634" y="309437"/>
                    </a:cubicBezTo>
                    <a:cubicBezTo>
                      <a:pt x="59878" y="299520"/>
                      <a:pt x="74308" y="292198"/>
                      <a:pt x="76086" y="278354"/>
                    </a:cubicBezTo>
                    <a:cubicBezTo>
                      <a:pt x="77600" y="266536"/>
                      <a:pt x="68585" y="255944"/>
                      <a:pt x="59248" y="248547"/>
                    </a:cubicBezTo>
                    <a:cubicBezTo>
                      <a:pt x="49881" y="241088"/>
                      <a:pt x="39052" y="234240"/>
                      <a:pt x="34357" y="223289"/>
                    </a:cubicBezTo>
                    <a:cubicBezTo>
                      <a:pt x="31617" y="216819"/>
                      <a:pt x="31299" y="209514"/>
                      <a:pt x="29086" y="202873"/>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1778;p30">
                <a:extLst>
                  <a:ext uri="{FF2B5EF4-FFF2-40B4-BE49-F238E27FC236}">
                    <a16:creationId xmlns:a16="http://schemas.microsoft.com/office/drawing/2014/main" id="{BB0A9A35-3BA4-4567-D521-89DB869C61CB}"/>
                  </a:ext>
                </a:extLst>
              </p:cNvPr>
              <p:cNvSpPr/>
              <p:nvPr/>
            </p:nvSpPr>
            <p:spPr>
              <a:xfrm>
                <a:off x="6388559" y="1313154"/>
                <a:ext cx="222828" cy="197759"/>
              </a:xfrm>
              <a:custGeom>
                <a:avLst/>
                <a:gdLst/>
                <a:ahLst/>
                <a:cxnLst/>
                <a:rect l="l" t="t" r="r" b="b"/>
                <a:pathLst>
                  <a:path w="222828" h="197759" extrusionOk="0">
                    <a:moveTo>
                      <a:pt x="166" y="103840"/>
                    </a:moveTo>
                    <a:cubicBezTo>
                      <a:pt x="624" y="96550"/>
                      <a:pt x="3281" y="89571"/>
                      <a:pt x="7787" y="83823"/>
                    </a:cubicBezTo>
                    <a:cubicBezTo>
                      <a:pt x="11469" y="79201"/>
                      <a:pt x="16302" y="75405"/>
                      <a:pt x="20017" y="70691"/>
                    </a:cubicBezTo>
                    <a:cubicBezTo>
                      <a:pt x="20431" y="70116"/>
                      <a:pt x="20907" y="69511"/>
                      <a:pt x="21321" y="68936"/>
                    </a:cubicBezTo>
                    <a:cubicBezTo>
                      <a:pt x="30213" y="56309"/>
                      <a:pt x="28815" y="38786"/>
                      <a:pt x="36708" y="25489"/>
                    </a:cubicBezTo>
                    <a:cubicBezTo>
                      <a:pt x="44796" y="12423"/>
                      <a:pt x="60285" y="5929"/>
                      <a:pt x="75274" y="9321"/>
                    </a:cubicBezTo>
                    <a:cubicBezTo>
                      <a:pt x="83692" y="11370"/>
                      <a:pt x="91604" y="16547"/>
                      <a:pt x="100242" y="15829"/>
                    </a:cubicBezTo>
                    <a:cubicBezTo>
                      <a:pt x="109563" y="14943"/>
                      <a:pt x="116699" y="7478"/>
                      <a:pt x="125173" y="3339"/>
                    </a:cubicBezTo>
                    <a:cubicBezTo>
                      <a:pt x="131833" y="165"/>
                      <a:pt x="139337" y="-779"/>
                      <a:pt x="146575" y="648"/>
                    </a:cubicBezTo>
                    <a:cubicBezTo>
                      <a:pt x="159802" y="2773"/>
                      <a:pt x="170889" y="11794"/>
                      <a:pt x="175661" y="24312"/>
                    </a:cubicBezTo>
                    <a:cubicBezTo>
                      <a:pt x="177874" y="30954"/>
                      <a:pt x="178192" y="38259"/>
                      <a:pt x="180932" y="44729"/>
                    </a:cubicBezTo>
                    <a:cubicBezTo>
                      <a:pt x="185627" y="55679"/>
                      <a:pt x="196456" y="62527"/>
                      <a:pt x="205823" y="69986"/>
                    </a:cubicBezTo>
                    <a:cubicBezTo>
                      <a:pt x="215160" y="77383"/>
                      <a:pt x="224175" y="87975"/>
                      <a:pt x="222662" y="99793"/>
                    </a:cubicBezTo>
                    <a:cubicBezTo>
                      <a:pt x="220883" y="113637"/>
                      <a:pt x="206453" y="120960"/>
                      <a:pt x="196209" y="130876"/>
                    </a:cubicBezTo>
                    <a:cubicBezTo>
                      <a:pt x="192043" y="134459"/>
                      <a:pt x="188860" y="139046"/>
                      <a:pt x="186962" y="144202"/>
                    </a:cubicBezTo>
                    <a:cubicBezTo>
                      <a:pt x="184642" y="151075"/>
                      <a:pt x="185693" y="158644"/>
                      <a:pt x="184015" y="165747"/>
                    </a:cubicBezTo>
                    <a:cubicBezTo>
                      <a:pt x="179741" y="181318"/>
                      <a:pt x="163957" y="190757"/>
                      <a:pt x="148217" y="187153"/>
                    </a:cubicBezTo>
                    <a:cubicBezTo>
                      <a:pt x="141670" y="184277"/>
                      <a:pt x="134899" y="181943"/>
                      <a:pt x="127971" y="180173"/>
                    </a:cubicBezTo>
                    <a:cubicBezTo>
                      <a:pt x="114789" y="178996"/>
                      <a:pt x="104231" y="190506"/>
                      <a:pt x="91954" y="195293"/>
                    </a:cubicBezTo>
                    <a:cubicBezTo>
                      <a:pt x="81093" y="199123"/>
                      <a:pt x="69155" y="198472"/>
                      <a:pt x="58775" y="193485"/>
                    </a:cubicBezTo>
                    <a:cubicBezTo>
                      <a:pt x="53978" y="191336"/>
                      <a:pt x="49531" y="188479"/>
                      <a:pt x="45583" y="185010"/>
                    </a:cubicBezTo>
                    <a:cubicBezTo>
                      <a:pt x="34008" y="173988"/>
                      <a:pt x="25875" y="159848"/>
                      <a:pt x="22169" y="144300"/>
                    </a:cubicBezTo>
                    <a:cubicBezTo>
                      <a:pt x="7348" y="136483"/>
                      <a:pt x="-1328" y="120529"/>
                      <a:pt x="166" y="10384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1779;p30">
                <a:extLst>
                  <a:ext uri="{FF2B5EF4-FFF2-40B4-BE49-F238E27FC236}">
                    <a16:creationId xmlns:a16="http://schemas.microsoft.com/office/drawing/2014/main" id="{3191D672-CF97-1999-3114-2D3F3029DCF1}"/>
                  </a:ext>
                </a:extLst>
              </p:cNvPr>
              <p:cNvSpPr/>
              <p:nvPr/>
            </p:nvSpPr>
            <p:spPr>
              <a:xfrm>
                <a:off x="6524366" y="1313191"/>
                <a:ext cx="41000" cy="28522"/>
              </a:xfrm>
              <a:custGeom>
                <a:avLst/>
                <a:gdLst/>
                <a:ahLst/>
                <a:cxnLst/>
                <a:rect l="l" t="t" r="r" b="b"/>
                <a:pathLst>
                  <a:path w="41000" h="28522" extrusionOk="0">
                    <a:moveTo>
                      <a:pt x="21432" y="8835"/>
                    </a:moveTo>
                    <a:cubicBezTo>
                      <a:pt x="29162" y="14076"/>
                      <a:pt x="35807" y="20761"/>
                      <a:pt x="41001" y="28523"/>
                    </a:cubicBezTo>
                    <a:cubicBezTo>
                      <a:pt x="40664" y="27091"/>
                      <a:pt x="40316" y="25663"/>
                      <a:pt x="39854" y="24274"/>
                    </a:cubicBezTo>
                    <a:cubicBezTo>
                      <a:pt x="35082" y="11757"/>
                      <a:pt x="23994" y="2737"/>
                      <a:pt x="10768" y="611"/>
                    </a:cubicBezTo>
                    <a:cubicBezTo>
                      <a:pt x="7217" y="-43"/>
                      <a:pt x="3589" y="-173"/>
                      <a:pt x="0" y="226"/>
                    </a:cubicBezTo>
                    <a:cubicBezTo>
                      <a:pt x="7628" y="1699"/>
                      <a:pt x="14904" y="4621"/>
                      <a:pt x="21431" y="8835"/>
                    </a:cubicBezTo>
                    <a:close/>
                  </a:path>
                </a:pathLst>
              </a:custGeom>
              <a:solidFill>
                <a:srgbClr val="F5DBDB">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1780;p30">
                <a:extLst>
                  <a:ext uri="{FF2B5EF4-FFF2-40B4-BE49-F238E27FC236}">
                    <a16:creationId xmlns:a16="http://schemas.microsoft.com/office/drawing/2014/main" id="{37C9227A-8FB6-A21A-A513-6091C9111873}"/>
                  </a:ext>
                </a:extLst>
              </p:cNvPr>
              <p:cNvSpPr/>
              <p:nvPr/>
            </p:nvSpPr>
            <p:spPr>
              <a:xfrm>
                <a:off x="6388559" y="1371089"/>
                <a:ext cx="222829" cy="139824"/>
              </a:xfrm>
              <a:custGeom>
                <a:avLst/>
                <a:gdLst/>
                <a:ahLst/>
                <a:cxnLst/>
                <a:rect l="l" t="t" r="r" b="b"/>
                <a:pathLst>
                  <a:path w="222829" h="139824" extrusionOk="0">
                    <a:moveTo>
                      <a:pt x="184015" y="107811"/>
                    </a:moveTo>
                    <a:cubicBezTo>
                      <a:pt x="185694" y="100709"/>
                      <a:pt x="184643" y="93140"/>
                      <a:pt x="186963" y="86268"/>
                    </a:cubicBezTo>
                    <a:cubicBezTo>
                      <a:pt x="188861" y="81111"/>
                      <a:pt x="192044" y="76524"/>
                      <a:pt x="196210" y="72941"/>
                    </a:cubicBezTo>
                    <a:cubicBezTo>
                      <a:pt x="206453" y="63023"/>
                      <a:pt x="220884" y="55701"/>
                      <a:pt x="222662" y="41857"/>
                    </a:cubicBezTo>
                    <a:cubicBezTo>
                      <a:pt x="224176" y="30039"/>
                      <a:pt x="215161" y="19448"/>
                      <a:pt x="205823" y="12050"/>
                    </a:cubicBezTo>
                    <a:cubicBezTo>
                      <a:pt x="200864" y="8101"/>
                      <a:pt x="195517" y="4306"/>
                      <a:pt x="190865" y="0"/>
                    </a:cubicBezTo>
                    <a:cubicBezTo>
                      <a:pt x="195153" y="13385"/>
                      <a:pt x="196855" y="27464"/>
                      <a:pt x="195879" y="41485"/>
                    </a:cubicBezTo>
                    <a:cubicBezTo>
                      <a:pt x="190215" y="106684"/>
                      <a:pt x="113687" y="113350"/>
                      <a:pt x="64132" y="98457"/>
                    </a:cubicBezTo>
                    <a:cubicBezTo>
                      <a:pt x="41980" y="91800"/>
                      <a:pt x="16938" y="78973"/>
                      <a:pt x="6841" y="56851"/>
                    </a:cubicBezTo>
                    <a:cubicBezTo>
                      <a:pt x="3377" y="49611"/>
                      <a:pt x="2136" y="41507"/>
                      <a:pt x="3275" y="33562"/>
                    </a:cubicBezTo>
                    <a:cubicBezTo>
                      <a:pt x="1550" y="37471"/>
                      <a:pt x="499" y="41644"/>
                      <a:pt x="166" y="45904"/>
                    </a:cubicBezTo>
                    <a:cubicBezTo>
                      <a:pt x="-1329" y="62594"/>
                      <a:pt x="7348" y="78548"/>
                      <a:pt x="22170" y="86365"/>
                    </a:cubicBezTo>
                    <a:cubicBezTo>
                      <a:pt x="25876" y="101912"/>
                      <a:pt x="34009" y="116052"/>
                      <a:pt x="45584" y="127074"/>
                    </a:cubicBezTo>
                    <a:cubicBezTo>
                      <a:pt x="49532" y="130543"/>
                      <a:pt x="53979" y="133400"/>
                      <a:pt x="58775" y="135549"/>
                    </a:cubicBezTo>
                    <a:cubicBezTo>
                      <a:pt x="69156" y="140536"/>
                      <a:pt x="81094" y="141187"/>
                      <a:pt x="91955" y="137358"/>
                    </a:cubicBezTo>
                    <a:cubicBezTo>
                      <a:pt x="104231" y="132570"/>
                      <a:pt x="114790" y="121060"/>
                      <a:pt x="127971" y="122237"/>
                    </a:cubicBezTo>
                    <a:cubicBezTo>
                      <a:pt x="134900" y="124006"/>
                      <a:pt x="141672" y="126341"/>
                      <a:pt x="148219" y="129218"/>
                    </a:cubicBezTo>
                    <a:cubicBezTo>
                      <a:pt x="163958" y="132820"/>
                      <a:pt x="179741" y="123382"/>
                      <a:pt x="184015" y="107811"/>
                    </a:cubicBezTo>
                    <a:close/>
                  </a:path>
                </a:pathLst>
              </a:custGeom>
              <a:solidFill>
                <a:srgbClr val="F5DBDB">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 name="Google Shape;1781;p30">
                <a:extLst>
                  <a:ext uri="{FF2B5EF4-FFF2-40B4-BE49-F238E27FC236}">
                    <a16:creationId xmlns:a16="http://schemas.microsoft.com/office/drawing/2014/main" id="{B7E5AC43-1D26-1F8C-B667-81CC6F5A7915}"/>
                  </a:ext>
                </a:extLst>
              </p:cNvPr>
              <p:cNvSpPr/>
              <p:nvPr/>
            </p:nvSpPr>
            <p:spPr>
              <a:xfrm>
                <a:off x="6415806" y="1340433"/>
                <a:ext cx="8572" cy="28449"/>
              </a:xfrm>
              <a:custGeom>
                <a:avLst/>
                <a:gdLst/>
                <a:ahLst/>
                <a:cxnLst/>
                <a:rect l="l" t="t" r="r" b="b"/>
                <a:pathLst>
                  <a:path w="8572" h="28449" extrusionOk="0">
                    <a:moveTo>
                      <a:pt x="630" y="27941"/>
                    </a:moveTo>
                    <a:cubicBezTo>
                      <a:pt x="4210" y="18918"/>
                      <a:pt x="6871" y="9557"/>
                      <a:pt x="8573" y="0"/>
                    </a:cubicBezTo>
                    <a:cubicBezTo>
                      <a:pt x="4801" y="9183"/>
                      <a:pt x="1930" y="18711"/>
                      <a:pt x="0" y="28449"/>
                    </a:cubicBezTo>
                    <a:cubicBezTo>
                      <a:pt x="213" y="28282"/>
                      <a:pt x="417" y="28106"/>
                      <a:pt x="630" y="27941"/>
                    </a:cubicBezTo>
                    <a:close/>
                  </a:path>
                </a:pathLst>
              </a:custGeom>
              <a:solidFill>
                <a:srgbClr val="F5DBDB">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 name="Google Shape;1782;p30">
                <a:extLst>
                  <a:ext uri="{FF2B5EF4-FFF2-40B4-BE49-F238E27FC236}">
                    <a16:creationId xmlns:a16="http://schemas.microsoft.com/office/drawing/2014/main" id="{5CE9F153-66C4-6714-1188-9B0BBE457264}"/>
                  </a:ext>
                </a:extLst>
              </p:cNvPr>
              <p:cNvSpPr/>
              <p:nvPr/>
            </p:nvSpPr>
            <p:spPr>
              <a:xfrm>
                <a:off x="6138408" y="1048581"/>
                <a:ext cx="731293" cy="765748"/>
              </a:xfrm>
              <a:custGeom>
                <a:avLst/>
                <a:gdLst/>
                <a:ahLst/>
                <a:cxnLst/>
                <a:rect l="l" t="t" r="r" b="b"/>
                <a:pathLst>
                  <a:path w="731293" h="765748" extrusionOk="0">
                    <a:moveTo>
                      <a:pt x="711437" y="337487"/>
                    </a:moveTo>
                    <a:cubicBezTo>
                      <a:pt x="708626" y="327875"/>
                      <a:pt x="710720" y="317496"/>
                      <a:pt x="717037" y="309726"/>
                    </a:cubicBezTo>
                    <a:cubicBezTo>
                      <a:pt x="725008" y="298305"/>
                      <a:pt x="733993" y="287250"/>
                      <a:pt x="730530" y="272376"/>
                    </a:cubicBezTo>
                    <a:cubicBezTo>
                      <a:pt x="726011" y="258632"/>
                      <a:pt x="716033" y="247355"/>
                      <a:pt x="702943" y="241195"/>
                    </a:cubicBezTo>
                    <a:cubicBezTo>
                      <a:pt x="688988" y="233452"/>
                      <a:pt x="672768" y="230296"/>
                      <a:pt x="659679" y="220867"/>
                    </a:cubicBezTo>
                    <a:cubicBezTo>
                      <a:pt x="642238" y="208305"/>
                      <a:pt x="643639" y="188646"/>
                      <a:pt x="646506" y="169647"/>
                    </a:cubicBezTo>
                    <a:cubicBezTo>
                      <a:pt x="648749" y="154780"/>
                      <a:pt x="651423" y="139392"/>
                      <a:pt x="646446" y="124766"/>
                    </a:cubicBezTo>
                    <a:cubicBezTo>
                      <a:pt x="642156" y="112949"/>
                      <a:pt x="634159" y="102837"/>
                      <a:pt x="623648" y="95938"/>
                    </a:cubicBezTo>
                    <a:cubicBezTo>
                      <a:pt x="599469" y="79306"/>
                      <a:pt x="568212" y="77980"/>
                      <a:pt x="540604" y="85312"/>
                    </a:cubicBezTo>
                    <a:cubicBezTo>
                      <a:pt x="496046" y="97142"/>
                      <a:pt x="460373" y="128673"/>
                      <a:pt x="434765" y="167402"/>
                    </a:cubicBezTo>
                    <a:cubicBezTo>
                      <a:pt x="442798" y="121687"/>
                      <a:pt x="440901" y="71300"/>
                      <a:pt x="409055" y="35282"/>
                    </a:cubicBezTo>
                    <a:cubicBezTo>
                      <a:pt x="393935" y="17835"/>
                      <a:pt x="373474" y="5871"/>
                      <a:pt x="350853" y="1251"/>
                    </a:cubicBezTo>
                    <a:cubicBezTo>
                      <a:pt x="325778" y="-3321"/>
                      <a:pt x="305632" y="5240"/>
                      <a:pt x="284088" y="17141"/>
                    </a:cubicBezTo>
                    <a:cubicBezTo>
                      <a:pt x="272236" y="23688"/>
                      <a:pt x="258717" y="31222"/>
                      <a:pt x="244706" y="27976"/>
                    </a:cubicBezTo>
                    <a:cubicBezTo>
                      <a:pt x="231952" y="25021"/>
                      <a:pt x="221942" y="16477"/>
                      <a:pt x="208143" y="18898"/>
                    </a:cubicBezTo>
                    <a:cubicBezTo>
                      <a:pt x="181435" y="23585"/>
                      <a:pt x="173027" y="52808"/>
                      <a:pt x="156310" y="69870"/>
                    </a:cubicBezTo>
                    <a:cubicBezTo>
                      <a:pt x="136302" y="90290"/>
                      <a:pt x="103221" y="79923"/>
                      <a:pt x="80241" y="95957"/>
                    </a:cubicBezTo>
                    <a:cubicBezTo>
                      <a:pt x="61848" y="109581"/>
                      <a:pt x="50351" y="130583"/>
                      <a:pt x="48787" y="153419"/>
                    </a:cubicBezTo>
                    <a:cubicBezTo>
                      <a:pt x="46046" y="185322"/>
                      <a:pt x="60212" y="216875"/>
                      <a:pt x="78228" y="242389"/>
                    </a:cubicBezTo>
                    <a:cubicBezTo>
                      <a:pt x="92466" y="263729"/>
                      <a:pt x="111098" y="281782"/>
                      <a:pt x="132877" y="295339"/>
                    </a:cubicBezTo>
                    <a:cubicBezTo>
                      <a:pt x="113485" y="296326"/>
                      <a:pt x="94293" y="299742"/>
                      <a:pt x="75752" y="305506"/>
                    </a:cubicBezTo>
                    <a:cubicBezTo>
                      <a:pt x="49063" y="313940"/>
                      <a:pt x="21601" y="329219"/>
                      <a:pt x="8153" y="354867"/>
                    </a:cubicBezTo>
                    <a:cubicBezTo>
                      <a:pt x="-7116" y="383992"/>
                      <a:pt x="999" y="419481"/>
                      <a:pt x="16556" y="446858"/>
                    </a:cubicBezTo>
                    <a:cubicBezTo>
                      <a:pt x="24823" y="461405"/>
                      <a:pt x="40704" y="481260"/>
                      <a:pt x="32431" y="498848"/>
                    </a:cubicBezTo>
                    <a:cubicBezTo>
                      <a:pt x="26486" y="511486"/>
                      <a:pt x="12229" y="518193"/>
                      <a:pt x="11774" y="533585"/>
                    </a:cubicBezTo>
                    <a:cubicBezTo>
                      <a:pt x="10694" y="570108"/>
                      <a:pt x="61135" y="568685"/>
                      <a:pt x="80101" y="587537"/>
                    </a:cubicBezTo>
                    <a:cubicBezTo>
                      <a:pt x="91471" y="598839"/>
                      <a:pt x="97110" y="614555"/>
                      <a:pt x="105601" y="627879"/>
                    </a:cubicBezTo>
                    <a:cubicBezTo>
                      <a:pt x="112900" y="639663"/>
                      <a:pt x="123161" y="649327"/>
                      <a:pt x="135362" y="655906"/>
                    </a:cubicBezTo>
                    <a:cubicBezTo>
                      <a:pt x="160387" y="668550"/>
                      <a:pt x="189634" y="669854"/>
                      <a:pt x="215687" y="659488"/>
                    </a:cubicBezTo>
                    <a:cubicBezTo>
                      <a:pt x="239607" y="649877"/>
                      <a:pt x="259966" y="633100"/>
                      <a:pt x="273972" y="611457"/>
                    </a:cubicBezTo>
                    <a:cubicBezTo>
                      <a:pt x="271330" y="658177"/>
                      <a:pt x="277236" y="710132"/>
                      <a:pt x="312913" y="743388"/>
                    </a:cubicBezTo>
                    <a:cubicBezTo>
                      <a:pt x="343913" y="773689"/>
                      <a:pt x="393609" y="773123"/>
                      <a:pt x="423910" y="742122"/>
                    </a:cubicBezTo>
                    <a:cubicBezTo>
                      <a:pt x="424738" y="741275"/>
                      <a:pt x="425547" y="740409"/>
                      <a:pt x="426336" y="739525"/>
                    </a:cubicBezTo>
                    <a:cubicBezTo>
                      <a:pt x="439090" y="724780"/>
                      <a:pt x="447953" y="702924"/>
                      <a:pt x="465848" y="693493"/>
                    </a:cubicBezTo>
                    <a:cubicBezTo>
                      <a:pt x="486342" y="682692"/>
                      <a:pt x="510214" y="700617"/>
                      <a:pt x="530526" y="689449"/>
                    </a:cubicBezTo>
                    <a:cubicBezTo>
                      <a:pt x="538497" y="684307"/>
                      <a:pt x="544105" y="676215"/>
                      <a:pt x="546122" y="666945"/>
                    </a:cubicBezTo>
                    <a:cubicBezTo>
                      <a:pt x="550484" y="653110"/>
                      <a:pt x="554117" y="643847"/>
                      <a:pt x="568292" y="638067"/>
                    </a:cubicBezTo>
                    <a:cubicBezTo>
                      <a:pt x="578477" y="634780"/>
                      <a:pt x="588429" y="630813"/>
                      <a:pt x="598082" y="626192"/>
                    </a:cubicBezTo>
                    <a:cubicBezTo>
                      <a:pt x="629169" y="608132"/>
                      <a:pt x="646314" y="573123"/>
                      <a:pt x="641522" y="537492"/>
                    </a:cubicBezTo>
                    <a:cubicBezTo>
                      <a:pt x="637718" y="509648"/>
                      <a:pt x="622411" y="484448"/>
                      <a:pt x="606125" y="461983"/>
                    </a:cubicBezTo>
                    <a:cubicBezTo>
                      <a:pt x="621089" y="463545"/>
                      <a:pt x="636198" y="463013"/>
                      <a:pt x="651015" y="460402"/>
                    </a:cubicBezTo>
                    <a:cubicBezTo>
                      <a:pt x="682675" y="455440"/>
                      <a:pt x="709322" y="434044"/>
                      <a:pt x="721006" y="404203"/>
                    </a:cubicBezTo>
                    <a:cubicBezTo>
                      <a:pt x="726060" y="390108"/>
                      <a:pt x="725942" y="374675"/>
                      <a:pt x="720672" y="360659"/>
                    </a:cubicBezTo>
                    <a:cubicBezTo>
                      <a:pt x="717791" y="352876"/>
                      <a:pt x="713657" y="345507"/>
                      <a:pt x="711437" y="337487"/>
                    </a:cubicBezTo>
                    <a:close/>
                    <a:moveTo>
                      <a:pt x="91718" y="243637"/>
                    </a:moveTo>
                    <a:cubicBezTo>
                      <a:pt x="74762" y="222941"/>
                      <a:pt x="63590" y="198124"/>
                      <a:pt x="59338" y="171709"/>
                    </a:cubicBezTo>
                    <a:cubicBezTo>
                      <a:pt x="55551" y="147070"/>
                      <a:pt x="64809" y="122229"/>
                      <a:pt x="83799" y="106079"/>
                    </a:cubicBezTo>
                    <a:cubicBezTo>
                      <a:pt x="104052" y="90375"/>
                      <a:pt x="131108" y="98177"/>
                      <a:pt x="152577" y="85806"/>
                    </a:cubicBezTo>
                    <a:cubicBezTo>
                      <a:pt x="172007" y="74610"/>
                      <a:pt x="178237" y="51338"/>
                      <a:pt x="194574" y="37082"/>
                    </a:cubicBezTo>
                    <a:cubicBezTo>
                      <a:pt x="206769" y="26440"/>
                      <a:pt x="217973" y="28252"/>
                      <a:pt x="231783" y="34146"/>
                    </a:cubicBezTo>
                    <a:cubicBezTo>
                      <a:pt x="241413" y="38725"/>
                      <a:pt x="252303" y="39936"/>
                      <a:pt x="262703" y="37582"/>
                    </a:cubicBezTo>
                    <a:cubicBezTo>
                      <a:pt x="284956" y="32318"/>
                      <a:pt x="302079" y="14590"/>
                      <a:pt x="324890" y="10832"/>
                    </a:cubicBezTo>
                    <a:cubicBezTo>
                      <a:pt x="346616" y="8152"/>
                      <a:pt x="368516" y="14224"/>
                      <a:pt x="385758" y="27711"/>
                    </a:cubicBezTo>
                    <a:cubicBezTo>
                      <a:pt x="435228" y="64020"/>
                      <a:pt x="435661" y="131626"/>
                      <a:pt x="423488" y="186120"/>
                    </a:cubicBezTo>
                    <a:cubicBezTo>
                      <a:pt x="410721" y="209328"/>
                      <a:pt x="401162" y="234161"/>
                      <a:pt x="395073" y="259939"/>
                    </a:cubicBezTo>
                    <a:cubicBezTo>
                      <a:pt x="389522" y="259259"/>
                      <a:pt x="383891" y="259683"/>
                      <a:pt x="378505" y="261187"/>
                    </a:cubicBezTo>
                    <a:cubicBezTo>
                      <a:pt x="368877" y="264163"/>
                      <a:pt x="361698" y="271576"/>
                      <a:pt x="352854" y="273993"/>
                    </a:cubicBezTo>
                    <a:cubicBezTo>
                      <a:pt x="352807" y="273387"/>
                      <a:pt x="352749" y="272773"/>
                      <a:pt x="352690" y="272098"/>
                    </a:cubicBezTo>
                    <a:cubicBezTo>
                      <a:pt x="352381" y="268549"/>
                      <a:pt x="352044" y="265007"/>
                      <a:pt x="351824" y="261451"/>
                    </a:cubicBezTo>
                    <a:cubicBezTo>
                      <a:pt x="351416" y="254864"/>
                      <a:pt x="351261" y="248267"/>
                      <a:pt x="351361" y="241661"/>
                    </a:cubicBezTo>
                    <a:cubicBezTo>
                      <a:pt x="351534" y="227656"/>
                      <a:pt x="352846" y="213688"/>
                      <a:pt x="355283" y="199896"/>
                    </a:cubicBezTo>
                    <a:cubicBezTo>
                      <a:pt x="355679" y="197684"/>
                      <a:pt x="352401" y="196700"/>
                      <a:pt x="351861" y="198953"/>
                    </a:cubicBezTo>
                    <a:lnTo>
                      <a:pt x="351861" y="198953"/>
                    </a:lnTo>
                    <a:cubicBezTo>
                      <a:pt x="348559" y="212495"/>
                      <a:pt x="346255" y="226261"/>
                      <a:pt x="344967" y="240141"/>
                    </a:cubicBezTo>
                    <a:cubicBezTo>
                      <a:pt x="344336" y="247226"/>
                      <a:pt x="343984" y="254329"/>
                      <a:pt x="343911" y="261451"/>
                    </a:cubicBezTo>
                    <a:cubicBezTo>
                      <a:pt x="343873" y="264997"/>
                      <a:pt x="343858" y="268555"/>
                      <a:pt x="344015" y="272098"/>
                    </a:cubicBezTo>
                    <a:cubicBezTo>
                      <a:pt x="344050" y="272880"/>
                      <a:pt x="344063" y="273661"/>
                      <a:pt x="344104" y="274426"/>
                    </a:cubicBezTo>
                    <a:cubicBezTo>
                      <a:pt x="342960" y="274305"/>
                      <a:pt x="341827" y="274092"/>
                      <a:pt x="340717" y="273789"/>
                    </a:cubicBezTo>
                    <a:cubicBezTo>
                      <a:pt x="328730" y="270004"/>
                      <a:pt x="318595" y="265775"/>
                      <a:pt x="305932" y="269601"/>
                    </a:cubicBezTo>
                    <a:cubicBezTo>
                      <a:pt x="305453" y="269743"/>
                      <a:pt x="305032" y="270005"/>
                      <a:pt x="304561" y="270164"/>
                    </a:cubicBezTo>
                    <a:cubicBezTo>
                      <a:pt x="300860" y="256957"/>
                      <a:pt x="295026" y="244003"/>
                      <a:pt x="290410" y="231109"/>
                    </a:cubicBezTo>
                    <a:cubicBezTo>
                      <a:pt x="285853" y="218378"/>
                      <a:pt x="281276" y="205654"/>
                      <a:pt x="276680" y="192937"/>
                    </a:cubicBezTo>
                    <a:cubicBezTo>
                      <a:pt x="267188" y="166509"/>
                      <a:pt x="258204" y="139903"/>
                      <a:pt x="249729" y="113119"/>
                    </a:cubicBezTo>
                    <a:cubicBezTo>
                      <a:pt x="249554" y="112555"/>
                      <a:pt x="248955" y="112240"/>
                      <a:pt x="248391" y="112415"/>
                    </a:cubicBezTo>
                    <a:cubicBezTo>
                      <a:pt x="247852" y="112582"/>
                      <a:pt x="247536" y="113138"/>
                      <a:pt x="247669" y="113686"/>
                    </a:cubicBezTo>
                    <a:lnTo>
                      <a:pt x="247669" y="113686"/>
                    </a:lnTo>
                    <a:cubicBezTo>
                      <a:pt x="254213" y="141496"/>
                      <a:pt x="261468" y="169117"/>
                      <a:pt x="269432" y="196550"/>
                    </a:cubicBezTo>
                    <a:cubicBezTo>
                      <a:pt x="273338" y="210003"/>
                      <a:pt x="277555" y="223363"/>
                      <a:pt x="282082" y="236630"/>
                    </a:cubicBezTo>
                    <a:cubicBezTo>
                      <a:pt x="285903" y="249477"/>
                      <a:pt x="290498" y="262080"/>
                      <a:pt x="295843" y="274371"/>
                    </a:cubicBezTo>
                    <a:cubicBezTo>
                      <a:pt x="292127" y="276652"/>
                      <a:pt x="288800" y="279513"/>
                      <a:pt x="285990" y="282846"/>
                    </a:cubicBezTo>
                    <a:cubicBezTo>
                      <a:pt x="285017" y="281988"/>
                      <a:pt x="283930" y="281268"/>
                      <a:pt x="282760" y="280707"/>
                    </a:cubicBezTo>
                    <a:cubicBezTo>
                      <a:pt x="279475" y="278672"/>
                      <a:pt x="276148" y="276705"/>
                      <a:pt x="272780" y="274807"/>
                    </a:cubicBezTo>
                    <a:cubicBezTo>
                      <a:pt x="266244" y="271103"/>
                      <a:pt x="259582" y="267635"/>
                      <a:pt x="252794" y="264402"/>
                    </a:cubicBezTo>
                    <a:cubicBezTo>
                      <a:pt x="239464" y="257951"/>
                      <a:pt x="225515" y="252870"/>
                      <a:pt x="211159" y="249236"/>
                    </a:cubicBezTo>
                    <a:cubicBezTo>
                      <a:pt x="209845" y="248912"/>
                      <a:pt x="208856" y="250915"/>
                      <a:pt x="210196" y="251522"/>
                    </a:cubicBezTo>
                    <a:cubicBezTo>
                      <a:pt x="223359" y="257486"/>
                      <a:pt x="236482" y="263681"/>
                      <a:pt x="249193" y="270563"/>
                    </a:cubicBezTo>
                    <a:cubicBezTo>
                      <a:pt x="255591" y="274028"/>
                      <a:pt x="261864" y="277710"/>
                      <a:pt x="268012" y="281611"/>
                    </a:cubicBezTo>
                    <a:cubicBezTo>
                      <a:pt x="271089" y="283561"/>
                      <a:pt x="274130" y="285565"/>
                      <a:pt x="277137" y="287623"/>
                    </a:cubicBezTo>
                    <a:cubicBezTo>
                      <a:pt x="278303" y="288721"/>
                      <a:pt x="279621" y="289644"/>
                      <a:pt x="281051" y="290365"/>
                    </a:cubicBezTo>
                    <a:cubicBezTo>
                      <a:pt x="274932" y="302760"/>
                      <a:pt x="275495" y="317956"/>
                      <a:pt x="268069" y="329692"/>
                    </a:cubicBezTo>
                    <a:cubicBezTo>
                      <a:pt x="231616" y="306400"/>
                      <a:pt x="189124" y="294327"/>
                      <a:pt x="145869" y="294973"/>
                    </a:cubicBezTo>
                    <a:cubicBezTo>
                      <a:pt x="126705" y="278593"/>
                      <a:pt x="107221" y="263984"/>
                      <a:pt x="91718" y="243637"/>
                    </a:cubicBezTo>
                    <a:close/>
                    <a:moveTo>
                      <a:pt x="417243" y="283362"/>
                    </a:moveTo>
                    <a:cubicBezTo>
                      <a:pt x="424405" y="293317"/>
                      <a:pt x="422762" y="306671"/>
                      <a:pt x="429539" y="316992"/>
                    </a:cubicBezTo>
                    <a:cubicBezTo>
                      <a:pt x="439568" y="332265"/>
                      <a:pt x="475985" y="346144"/>
                      <a:pt x="466373" y="368612"/>
                    </a:cubicBezTo>
                    <a:cubicBezTo>
                      <a:pt x="459942" y="383643"/>
                      <a:pt x="440588" y="388964"/>
                      <a:pt x="433635" y="404193"/>
                    </a:cubicBezTo>
                    <a:cubicBezTo>
                      <a:pt x="429175" y="413961"/>
                      <a:pt x="432369" y="425569"/>
                      <a:pt x="427057" y="434903"/>
                    </a:cubicBezTo>
                    <a:cubicBezTo>
                      <a:pt x="420911" y="445366"/>
                      <a:pt x="408213" y="450007"/>
                      <a:pt x="396768" y="445975"/>
                    </a:cubicBezTo>
                    <a:cubicBezTo>
                      <a:pt x="386067" y="442322"/>
                      <a:pt x="377530" y="437525"/>
                      <a:pt x="366031" y="441571"/>
                    </a:cubicBezTo>
                    <a:cubicBezTo>
                      <a:pt x="355152" y="445400"/>
                      <a:pt x="346601" y="454240"/>
                      <a:pt x="335181" y="456690"/>
                    </a:cubicBezTo>
                    <a:cubicBezTo>
                      <a:pt x="321142" y="458828"/>
                      <a:pt x="306931" y="454091"/>
                      <a:pt x="296983" y="443956"/>
                    </a:cubicBezTo>
                    <a:cubicBezTo>
                      <a:pt x="287826" y="434306"/>
                      <a:pt x="281025" y="422668"/>
                      <a:pt x="277112" y="409952"/>
                    </a:cubicBezTo>
                    <a:cubicBezTo>
                      <a:pt x="277167" y="409061"/>
                      <a:pt x="276824" y="408191"/>
                      <a:pt x="276174" y="407579"/>
                    </a:cubicBezTo>
                    <a:cubicBezTo>
                      <a:pt x="275921" y="406939"/>
                      <a:pt x="275672" y="406301"/>
                      <a:pt x="275417" y="405661"/>
                    </a:cubicBezTo>
                    <a:cubicBezTo>
                      <a:pt x="274770" y="403632"/>
                      <a:pt x="272601" y="402512"/>
                      <a:pt x="270572" y="403159"/>
                    </a:cubicBezTo>
                    <a:cubicBezTo>
                      <a:pt x="270572" y="403159"/>
                      <a:pt x="270572" y="403159"/>
                      <a:pt x="270572" y="403159"/>
                    </a:cubicBezTo>
                    <a:cubicBezTo>
                      <a:pt x="270457" y="403214"/>
                      <a:pt x="270345" y="403275"/>
                      <a:pt x="270236" y="403341"/>
                    </a:cubicBezTo>
                    <a:cubicBezTo>
                      <a:pt x="257160" y="392907"/>
                      <a:pt x="251914" y="375465"/>
                      <a:pt x="257065" y="359549"/>
                    </a:cubicBezTo>
                    <a:cubicBezTo>
                      <a:pt x="260580" y="350219"/>
                      <a:pt x="269090" y="344882"/>
                      <a:pt x="274846" y="337128"/>
                    </a:cubicBezTo>
                    <a:cubicBezTo>
                      <a:pt x="280382" y="328117"/>
                      <a:pt x="284059" y="318089"/>
                      <a:pt x="285663" y="307636"/>
                    </a:cubicBezTo>
                    <a:cubicBezTo>
                      <a:pt x="287263" y="296995"/>
                      <a:pt x="293429" y="287583"/>
                      <a:pt x="302545" y="281866"/>
                    </a:cubicBezTo>
                    <a:cubicBezTo>
                      <a:pt x="315131" y="274992"/>
                      <a:pt x="325479" y="279629"/>
                      <a:pt x="338017" y="283586"/>
                    </a:cubicBezTo>
                    <a:cubicBezTo>
                      <a:pt x="346396" y="286516"/>
                      <a:pt x="355637" y="285647"/>
                      <a:pt x="363323" y="281205"/>
                    </a:cubicBezTo>
                    <a:cubicBezTo>
                      <a:pt x="372826" y="276072"/>
                      <a:pt x="380342" y="269012"/>
                      <a:pt x="391900" y="269702"/>
                    </a:cubicBezTo>
                    <a:cubicBezTo>
                      <a:pt x="401949" y="270292"/>
                      <a:pt x="411225" y="275292"/>
                      <a:pt x="417243" y="283362"/>
                    </a:cubicBezTo>
                    <a:close/>
                    <a:moveTo>
                      <a:pt x="619109" y="592744"/>
                    </a:moveTo>
                    <a:cubicBezTo>
                      <a:pt x="613183" y="601701"/>
                      <a:pt x="605476" y="609342"/>
                      <a:pt x="596468" y="615191"/>
                    </a:cubicBezTo>
                    <a:cubicBezTo>
                      <a:pt x="587079" y="620401"/>
                      <a:pt x="577161" y="624596"/>
                      <a:pt x="566883" y="627705"/>
                    </a:cubicBezTo>
                    <a:cubicBezTo>
                      <a:pt x="558654" y="630298"/>
                      <a:pt x="551308" y="635128"/>
                      <a:pt x="545667" y="641657"/>
                    </a:cubicBezTo>
                    <a:cubicBezTo>
                      <a:pt x="540910" y="649442"/>
                      <a:pt x="537448" y="657948"/>
                      <a:pt x="535414" y="666842"/>
                    </a:cubicBezTo>
                    <a:cubicBezTo>
                      <a:pt x="525953" y="693332"/>
                      <a:pt x="497807" y="677912"/>
                      <a:pt x="477275" y="679693"/>
                    </a:cubicBezTo>
                    <a:cubicBezTo>
                      <a:pt x="459991" y="681192"/>
                      <a:pt x="447924" y="693125"/>
                      <a:pt x="438050" y="706353"/>
                    </a:cubicBezTo>
                    <a:cubicBezTo>
                      <a:pt x="426169" y="722269"/>
                      <a:pt x="416622" y="739400"/>
                      <a:pt x="398218" y="748744"/>
                    </a:cubicBezTo>
                    <a:cubicBezTo>
                      <a:pt x="377708" y="759068"/>
                      <a:pt x="353338" y="758166"/>
                      <a:pt x="333648" y="746353"/>
                    </a:cubicBezTo>
                    <a:cubicBezTo>
                      <a:pt x="282853" y="716072"/>
                      <a:pt x="283643" y="652411"/>
                      <a:pt x="280713" y="600586"/>
                    </a:cubicBezTo>
                    <a:cubicBezTo>
                      <a:pt x="302841" y="561484"/>
                      <a:pt x="311052" y="512076"/>
                      <a:pt x="316649" y="469280"/>
                    </a:cubicBezTo>
                    <a:cubicBezTo>
                      <a:pt x="317239" y="464771"/>
                      <a:pt x="309359" y="463663"/>
                      <a:pt x="308648" y="468197"/>
                    </a:cubicBezTo>
                    <a:cubicBezTo>
                      <a:pt x="298995" y="529820"/>
                      <a:pt x="287563" y="602655"/>
                      <a:pt x="231096" y="639968"/>
                    </a:cubicBezTo>
                    <a:cubicBezTo>
                      <a:pt x="208129" y="655672"/>
                      <a:pt x="179290" y="660140"/>
                      <a:pt x="152648" y="652122"/>
                    </a:cubicBezTo>
                    <a:cubicBezTo>
                      <a:pt x="139570" y="648112"/>
                      <a:pt x="127972" y="640319"/>
                      <a:pt x="119318" y="629726"/>
                    </a:cubicBezTo>
                    <a:cubicBezTo>
                      <a:pt x="110450" y="618614"/>
                      <a:pt x="105219" y="605092"/>
                      <a:pt x="97513" y="593228"/>
                    </a:cubicBezTo>
                    <a:cubicBezTo>
                      <a:pt x="90672" y="582088"/>
                      <a:pt x="80599" y="573298"/>
                      <a:pt x="68635" y="568030"/>
                    </a:cubicBezTo>
                    <a:cubicBezTo>
                      <a:pt x="54378" y="561854"/>
                      <a:pt x="37093" y="559627"/>
                      <a:pt x="26958" y="546676"/>
                    </a:cubicBezTo>
                    <a:cubicBezTo>
                      <a:pt x="14574" y="530848"/>
                      <a:pt x="30041" y="520777"/>
                      <a:pt x="38526" y="508541"/>
                    </a:cubicBezTo>
                    <a:cubicBezTo>
                      <a:pt x="45245" y="498355"/>
                      <a:pt x="46625" y="485549"/>
                      <a:pt x="42232" y="474165"/>
                    </a:cubicBezTo>
                    <a:cubicBezTo>
                      <a:pt x="36343" y="460494"/>
                      <a:pt x="29318" y="447340"/>
                      <a:pt x="21230" y="434843"/>
                    </a:cubicBezTo>
                    <a:cubicBezTo>
                      <a:pt x="12893" y="420153"/>
                      <a:pt x="8981" y="403366"/>
                      <a:pt x="9964" y="386504"/>
                    </a:cubicBezTo>
                    <a:cubicBezTo>
                      <a:pt x="12043" y="354951"/>
                      <a:pt x="35019" y="333575"/>
                      <a:pt x="62515" y="321341"/>
                    </a:cubicBezTo>
                    <a:cubicBezTo>
                      <a:pt x="127600" y="292383"/>
                      <a:pt x="201800" y="305335"/>
                      <a:pt x="263528" y="335807"/>
                    </a:cubicBezTo>
                    <a:cubicBezTo>
                      <a:pt x="256714" y="343814"/>
                      <a:pt x="249110" y="349982"/>
                      <a:pt x="246566" y="361326"/>
                    </a:cubicBezTo>
                    <a:cubicBezTo>
                      <a:pt x="246397" y="362077"/>
                      <a:pt x="246391" y="362857"/>
                      <a:pt x="246262" y="363617"/>
                    </a:cubicBezTo>
                    <a:cubicBezTo>
                      <a:pt x="241804" y="362848"/>
                      <a:pt x="237257" y="362265"/>
                      <a:pt x="232856" y="361581"/>
                    </a:cubicBezTo>
                    <a:cubicBezTo>
                      <a:pt x="227872" y="360807"/>
                      <a:pt x="222860" y="360189"/>
                      <a:pt x="217834" y="359765"/>
                    </a:cubicBezTo>
                    <a:cubicBezTo>
                      <a:pt x="205864" y="358823"/>
                      <a:pt x="193834" y="358948"/>
                      <a:pt x="181885" y="360137"/>
                    </a:cubicBezTo>
                    <a:cubicBezTo>
                      <a:pt x="170792" y="361141"/>
                      <a:pt x="159805" y="363090"/>
                      <a:pt x="149044" y="365964"/>
                    </a:cubicBezTo>
                    <a:cubicBezTo>
                      <a:pt x="143429" y="367472"/>
                      <a:pt x="137896" y="369270"/>
                      <a:pt x="132469" y="371354"/>
                    </a:cubicBezTo>
                    <a:cubicBezTo>
                      <a:pt x="128436" y="372245"/>
                      <a:pt x="124772" y="374345"/>
                      <a:pt x="121966" y="377374"/>
                    </a:cubicBezTo>
                    <a:cubicBezTo>
                      <a:pt x="121904" y="377481"/>
                      <a:pt x="121941" y="377618"/>
                      <a:pt x="122048" y="377679"/>
                    </a:cubicBezTo>
                    <a:cubicBezTo>
                      <a:pt x="122048" y="377679"/>
                      <a:pt x="122048" y="377679"/>
                      <a:pt x="122048" y="377679"/>
                    </a:cubicBezTo>
                    <a:lnTo>
                      <a:pt x="122098" y="377700"/>
                    </a:lnTo>
                    <a:cubicBezTo>
                      <a:pt x="126843" y="377921"/>
                      <a:pt x="131570" y="376988"/>
                      <a:pt x="135876" y="374983"/>
                    </a:cubicBezTo>
                    <a:cubicBezTo>
                      <a:pt x="141098" y="373539"/>
                      <a:pt x="146369" y="372272"/>
                      <a:pt x="151686" y="371181"/>
                    </a:cubicBezTo>
                    <a:cubicBezTo>
                      <a:pt x="163153" y="368766"/>
                      <a:pt x="174809" y="367360"/>
                      <a:pt x="186521" y="366979"/>
                    </a:cubicBezTo>
                    <a:cubicBezTo>
                      <a:pt x="198138" y="366659"/>
                      <a:pt x="209762" y="367303"/>
                      <a:pt x="221272" y="368906"/>
                    </a:cubicBezTo>
                    <a:cubicBezTo>
                      <a:pt x="226638" y="369663"/>
                      <a:pt x="231929" y="370747"/>
                      <a:pt x="237232" y="371841"/>
                    </a:cubicBezTo>
                    <a:cubicBezTo>
                      <a:pt x="239932" y="372817"/>
                      <a:pt x="242799" y="373247"/>
                      <a:pt x="245667" y="373107"/>
                    </a:cubicBezTo>
                    <a:cubicBezTo>
                      <a:pt x="245927" y="386288"/>
                      <a:pt x="252016" y="398675"/>
                      <a:pt x="262294" y="406930"/>
                    </a:cubicBezTo>
                    <a:cubicBezTo>
                      <a:pt x="209194" y="439039"/>
                      <a:pt x="154856" y="468593"/>
                      <a:pt x="100107" y="497780"/>
                    </a:cubicBezTo>
                    <a:cubicBezTo>
                      <a:pt x="98650" y="498557"/>
                      <a:pt x="99671" y="501162"/>
                      <a:pt x="101257" y="500507"/>
                    </a:cubicBezTo>
                    <a:lnTo>
                      <a:pt x="101257" y="500507"/>
                    </a:lnTo>
                    <a:cubicBezTo>
                      <a:pt x="159413" y="475998"/>
                      <a:pt x="215620" y="447101"/>
                      <a:pt x="269392" y="414065"/>
                    </a:cubicBezTo>
                    <a:cubicBezTo>
                      <a:pt x="272539" y="426984"/>
                      <a:pt x="278920" y="438890"/>
                      <a:pt x="287933" y="448665"/>
                    </a:cubicBezTo>
                    <a:cubicBezTo>
                      <a:pt x="281569" y="461432"/>
                      <a:pt x="274007" y="473567"/>
                      <a:pt x="265348" y="484905"/>
                    </a:cubicBezTo>
                    <a:cubicBezTo>
                      <a:pt x="256173" y="496516"/>
                      <a:pt x="245923" y="507234"/>
                      <a:pt x="234734" y="516919"/>
                    </a:cubicBezTo>
                    <a:cubicBezTo>
                      <a:pt x="233890" y="517658"/>
                      <a:pt x="234988" y="519072"/>
                      <a:pt x="235931" y="518472"/>
                    </a:cubicBezTo>
                    <a:cubicBezTo>
                      <a:pt x="260568" y="502595"/>
                      <a:pt x="280822" y="480785"/>
                      <a:pt x="294835" y="455043"/>
                    </a:cubicBezTo>
                    <a:cubicBezTo>
                      <a:pt x="300013" y="459265"/>
                      <a:pt x="305895" y="462542"/>
                      <a:pt x="312210" y="464724"/>
                    </a:cubicBezTo>
                    <a:cubicBezTo>
                      <a:pt x="323196" y="468545"/>
                      <a:pt x="335211" y="468142"/>
                      <a:pt x="345917" y="463594"/>
                    </a:cubicBezTo>
                    <a:cubicBezTo>
                      <a:pt x="347544" y="462884"/>
                      <a:pt x="349091" y="462096"/>
                      <a:pt x="350612" y="461293"/>
                    </a:cubicBezTo>
                    <a:cubicBezTo>
                      <a:pt x="350559" y="461903"/>
                      <a:pt x="350396" y="462496"/>
                      <a:pt x="350400" y="463111"/>
                    </a:cubicBezTo>
                    <a:cubicBezTo>
                      <a:pt x="349990" y="466529"/>
                      <a:pt x="349692" y="469959"/>
                      <a:pt x="349506" y="473400"/>
                    </a:cubicBezTo>
                    <a:cubicBezTo>
                      <a:pt x="349179" y="479827"/>
                      <a:pt x="349293" y="486269"/>
                      <a:pt x="349849" y="492680"/>
                    </a:cubicBezTo>
                    <a:cubicBezTo>
                      <a:pt x="351014" y="505807"/>
                      <a:pt x="353936" y="518719"/>
                      <a:pt x="358537" y="531069"/>
                    </a:cubicBezTo>
                    <a:cubicBezTo>
                      <a:pt x="358886" y="532163"/>
                      <a:pt x="360056" y="532767"/>
                      <a:pt x="361149" y="532418"/>
                    </a:cubicBezTo>
                    <a:cubicBezTo>
                      <a:pt x="362182" y="532088"/>
                      <a:pt x="362788" y="531020"/>
                      <a:pt x="362542" y="529965"/>
                    </a:cubicBezTo>
                    <a:lnTo>
                      <a:pt x="362542" y="529965"/>
                    </a:lnTo>
                    <a:cubicBezTo>
                      <a:pt x="359372" y="517539"/>
                      <a:pt x="357549" y="504808"/>
                      <a:pt x="357106" y="491992"/>
                    </a:cubicBezTo>
                    <a:cubicBezTo>
                      <a:pt x="356887" y="485793"/>
                      <a:pt x="356987" y="479588"/>
                      <a:pt x="357406" y="473400"/>
                    </a:cubicBezTo>
                    <a:cubicBezTo>
                      <a:pt x="357612" y="470190"/>
                      <a:pt x="357910" y="466984"/>
                      <a:pt x="358321" y="463794"/>
                    </a:cubicBezTo>
                    <a:cubicBezTo>
                      <a:pt x="358886" y="461469"/>
                      <a:pt x="359069" y="459068"/>
                      <a:pt x="358864" y="456685"/>
                    </a:cubicBezTo>
                    <a:cubicBezTo>
                      <a:pt x="365664" y="451804"/>
                      <a:pt x="374135" y="449850"/>
                      <a:pt x="382385" y="451259"/>
                    </a:cubicBezTo>
                    <a:cubicBezTo>
                      <a:pt x="394031" y="512088"/>
                      <a:pt x="428592" y="565053"/>
                      <a:pt x="467848" y="611748"/>
                    </a:cubicBezTo>
                    <a:cubicBezTo>
                      <a:pt x="468859" y="612950"/>
                      <a:pt x="470796" y="611399"/>
                      <a:pt x="470001" y="610086"/>
                    </a:cubicBezTo>
                    <a:cubicBezTo>
                      <a:pt x="440204" y="560829"/>
                      <a:pt x="406430" y="512229"/>
                      <a:pt x="393695" y="455312"/>
                    </a:cubicBezTo>
                    <a:cubicBezTo>
                      <a:pt x="401782" y="457901"/>
                      <a:pt x="410504" y="457705"/>
                      <a:pt x="418467" y="454757"/>
                    </a:cubicBezTo>
                    <a:cubicBezTo>
                      <a:pt x="420119" y="454022"/>
                      <a:pt x="421712" y="453159"/>
                      <a:pt x="423229" y="452174"/>
                    </a:cubicBezTo>
                    <a:cubicBezTo>
                      <a:pt x="435461" y="463940"/>
                      <a:pt x="448251" y="475180"/>
                      <a:pt x="461352" y="485950"/>
                    </a:cubicBezTo>
                    <a:cubicBezTo>
                      <a:pt x="462419" y="486946"/>
                      <a:pt x="464091" y="486888"/>
                      <a:pt x="465087" y="485820"/>
                    </a:cubicBezTo>
                    <a:cubicBezTo>
                      <a:pt x="466034" y="484805"/>
                      <a:pt x="466034" y="483230"/>
                      <a:pt x="465087" y="482214"/>
                    </a:cubicBezTo>
                    <a:cubicBezTo>
                      <a:pt x="453817" y="470065"/>
                      <a:pt x="442097" y="458261"/>
                      <a:pt x="429925" y="446996"/>
                    </a:cubicBezTo>
                    <a:cubicBezTo>
                      <a:pt x="433922" y="443052"/>
                      <a:pt x="436901" y="438196"/>
                      <a:pt x="438605" y="432847"/>
                    </a:cubicBezTo>
                    <a:cubicBezTo>
                      <a:pt x="440472" y="426393"/>
                      <a:pt x="439614" y="419568"/>
                      <a:pt x="441083" y="413070"/>
                    </a:cubicBezTo>
                    <a:cubicBezTo>
                      <a:pt x="442275" y="408697"/>
                      <a:pt x="444451" y="404654"/>
                      <a:pt x="447445" y="401250"/>
                    </a:cubicBezTo>
                    <a:cubicBezTo>
                      <a:pt x="492133" y="432040"/>
                      <a:pt x="543145" y="452440"/>
                      <a:pt x="596742" y="460955"/>
                    </a:cubicBezTo>
                    <a:cubicBezTo>
                      <a:pt x="596821" y="461499"/>
                      <a:pt x="597008" y="462022"/>
                      <a:pt x="597293" y="462493"/>
                    </a:cubicBezTo>
                    <a:cubicBezTo>
                      <a:pt x="620552" y="502289"/>
                      <a:pt x="648570" y="548247"/>
                      <a:pt x="619109" y="592744"/>
                    </a:cubicBezTo>
                    <a:close/>
                    <a:moveTo>
                      <a:pt x="672551" y="442953"/>
                    </a:moveTo>
                    <a:cubicBezTo>
                      <a:pt x="636317" y="460136"/>
                      <a:pt x="592538" y="451922"/>
                      <a:pt x="555588" y="441552"/>
                    </a:cubicBezTo>
                    <a:cubicBezTo>
                      <a:pt x="519908" y="430504"/>
                      <a:pt x="485784" y="414946"/>
                      <a:pt x="454045" y="395255"/>
                    </a:cubicBezTo>
                    <a:cubicBezTo>
                      <a:pt x="460774" y="389975"/>
                      <a:pt x="466996" y="384080"/>
                      <a:pt x="472630" y="377645"/>
                    </a:cubicBezTo>
                    <a:cubicBezTo>
                      <a:pt x="475934" y="373188"/>
                      <a:pt x="477778" y="367818"/>
                      <a:pt x="477908" y="362272"/>
                    </a:cubicBezTo>
                    <a:cubicBezTo>
                      <a:pt x="478867" y="362219"/>
                      <a:pt x="479808" y="361989"/>
                      <a:pt x="480682" y="361593"/>
                    </a:cubicBezTo>
                    <a:cubicBezTo>
                      <a:pt x="483936" y="360740"/>
                      <a:pt x="487220" y="360019"/>
                      <a:pt x="490535" y="359429"/>
                    </a:cubicBezTo>
                    <a:cubicBezTo>
                      <a:pt x="496760" y="358270"/>
                      <a:pt x="503055" y="357527"/>
                      <a:pt x="509378" y="357205"/>
                    </a:cubicBezTo>
                    <a:cubicBezTo>
                      <a:pt x="522572" y="356623"/>
                      <a:pt x="535785" y="357815"/>
                      <a:pt x="548661" y="360749"/>
                    </a:cubicBezTo>
                    <a:cubicBezTo>
                      <a:pt x="549681" y="360991"/>
                      <a:pt x="550704" y="360361"/>
                      <a:pt x="550946" y="359341"/>
                    </a:cubicBezTo>
                    <a:cubicBezTo>
                      <a:pt x="551176" y="358373"/>
                      <a:pt x="550619" y="357392"/>
                      <a:pt x="549670" y="357093"/>
                    </a:cubicBezTo>
                    <a:lnTo>
                      <a:pt x="549671" y="357093"/>
                    </a:lnTo>
                    <a:cubicBezTo>
                      <a:pt x="536828" y="352020"/>
                      <a:pt x="523185" y="349275"/>
                      <a:pt x="509379" y="348986"/>
                    </a:cubicBezTo>
                    <a:cubicBezTo>
                      <a:pt x="502691" y="348825"/>
                      <a:pt x="496000" y="349232"/>
                      <a:pt x="489380" y="350203"/>
                    </a:cubicBezTo>
                    <a:cubicBezTo>
                      <a:pt x="485831" y="350742"/>
                      <a:pt x="482310" y="351439"/>
                      <a:pt x="478817" y="352292"/>
                    </a:cubicBezTo>
                    <a:cubicBezTo>
                      <a:pt x="477892" y="352516"/>
                      <a:pt x="477017" y="352756"/>
                      <a:pt x="476187" y="353036"/>
                    </a:cubicBezTo>
                    <a:cubicBezTo>
                      <a:pt x="471584" y="341026"/>
                      <a:pt x="458868" y="330801"/>
                      <a:pt x="448808" y="322570"/>
                    </a:cubicBezTo>
                    <a:cubicBezTo>
                      <a:pt x="445968" y="320514"/>
                      <a:pt x="443410" y="318096"/>
                      <a:pt x="441197" y="315377"/>
                    </a:cubicBezTo>
                    <a:cubicBezTo>
                      <a:pt x="459574" y="301369"/>
                      <a:pt x="479503" y="289522"/>
                      <a:pt x="500589" y="280071"/>
                    </a:cubicBezTo>
                    <a:cubicBezTo>
                      <a:pt x="522048" y="271157"/>
                      <a:pt x="544180" y="263958"/>
                      <a:pt x="566776" y="258544"/>
                    </a:cubicBezTo>
                    <a:cubicBezTo>
                      <a:pt x="567525" y="258314"/>
                      <a:pt x="567945" y="257520"/>
                      <a:pt x="567714" y="256772"/>
                    </a:cubicBezTo>
                    <a:cubicBezTo>
                      <a:pt x="567535" y="256192"/>
                      <a:pt x="567007" y="255790"/>
                      <a:pt x="566401" y="255772"/>
                    </a:cubicBezTo>
                    <a:lnTo>
                      <a:pt x="566401" y="255772"/>
                    </a:lnTo>
                    <a:cubicBezTo>
                      <a:pt x="542553" y="257088"/>
                      <a:pt x="519113" y="262528"/>
                      <a:pt x="497123" y="271848"/>
                    </a:cubicBezTo>
                    <a:cubicBezTo>
                      <a:pt x="475177" y="280604"/>
                      <a:pt x="454539" y="292334"/>
                      <a:pt x="435788" y="306710"/>
                    </a:cubicBezTo>
                    <a:cubicBezTo>
                      <a:pt x="435463" y="306010"/>
                      <a:pt x="435069" y="305346"/>
                      <a:pt x="434784" y="304625"/>
                    </a:cubicBezTo>
                    <a:cubicBezTo>
                      <a:pt x="432533" y="297848"/>
                      <a:pt x="432222" y="290618"/>
                      <a:pt x="429295" y="284030"/>
                    </a:cubicBezTo>
                    <a:cubicBezTo>
                      <a:pt x="428358" y="282101"/>
                      <a:pt x="427274" y="280248"/>
                      <a:pt x="426050" y="278487"/>
                    </a:cubicBezTo>
                    <a:cubicBezTo>
                      <a:pt x="426733" y="277750"/>
                      <a:pt x="427360" y="276964"/>
                      <a:pt x="427927" y="276135"/>
                    </a:cubicBezTo>
                    <a:cubicBezTo>
                      <a:pt x="429454" y="274272"/>
                      <a:pt x="431050" y="272472"/>
                      <a:pt x="432670" y="270691"/>
                    </a:cubicBezTo>
                    <a:cubicBezTo>
                      <a:pt x="435904" y="267135"/>
                      <a:pt x="439230" y="263643"/>
                      <a:pt x="442750" y="260366"/>
                    </a:cubicBezTo>
                    <a:cubicBezTo>
                      <a:pt x="449709" y="253662"/>
                      <a:pt x="457435" y="247804"/>
                      <a:pt x="465768" y="242913"/>
                    </a:cubicBezTo>
                    <a:cubicBezTo>
                      <a:pt x="467114" y="242151"/>
                      <a:pt x="465932" y="240314"/>
                      <a:pt x="464587" y="240893"/>
                    </a:cubicBezTo>
                    <a:lnTo>
                      <a:pt x="464588" y="240893"/>
                    </a:lnTo>
                    <a:cubicBezTo>
                      <a:pt x="455336" y="244700"/>
                      <a:pt x="446592" y="249640"/>
                      <a:pt x="438556" y="255600"/>
                    </a:cubicBezTo>
                    <a:cubicBezTo>
                      <a:pt x="434600" y="258593"/>
                      <a:pt x="430878" y="261884"/>
                      <a:pt x="427422" y="265443"/>
                    </a:cubicBezTo>
                    <a:cubicBezTo>
                      <a:pt x="425762" y="267181"/>
                      <a:pt x="424181" y="269004"/>
                      <a:pt x="422645" y="270852"/>
                    </a:cubicBezTo>
                    <a:cubicBezTo>
                      <a:pt x="422139" y="271398"/>
                      <a:pt x="421668" y="271975"/>
                      <a:pt x="421233" y="272579"/>
                    </a:cubicBezTo>
                    <a:cubicBezTo>
                      <a:pt x="417485" y="268729"/>
                      <a:pt x="413026" y="265643"/>
                      <a:pt x="408102" y="263493"/>
                    </a:cubicBezTo>
                    <a:cubicBezTo>
                      <a:pt x="405820" y="262438"/>
                      <a:pt x="403449" y="261587"/>
                      <a:pt x="401016" y="260950"/>
                    </a:cubicBezTo>
                    <a:cubicBezTo>
                      <a:pt x="414779" y="230216"/>
                      <a:pt x="426255" y="198860"/>
                      <a:pt x="445133" y="170662"/>
                    </a:cubicBezTo>
                    <a:cubicBezTo>
                      <a:pt x="462867" y="143182"/>
                      <a:pt x="487383" y="120734"/>
                      <a:pt x="516316" y="105484"/>
                    </a:cubicBezTo>
                    <a:cubicBezTo>
                      <a:pt x="542827" y="92125"/>
                      <a:pt x="574646" y="85938"/>
                      <a:pt x="603116" y="96739"/>
                    </a:cubicBezTo>
                    <a:cubicBezTo>
                      <a:pt x="615830" y="101041"/>
                      <a:pt x="626640" y="109652"/>
                      <a:pt x="633676" y="121081"/>
                    </a:cubicBezTo>
                    <a:cubicBezTo>
                      <a:pt x="641586" y="135362"/>
                      <a:pt x="638983" y="151543"/>
                      <a:pt x="636642" y="166928"/>
                    </a:cubicBezTo>
                    <a:cubicBezTo>
                      <a:pt x="633415" y="180298"/>
                      <a:pt x="633540" y="194258"/>
                      <a:pt x="637006" y="207568"/>
                    </a:cubicBezTo>
                    <a:cubicBezTo>
                      <a:pt x="641608" y="219128"/>
                      <a:pt x="650352" y="228558"/>
                      <a:pt x="661533" y="234017"/>
                    </a:cubicBezTo>
                    <a:cubicBezTo>
                      <a:pt x="681919" y="245123"/>
                      <a:pt x="737498" y="258424"/>
                      <a:pt x="716764" y="292494"/>
                    </a:cubicBezTo>
                    <a:cubicBezTo>
                      <a:pt x="710120" y="303412"/>
                      <a:pt x="700657" y="312222"/>
                      <a:pt x="699745" y="325699"/>
                    </a:cubicBezTo>
                    <a:cubicBezTo>
                      <a:pt x="698722" y="340830"/>
                      <a:pt x="708052" y="353866"/>
                      <a:pt x="712328" y="367767"/>
                    </a:cubicBezTo>
                    <a:cubicBezTo>
                      <a:pt x="721797" y="398557"/>
                      <a:pt x="699754" y="430051"/>
                      <a:pt x="672551" y="44295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 name="Google Shape;1783;p30">
              <a:extLst>
                <a:ext uri="{FF2B5EF4-FFF2-40B4-BE49-F238E27FC236}">
                  <a16:creationId xmlns:a16="http://schemas.microsoft.com/office/drawing/2014/main" id="{FCA8CF48-3150-A9FC-31D0-61E4F01C3E6B}"/>
                </a:ext>
              </a:extLst>
            </p:cNvPr>
            <p:cNvGrpSpPr/>
            <p:nvPr/>
          </p:nvGrpSpPr>
          <p:grpSpPr>
            <a:xfrm rot="-3064011">
              <a:off x="6086400" y="4452007"/>
              <a:ext cx="1057266" cy="816277"/>
              <a:chOff x="949" y="4920779"/>
              <a:chExt cx="735688" cy="567998"/>
            </a:xfrm>
          </p:grpSpPr>
          <p:sp>
            <p:nvSpPr>
              <p:cNvPr id="8" name="Google Shape;1784;p30">
                <a:extLst>
                  <a:ext uri="{FF2B5EF4-FFF2-40B4-BE49-F238E27FC236}">
                    <a16:creationId xmlns:a16="http://schemas.microsoft.com/office/drawing/2014/main" id="{A2E3F2D2-A9C8-34EF-A9D5-10C4CC30AAC3}"/>
                  </a:ext>
                </a:extLst>
              </p:cNvPr>
              <p:cNvSpPr/>
              <p:nvPr/>
            </p:nvSpPr>
            <p:spPr>
              <a:xfrm rot="1468259" flipH="1">
                <a:off x="49312" y="5051373"/>
                <a:ext cx="179056" cy="189651"/>
              </a:xfrm>
              <a:custGeom>
                <a:avLst/>
                <a:gdLst/>
                <a:ahLst/>
                <a:cxnLst/>
                <a:rect l="l" t="t" r="r" b="b"/>
                <a:pathLst>
                  <a:path w="136093" h="144146" extrusionOk="0">
                    <a:moveTo>
                      <a:pt x="136094" y="143067"/>
                    </a:moveTo>
                    <a:cubicBezTo>
                      <a:pt x="99855" y="88789"/>
                      <a:pt x="55346" y="40517"/>
                      <a:pt x="4182" y="0"/>
                    </a:cubicBezTo>
                    <a:lnTo>
                      <a:pt x="0" y="5317"/>
                    </a:lnTo>
                    <a:cubicBezTo>
                      <a:pt x="14712" y="39165"/>
                      <a:pt x="33198" y="71245"/>
                      <a:pt x="55106" y="100948"/>
                    </a:cubicBezTo>
                    <a:lnTo>
                      <a:pt x="54977" y="100996"/>
                    </a:lnTo>
                    <a:cubicBezTo>
                      <a:pt x="81680" y="115169"/>
                      <a:pt x="108223" y="129698"/>
                      <a:pt x="134588" y="14414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 name="Google Shape;1785;p30">
                <a:extLst>
                  <a:ext uri="{FF2B5EF4-FFF2-40B4-BE49-F238E27FC236}">
                    <a16:creationId xmlns:a16="http://schemas.microsoft.com/office/drawing/2014/main" id="{8A326B76-AC4A-B8D8-3D4C-3ACE484E92B8}"/>
                  </a:ext>
                </a:extLst>
              </p:cNvPr>
              <p:cNvSpPr/>
              <p:nvPr/>
            </p:nvSpPr>
            <p:spPr>
              <a:xfrm rot="1468259" flipH="1">
                <a:off x="171775" y="5034551"/>
                <a:ext cx="183442" cy="200378"/>
              </a:xfrm>
              <a:custGeom>
                <a:avLst/>
                <a:gdLst/>
                <a:ahLst/>
                <a:cxnLst/>
                <a:rect l="l" t="t" r="r" b="b"/>
                <a:pathLst>
                  <a:path w="139427" h="152299" extrusionOk="0">
                    <a:moveTo>
                      <a:pt x="0" y="3254"/>
                    </a:moveTo>
                    <a:cubicBezTo>
                      <a:pt x="12220" y="39116"/>
                      <a:pt x="29451" y="73069"/>
                      <a:pt x="51181" y="104105"/>
                    </a:cubicBezTo>
                    <a:cubicBezTo>
                      <a:pt x="49667" y="104379"/>
                      <a:pt x="48112" y="104741"/>
                      <a:pt x="46598" y="105015"/>
                    </a:cubicBezTo>
                    <a:cubicBezTo>
                      <a:pt x="77796" y="120003"/>
                      <a:pt x="108705" y="135982"/>
                      <a:pt x="139299" y="152300"/>
                    </a:cubicBezTo>
                    <a:lnTo>
                      <a:pt x="139428" y="152252"/>
                    </a:lnTo>
                    <a:cubicBezTo>
                      <a:pt x="117519" y="122549"/>
                      <a:pt x="99034" y="90469"/>
                      <a:pt x="84322" y="56620"/>
                    </a:cubicBezTo>
                    <a:lnTo>
                      <a:pt x="88504" y="51304"/>
                    </a:lnTo>
                    <a:cubicBezTo>
                      <a:pt x="80231" y="44922"/>
                      <a:pt x="71620" y="38815"/>
                      <a:pt x="62824" y="32997"/>
                    </a:cubicBezTo>
                    <a:cubicBezTo>
                      <a:pt x="43381" y="20192"/>
                      <a:pt x="22834" y="9149"/>
                      <a:pt x="1426"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 name="Google Shape;1786;p30">
                <a:extLst>
                  <a:ext uri="{FF2B5EF4-FFF2-40B4-BE49-F238E27FC236}">
                    <a16:creationId xmlns:a16="http://schemas.microsoft.com/office/drawing/2014/main" id="{7A247776-BA44-ECCE-FE86-AF7D7F440C48}"/>
                  </a:ext>
                </a:extLst>
              </p:cNvPr>
              <p:cNvSpPr/>
              <p:nvPr/>
            </p:nvSpPr>
            <p:spPr>
              <a:xfrm rot="1468259" flipH="1">
                <a:off x="296842" y="5055122"/>
                <a:ext cx="192624" cy="171931"/>
              </a:xfrm>
              <a:custGeom>
                <a:avLst/>
                <a:gdLst/>
                <a:ahLst/>
                <a:cxnLst/>
                <a:rect l="l" t="t" r="r" b="b"/>
                <a:pathLst>
                  <a:path w="146406" h="130678" extrusionOk="0">
                    <a:moveTo>
                      <a:pt x="0" y="0"/>
                    </a:moveTo>
                    <a:cubicBezTo>
                      <a:pt x="8739" y="32739"/>
                      <a:pt x="25576" y="62753"/>
                      <a:pt x="48960" y="87277"/>
                    </a:cubicBezTo>
                    <a:cubicBezTo>
                      <a:pt x="47994" y="87639"/>
                      <a:pt x="47027" y="88001"/>
                      <a:pt x="46084" y="88428"/>
                    </a:cubicBezTo>
                    <a:cubicBezTo>
                      <a:pt x="78378" y="101242"/>
                      <a:pt x="110270" y="115529"/>
                      <a:pt x="141823" y="130678"/>
                    </a:cubicBezTo>
                    <a:cubicBezTo>
                      <a:pt x="143338" y="130404"/>
                      <a:pt x="144892" y="130042"/>
                      <a:pt x="146407" y="129768"/>
                    </a:cubicBezTo>
                    <a:cubicBezTo>
                      <a:pt x="124677" y="98733"/>
                      <a:pt x="107446" y="64780"/>
                      <a:pt x="95225" y="28918"/>
                    </a:cubicBezTo>
                    <a:lnTo>
                      <a:pt x="96651" y="25663"/>
                    </a:lnTo>
                    <a:cubicBezTo>
                      <a:pt x="65904" y="12308"/>
                      <a:pt x="33322" y="3657"/>
                      <a:pt x="0"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 name="Google Shape;1787;p30">
                <a:extLst>
                  <a:ext uri="{FF2B5EF4-FFF2-40B4-BE49-F238E27FC236}">
                    <a16:creationId xmlns:a16="http://schemas.microsoft.com/office/drawing/2014/main" id="{54933965-C066-A72E-BF6B-A88E19E55CF8}"/>
                  </a:ext>
                </a:extLst>
              </p:cNvPr>
              <p:cNvSpPr/>
              <p:nvPr/>
            </p:nvSpPr>
            <p:spPr>
              <a:xfrm rot="1468259" flipH="1">
                <a:off x="426075" y="5105678"/>
                <a:ext cx="178335" cy="118542"/>
              </a:xfrm>
              <a:custGeom>
                <a:avLst/>
                <a:gdLst/>
                <a:ahLst/>
                <a:cxnLst/>
                <a:rect l="l" t="t" r="r" b="b"/>
                <a:pathLst>
                  <a:path w="135545" h="90099" extrusionOk="0">
                    <a:moveTo>
                      <a:pt x="379" y="7597"/>
                    </a:moveTo>
                    <a:cubicBezTo>
                      <a:pt x="5741" y="25993"/>
                      <a:pt x="16161" y="42513"/>
                      <a:pt x="30453" y="55276"/>
                    </a:cubicBezTo>
                    <a:cubicBezTo>
                      <a:pt x="65113" y="65082"/>
                      <a:pt x="99232" y="76706"/>
                      <a:pt x="132670" y="90100"/>
                    </a:cubicBezTo>
                    <a:cubicBezTo>
                      <a:pt x="133612" y="89673"/>
                      <a:pt x="134579" y="89311"/>
                      <a:pt x="135546" y="88948"/>
                    </a:cubicBezTo>
                    <a:cubicBezTo>
                      <a:pt x="112161" y="64425"/>
                      <a:pt x="95324" y="34411"/>
                      <a:pt x="86585" y="1672"/>
                    </a:cubicBezTo>
                    <a:cubicBezTo>
                      <a:pt x="65977" y="-587"/>
                      <a:pt x="45181" y="-557"/>
                      <a:pt x="24579" y="1760"/>
                    </a:cubicBezTo>
                    <a:cubicBezTo>
                      <a:pt x="16338" y="2718"/>
                      <a:pt x="8153" y="4022"/>
                      <a:pt x="0" y="560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 name="Google Shape;1788;p30">
                <a:extLst>
                  <a:ext uri="{FF2B5EF4-FFF2-40B4-BE49-F238E27FC236}">
                    <a16:creationId xmlns:a16="http://schemas.microsoft.com/office/drawing/2014/main" id="{8F741CE7-0FC2-1CBF-93D3-8147708AB42D}"/>
                  </a:ext>
                </a:extLst>
              </p:cNvPr>
              <p:cNvSpPr/>
              <p:nvPr/>
            </p:nvSpPr>
            <p:spPr>
              <a:xfrm rot="1468259" flipH="1">
                <a:off x="560932" y="5166918"/>
                <a:ext cx="153501" cy="65348"/>
              </a:xfrm>
              <a:custGeom>
                <a:avLst/>
                <a:gdLst/>
                <a:ahLst/>
                <a:cxnLst/>
                <a:rect l="l" t="t" r="r" b="b"/>
                <a:pathLst>
                  <a:path w="116670" h="49668" extrusionOk="0">
                    <a:moveTo>
                      <a:pt x="0" y="25115"/>
                    </a:moveTo>
                    <a:lnTo>
                      <a:pt x="410" y="26210"/>
                    </a:lnTo>
                    <a:cubicBezTo>
                      <a:pt x="39711" y="31018"/>
                      <a:pt x="78581" y="38861"/>
                      <a:pt x="116671" y="49669"/>
                    </a:cubicBezTo>
                    <a:cubicBezTo>
                      <a:pt x="102379" y="36905"/>
                      <a:pt x="91959" y="20385"/>
                      <a:pt x="86596" y="1990"/>
                    </a:cubicBezTo>
                    <a:lnTo>
                      <a:pt x="86218" y="0"/>
                    </a:lnTo>
                    <a:cubicBezTo>
                      <a:pt x="56940" y="6398"/>
                      <a:pt x="28134" y="14789"/>
                      <a:pt x="0" y="2511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 name="Google Shape;1789;p30">
                <a:extLst>
                  <a:ext uri="{FF2B5EF4-FFF2-40B4-BE49-F238E27FC236}">
                    <a16:creationId xmlns:a16="http://schemas.microsoft.com/office/drawing/2014/main" id="{BFF75E44-B39B-85ED-3E1A-EBAA989CB24C}"/>
                  </a:ext>
                </a:extLst>
              </p:cNvPr>
              <p:cNvSpPr/>
              <p:nvPr/>
            </p:nvSpPr>
            <p:spPr>
              <a:xfrm rot="1468259" flipH="1">
                <a:off x="544025" y="5197448"/>
                <a:ext cx="160507" cy="72305"/>
              </a:xfrm>
              <a:custGeom>
                <a:avLst/>
                <a:gdLst/>
                <a:ahLst/>
                <a:cxnLst/>
                <a:rect l="l" t="t" r="r" b="b"/>
                <a:pathLst>
                  <a:path w="121995" h="54956" extrusionOk="0">
                    <a:moveTo>
                      <a:pt x="4519" y="1095"/>
                    </a:moveTo>
                    <a:lnTo>
                      <a:pt x="4109" y="0"/>
                    </a:lnTo>
                    <a:cubicBezTo>
                      <a:pt x="2731" y="443"/>
                      <a:pt x="1378" y="950"/>
                      <a:pt x="0" y="1393"/>
                    </a:cubicBezTo>
                    <a:cubicBezTo>
                      <a:pt x="18453" y="19247"/>
                      <a:pt x="36907" y="37102"/>
                      <a:pt x="55361" y="54956"/>
                    </a:cubicBezTo>
                    <a:lnTo>
                      <a:pt x="57125" y="53192"/>
                    </a:lnTo>
                    <a:cubicBezTo>
                      <a:pt x="76552" y="39515"/>
                      <a:pt x="98664" y="30125"/>
                      <a:pt x="121996" y="25642"/>
                    </a:cubicBezTo>
                    <a:cubicBezTo>
                      <a:pt x="121570" y="25303"/>
                      <a:pt x="121164" y="24939"/>
                      <a:pt x="120779" y="24554"/>
                    </a:cubicBezTo>
                    <a:cubicBezTo>
                      <a:pt x="82689" y="13746"/>
                      <a:pt x="43820" y="5903"/>
                      <a:pt x="4519" y="109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 name="Google Shape;1790;p30">
                <a:extLst>
                  <a:ext uri="{FF2B5EF4-FFF2-40B4-BE49-F238E27FC236}">
                    <a16:creationId xmlns:a16="http://schemas.microsoft.com/office/drawing/2014/main" id="{3E7778D6-4882-9F66-F79F-CA6C80D58A5B}"/>
                  </a:ext>
                </a:extLst>
              </p:cNvPr>
              <p:cNvSpPr/>
              <p:nvPr/>
            </p:nvSpPr>
            <p:spPr>
              <a:xfrm rot="1468259" flipH="1">
                <a:off x="397495" y="5182148"/>
                <a:ext cx="220554" cy="118391"/>
              </a:xfrm>
              <a:custGeom>
                <a:avLst/>
                <a:gdLst/>
                <a:ahLst/>
                <a:cxnLst/>
                <a:rect l="l" t="t" r="r" b="b"/>
                <a:pathLst>
                  <a:path w="167634" h="89984" extrusionOk="0">
                    <a:moveTo>
                      <a:pt x="0" y="30402"/>
                    </a:moveTo>
                    <a:cubicBezTo>
                      <a:pt x="6798" y="36968"/>
                      <a:pt x="13596" y="43535"/>
                      <a:pt x="20395" y="50102"/>
                    </a:cubicBezTo>
                    <a:cubicBezTo>
                      <a:pt x="34330" y="63549"/>
                      <a:pt x="48312" y="77125"/>
                      <a:pt x="62836" y="89985"/>
                    </a:cubicBezTo>
                    <a:lnTo>
                      <a:pt x="65970" y="86384"/>
                    </a:lnTo>
                    <a:cubicBezTo>
                      <a:pt x="97964" y="65692"/>
                      <a:pt x="132038" y="48411"/>
                      <a:pt x="167635" y="34824"/>
                    </a:cubicBezTo>
                    <a:cubicBezTo>
                      <a:pt x="134197" y="21430"/>
                      <a:pt x="100078" y="9806"/>
                      <a:pt x="65418" y="0"/>
                    </a:cubicBezTo>
                    <a:cubicBezTo>
                      <a:pt x="65802" y="386"/>
                      <a:pt x="66209" y="749"/>
                      <a:pt x="66634" y="1088"/>
                    </a:cubicBezTo>
                    <a:cubicBezTo>
                      <a:pt x="43303" y="5571"/>
                      <a:pt x="21191" y="14962"/>
                      <a:pt x="1764" y="2863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 name="Google Shape;1791;p30">
                <a:extLst>
                  <a:ext uri="{FF2B5EF4-FFF2-40B4-BE49-F238E27FC236}">
                    <a16:creationId xmlns:a16="http://schemas.microsoft.com/office/drawing/2014/main" id="{65A54DC5-22B0-911E-3F8D-7F0958CEBD77}"/>
                  </a:ext>
                </a:extLst>
              </p:cNvPr>
              <p:cNvSpPr/>
              <p:nvPr/>
            </p:nvSpPr>
            <p:spPr>
              <a:xfrm rot="1468259" flipH="1">
                <a:off x="257875" y="5179715"/>
                <a:ext cx="263844" cy="138172"/>
              </a:xfrm>
              <a:custGeom>
                <a:avLst/>
                <a:gdLst/>
                <a:ahLst/>
                <a:cxnLst/>
                <a:rect l="l" t="t" r="r" b="b"/>
                <a:pathLst>
                  <a:path w="200537" h="105019" extrusionOk="0">
                    <a:moveTo>
                      <a:pt x="67059" y="104633"/>
                    </a:moveTo>
                    <a:cubicBezTo>
                      <a:pt x="67324" y="104754"/>
                      <a:pt x="67526" y="104900"/>
                      <a:pt x="67792" y="105020"/>
                    </a:cubicBezTo>
                    <a:lnTo>
                      <a:pt x="70588" y="99929"/>
                    </a:lnTo>
                    <a:cubicBezTo>
                      <a:pt x="109297" y="71659"/>
                      <a:pt x="153605" y="51993"/>
                      <a:pt x="200538" y="42250"/>
                    </a:cubicBezTo>
                    <a:cubicBezTo>
                      <a:pt x="168984" y="27101"/>
                      <a:pt x="137093" y="12814"/>
                      <a:pt x="104799" y="0"/>
                    </a:cubicBezTo>
                    <a:cubicBezTo>
                      <a:pt x="69202" y="13587"/>
                      <a:pt x="35128" y="30868"/>
                      <a:pt x="3134" y="51560"/>
                    </a:cubicBezTo>
                    <a:lnTo>
                      <a:pt x="0" y="55161"/>
                    </a:lnTo>
                    <a:cubicBezTo>
                      <a:pt x="20576" y="73933"/>
                      <a:pt x="43050" y="90513"/>
                      <a:pt x="67059" y="10463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 name="Google Shape;1792;p30">
                <a:extLst>
                  <a:ext uri="{FF2B5EF4-FFF2-40B4-BE49-F238E27FC236}">
                    <a16:creationId xmlns:a16="http://schemas.microsoft.com/office/drawing/2014/main" id="{B99E9E92-355E-F0CC-E4E7-0632B0A8126B}"/>
                  </a:ext>
                </a:extLst>
              </p:cNvPr>
              <p:cNvSpPr/>
              <p:nvPr/>
            </p:nvSpPr>
            <p:spPr>
              <a:xfrm rot="1468259" flipH="1">
                <a:off x="123858" y="5186848"/>
                <a:ext cx="296616" cy="131212"/>
              </a:xfrm>
              <a:custGeom>
                <a:avLst/>
                <a:gdLst/>
                <a:ahLst/>
                <a:cxnLst/>
                <a:rect l="l" t="t" r="r" b="b"/>
                <a:pathLst>
                  <a:path w="225446" h="99729" extrusionOk="0">
                    <a:moveTo>
                      <a:pt x="2796" y="57679"/>
                    </a:moveTo>
                    <a:lnTo>
                      <a:pt x="0" y="62769"/>
                    </a:lnTo>
                    <a:cubicBezTo>
                      <a:pt x="34956" y="82034"/>
                      <a:pt x="73215" y="94571"/>
                      <a:pt x="112793" y="99730"/>
                    </a:cubicBezTo>
                    <a:lnTo>
                      <a:pt x="113560" y="94517"/>
                    </a:lnTo>
                    <a:cubicBezTo>
                      <a:pt x="147859" y="72450"/>
                      <a:pt x="185710" y="56472"/>
                      <a:pt x="225447" y="47285"/>
                    </a:cubicBezTo>
                    <a:cubicBezTo>
                      <a:pt x="194852" y="30967"/>
                      <a:pt x="163944" y="14988"/>
                      <a:pt x="132746" y="0"/>
                    </a:cubicBezTo>
                    <a:cubicBezTo>
                      <a:pt x="85813" y="9743"/>
                      <a:pt x="41506" y="29409"/>
                      <a:pt x="2796" y="5767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 name="Google Shape;1793;p30">
                <a:extLst>
                  <a:ext uri="{FF2B5EF4-FFF2-40B4-BE49-F238E27FC236}">
                    <a16:creationId xmlns:a16="http://schemas.microsoft.com/office/drawing/2014/main" id="{8A568FCD-D07D-E1D2-86E6-88D2EAC9105C}"/>
                  </a:ext>
                </a:extLst>
              </p:cNvPr>
              <p:cNvSpPr/>
              <p:nvPr/>
            </p:nvSpPr>
            <p:spPr>
              <a:xfrm rot="1468259" flipH="1">
                <a:off x="16505" y="5193529"/>
                <a:ext cx="252958" cy="74707"/>
              </a:xfrm>
              <a:custGeom>
                <a:avLst/>
                <a:gdLst/>
                <a:ahLst/>
                <a:cxnLst/>
                <a:rect l="l" t="t" r="r" b="b"/>
                <a:pathLst>
                  <a:path w="192263" h="56782" extrusionOk="0">
                    <a:moveTo>
                      <a:pt x="766" y="47232"/>
                    </a:moveTo>
                    <a:lnTo>
                      <a:pt x="0" y="52445"/>
                    </a:lnTo>
                    <a:cubicBezTo>
                      <a:pt x="62997" y="61468"/>
                      <a:pt x="129402" y="55467"/>
                      <a:pt x="192264" y="43150"/>
                    </a:cubicBezTo>
                    <a:cubicBezTo>
                      <a:pt x="165899" y="28703"/>
                      <a:pt x="139356" y="14174"/>
                      <a:pt x="112654" y="0"/>
                    </a:cubicBezTo>
                    <a:cubicBezTo>
                      <a:pt x="72917" y="9187"/>
                      <a:pt x="35066" y="25166"/>
                      <a:pt x="766" y="4723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 name="Google Shape;1794;p30">
                <a:extLst>
                  <a:ext uri="{FF2B5EF4-FFF2-40B4-BE49-F238E27FC236}">
                    <a16:creationId xmlns:a16="http://schemas.microsoft.com/office/drawing/2014/main" id="{35757CE7-C2D8-6A9B-12D3-12269D4DA312}"/>
                  </a:ext>
                </a:extLst>
              </p:cNvPr>
              <p:cNvSpPr/>
              <p:nvPr/>
            </p:nvSpPr>
            <p:spPr>
              <a:xfrm rot="1468259" flipH="1">
                <a:off x="38173" y="5043220"/>
                <a:ext cx="661242" cy="323116"/>
              </a:xfrm>
              <a:custGeom>
                <a:avLst/>
                <a:gdLst/>
                <a:ahLst/>
                <a:cxnLst/>
                <a:rect l="l" t="t" r="r" b="b"/>
                <a:pathLst>
                  <a:path w="502583" h="245587" extrusionOk="0">
                    <a:moveTo>
                      <a:pt x="502177" y="229102"/>
                    </a:moveTo>
                    <a:cubicBezTo>
                      <a:pt x="501327" y="227808"/>
                      <a:pt x="500440" y="226522"/>
                      <a:pt x="499580" y="225231"/>
                    </a:cubicBezTo>
                    <a:cubicBezTo>
                      <a:pt x="499349" y="224662"/>
                      <a:pt x="499003" y="224147"/>
                      <a:pt x="498564" y="223718"/>
                    </a:cubicBezTo>
                    <a:cubicBezTo>
                      <a:pt x="417542" y="102792"/>
                      <a:pt x="290523" y="-7539"/>
                      <a:pt x="136113" y="404"/>
                    </a:cubicBezTo>
                    <a:cubicBezTo>
                      <a:pt x="90231" y="2765"/>
                      <a:pt x="46456" y="17168"/>
                      <a:pt x="3292" y="31843"/>
                    </a:cubicBezTo>
                    <a:cubicBezTo>
                      <a:pt x="859" y="32562"/>
                      <a:pt x="-530" y="35118"/>
                      <a:pt x="190" y="37550"/>
                    </a:cubicBezTo>
                    <a:cubicBezTo>
                      <a:pt x="399" y="38258"/>
                      <a:pt x="776" y="38905"/>
                      <a:pt x="1288" y="39436"/>
                    </a:cubicBezTo>
                    <a:cubicBezTo>
                      <a:pt x="30586" y="67948"/>
                      <a:pt x="59753" y="96604"/>
                      <a:pt x="89240" y="124921"/>
                    </a:cubicBezTo>
                    <a:cubicBezTo>
                      <a:pt x="115493" y="151448"/>
                      <a:pt x="144357" y="175256"/>
                      <a:pt x="175392" y="195985"/>
                    </a:cubicBezTo>
                    <a:cubicBezTo>
                      <a:pt x="235550" y="233978"/>
                      <a:pt x="307348" y="246942"/>
                      <a:pt x="377649" y="245478"/>
                    </a:cubicBezTo>
                    <a:cubicBezTo>
                      <a:pt x="417728" y="244970"/>
                      <a:pt x="457639" y="240204"/>
                      <a:pt x="496710" y="231260"/>
                    </a:cubicBezTo>
                    <a:cubicBezTo>
                      <a:pt x="497021" y="231137"/>
                      <a:pt x="497316" y="230979"/>
                      <a:pt x="497590" y="230788"/>
                    </a:cubicBezTo>
                    <a:cubicBezTo>
                      <a:pt x="497757" y="231023"/>
                      <a:pt x="497936" y="231249"/>
                      <a:pt x="498102" y="231484"/>
                    </a:cubicBezTo>
                    <a:cubicBezTo>
                      <a:pt x="499846" y="233903"/>
                      <a:pt x="503870" y="231678"/>
                      <a:pt x="502177" y="229102"/>
                    </a:cubicBezTo>
                    <a:close/>
                    <a:moveTo>
                      <a:pt x="419317" y="136112"/>
                    </a:moveTo>
                    <a:cubicBezTo>
                      <a:pt x="444096" y="161981"/>
                      <a:pt x="467170" y="189432"/>
                      <a:pt x="488393" y="218290"/>
                    </a:cubicBezTo>
                    <a:cubicBezTo>
                      <a:pt x="464694" y="206402"/>
                      <a:pt x="441273" y="193979"/>
                      <a:pt x="417884" y="181492"/>
                    </a:cubicBezTo>
                    <a:cubicBezTo>
                      <a:pt x="407147" y="166911"/>
                      <a:pt x="397209" y="151758"/>
                      <a:pt x="388114" y="136099"/>
                    </a:cubicBezTo>
                    <a:cubicBezTo>
                      <a:pt x="383606" y="128309"/>
                      <a:pt x="379292" y="120411"/>
                      <a:pt x="375171" y="112405"/>
                    </a:cubicBezTo>
                    <a:cubicBezTo>
                      <a:pt x="371411" y="103776"/>
                      <a:pt x="366994" y="95447"/>
                      <a:pt x="361959" y="87494"/>
                    </a:cubicBezTo>
                    <a:cubicBezTo>
                      <a:pt x="361601" y="86926"/>
                      <a:pt x="360850" y="86755"/>
                      <a:pt x="360282" y="87113"/>
                    </a:cubicBezTo>
                    <a:cubicBezTo>
                      <a:pt x="359840" y="87391"/>
                      <a:pt x="359625" y="87919"/>
                      <a:pt x="359747" y="88427"/>
                    </a:cubicBezTo>
                    <a:lnTo>
                      <a:pt x="359747" y="88427"/>
                    </a:lnTo>
                    <a:cubicBezTo>
                      <a:pt x="361971" y="96906"/>
                      <a:pt x="365272" y="105065"/>
                      <a:pt x="369571" y="112705"/>
                    </a:cubicBezTo>
                    <a:cubicBezTo>
                      <a:pt x="373734" y="121169"/>
                      <a:pt x="378150" y="129502"/>
                      <a:pt x="382822" y="137702"/>
                    </a:cubicBezTo>
                    <a:cubicBezTo>
                      <a:pt x="390336" y="150809"/>
                      <a:pt x="398599" y="163458"/>
                      <a:pt x="407267" y="175827"/>
                    </a:cubicBezTo>
                    <a:cubicBezTo>
                      <a:pt x="381820" y="162250"/>
                      <a:pt x="356309" y="148789"/>
                      <a:pt x="330400" y="136075"/>
                    </a:cubicBezTo>
                    <a:cubicBezTo>
                      <a:pt x="330507" y="135646"/>
                      <a:pt x="330505" y="135196"/>
                      <a:pt x="330393" y="134767"/>
                    </a:cubicBezTo>
                    <a:cubicBezTo>
                      <a:pt x="330332" y="134553"/>
                      <a:pt x="330245" y="134346"/>
                      <a:pt x="330134" y="134153"/>
                    </a:cubicBezTo>
                    <a:cubicBezTo>
                      <a:pt x="309702" y="103444"/>
                      <a:pt x="292582" y="70657"/>
                      <a:pt x="279059" y="36340"/>
                    </a:cubicBezTo>
                    <a:cubicBezTo>
                      <a:pt x="331771" y="60306"/>
                      <a:pt x="379387" y="94178"/>
                      <a:pt x="419316" y="136112"/>
                    </a:cubicBezTo>
                    <a:close/>
                    <a:moveTo>
                      <a:pt x="275132" y="34628"/>
                    </a:moveTo>
                    <a:cubicBezTo>
                      <a:pt x="275126" y="34804"/>
                      <a:pt x="275021" y="34925"/>
                      <a:pt x="275077" y="35130"/>
                    </a:cubicBezTo>
                    <a:lnTo>
                      <a:pt x="275077" y="35130"/>
                    </a:lnTo>
                    <a:cubicBezTo>
                      <a:pt x="285475" y="69749"/>
                      <a:pt x="301359" y="102477"/>
                      <a:pt x="322123" y="132066"/>
                    </a:cubicBezTo>
                    <a:cubicBezTo>
                      <a:pt x="318962" y="130542"/>
                      <a:pt x="315824" y="128975"/>
                      <a:pt x="312649" y="127478"/>
                    </a:cubicBezTo>
                    <a:cubicBezTo>
                      <a:pt x="286808" y="114897"/>
                      <a:pt x="260526" y="103325"/>
                      <a:pt x="233805" y="92761"/>
                    </a:cubicBezTo>
                    <a:cubicBezTo>
                      <a:pt x="233809" y="92513"/>
                      <a:pt x="233786" y="92266"/>
                      <a:pt x="233736" y="92023"/>
                    </a:cubicBezTo>
                    <a:cubicBezTo>
                      <a:pt x="233571" y="91474"/>
                      <a:pt x="233278" y="90972"/>
                      <a:pt x="232883" y="90557"/>
                    </a:cubicBezTo>
                    <a:cubicBezTo>
                      <a:pt x="221151" y="78225"/>
                      <a:pt x="210987" y="64492"/>
                      <a:pt x="202621" y="49670"/>
                    </a:cubicBezTo>
                    <a:cubicBezTo>
                      <a:pt x="198766" y="42844"/>
                      <a:pt x="195266" y="35769"/>
                      <a:pt x="192100" y="28598"/>
                    </a:cubicBezTo>
                    <a:cubicBezTo>
                      <a:pt x="189467" y="22634"/>
                      <a:pt x="187436" y="16351"/>
                      <a:pt x="184937" y="10314"/>
                    </a:cubicBezTo>
                    <a:cubicBezTo>
                      <a:pt x="201166" y="12157"/>
                      <a:pt x="217215" y="15334"/>
                      <a:pt x="232922" y="19810"/>
                    </a:cubicBezTo>
                    <a:cubicBezTo>
                      <a:pt x="247296" y="23838"/>
                      <a:pt x="261395" y="28787"/>
                      <a:pt x="275132" y="34628"/>
                    </a:cubicBezTo>
                    <a:close/>
                    <a:moveTo>
                      <a:pt x="180670" y="9818"/>
                    </a:moveTo>
                    <a:cubicBezTo>
                      <a:pt x="183331" y="25107"/>
                      <a:pt x="188815" y="39767"/>
                      <a:pt x="196840" y="53049"/>
                    </a:cubicBezTo>
                    <a:cubicBezTo>
                      <a:pt x="203595" y="65341"/>
                      <a:pt x="211582" y="76914"/>
                      <a:pt x="220678" y="87591"/>
                    </a:cubicBezTo>
                    <a:cubicBezTo>
                      <a:pt x="189654" y="75709"/>
                      <a:pt x="158142" y="65191"/>
                      <a:pt x="126143" y="56038"/>
                    </a:cubicBezTo>
                    <a:cubicBezTo>
                      <a:pt x="113755" y="44034"/>
                      <a:pt x="104108" y="29494"/>
                      <a:pt x="97863" y="13415"/>
                    </a:cubicBezTo>
                    <a:cubicBezTo>
                      <a:pt x="106084" y="11824"/>
                      <a:pt x="114353" y="10472"/>
                      <a:pt x="122711" y="9605"/>
                    </a:cubicBezTo>
                    <a:cubicBezTo>
                      <a:pt x="141992" y="7791"/>
                      <a:pt x="161403" y="7862"/>
                      <a:pt x="180670" y="9818"/>
                    </a:cubicBezTo>
                    <a:close/>
                    <a:moveTo>
                      <a:pt x="13781" y="38868"/>
                    </a:moveTo>
                    <a:cubicBezTo>
                      <a:pt x="47589" y="44405"/>
                      <a:pt x="81040" y="51608"/>
                      <a:pt x="114134" y="60477"/>
                    </a:cubicBezTo>
                    <a:cubicBezTo>
                      <a:pt x="106328" y="62591"/>
                      <a:pt x="98708" y="65342"/>
                      <a:pt x="91352" y="68701"/>
                    </a:cubicBezTo>
                    <a:cubicBezTo>
                      <a:pt x="85880" y="71245"/>
                      <a:pt x="80667" y="74199"/>
                      <a:pt x="75454" y="77225"/>
                    </a:cubicBezTo>
                    <a:cubicBezTo>
                      <a:pt x="70834" y="79601"/>
                      <a:pt x="66507" y="82505"/>
                      <a:pt x="62557" y="85879"/>
                    </a:cubicBezTo>
                    <a:cubicBezTo>
                      <a:pt x="46296" y="70211"/>
                      <a:pt x="30037" y="54541"/>
                      <a:pt x="13782" y="38868"/>
                    </a:cubicBezTo>
                    <a:close/>
                    <a:moveTo>
                      <a:pt x="21374" y="35193"/>
                    </a:moveTo>
                    <a:cubicBezTo>
                      <a:pt x="45117" y="26633"/>
                      <a:pt x="69382" y="19596"/>
                      <a:pt x="94022" y="14126"/>
                    </a:cubicBezTo>
                    <a:cubicBezTo>
                      <a:pt x="97667" y="28517"/>
                      <a:pt x="104725" y="41819"/>
                      <a:pt x="114598" y="52906"/>
                    </a:cubicBezTo>
                    <a:cubicBezTo>
                      <a:pt x="84013" y="44665"/>
                      <a:pt x="52850" y="38744"/>
                      <a:pt x="21375" y="35193"/>
                    </a:cubicBezTo>
                    <a:close/>
                    <a:moveTo>
                      <a:pt x="64439" y="87683"/>
                    </a:moveTo>
                    <a:cubicBezTo>
                      <a:pt x="68797" y="85391"/>
                      <a:pt x="72892" y="82621"/>
                      <a:pt x="77241" y="80284"/>
                    </a:cubicBezTo>
                    <a:cubicBezTo>
                      <a:pt x="82617" y="77480"/>
                      <a:pt x="88169" y="75027"/>
                      <a:pt x="93862" y="72942"/>
                    </a:cubicBezTo>
                    <a:cubicBezTo>
                      <a:pt x="104195" y="69000"/>
                      <a:pt x="114826" y="65886"/>
                      <a:pt x="125653" y="63631"/>
                    </a:cubicBezTo>
                    <a:cubicBezTo>
                      <a:pt x="152097" y="71042"/>
                      <a:pt x="178234" y="79482"/>
                      <a:pt x="204064" y="88953"/>
                    </a:cubicBezTo>
                    <a:cubicBezTo>
                      <a:pt x="208564" y="90691"/>
                      <a:pt x="212994" y="92597"/>
                      <a:pt x="217478" y="94374"/>
                    </a:cubicBezTo>
                    <a:cubicBezTo>
                      <a:pt x="184713" y="107174"/>
                      <a:pt x="153498" y="123630"/>
                      <a:pt x="124425" y="143430"/>
                    </a:cubicBezTo>
                    <a:cubicBezTo>
                      <a:pt x="124165" y="143623"/>
                      <a:pt x="123939" y="143857"/>
                      <a:pt x="123755" y="144124"/>
                    </a:cubicBezTo>
                    <a:cubicBezTo>
                      <a:pt x="116437" y="137642"/>
                      <a:pt x="109309" y="130948"/>
                      <a:pt x="102371" y="124041"/>
                    </a:cubicBezTo>
                    <a:cubicBezTo>
                      <a:pt x="89669" y="111984"/>
                      <a:pt x="77025" y="99865"/>
                      <a:pt x="64439" y="87683"/>
                    </a:cubicBezTo>
                    <a:close/>
                    <a:moveTo>
                      <a:pt x="127999" y="147691"/>
                    </a:moveTo>
                    <a:cubicBezTo>
                      <a:pt x="144253" y="138132"/>
                      <a:pt x="160228" y="128387"/>
                      <a:pt x="177166" y="120030"/>
                    </a:cubicBezTo>
                    <a:cubicBezTo>
                      <a:pt x="193479" y="111980"/>
                      <a:pt x="210172" y="104865"/>
                      <a:pt x="227111" y="98266"/>
                    </a:cubicBezTo>
                    <a:cubicBezTo>
                      <a:pt x="256280" y="110033"/>
                      <a:pt x="285096" y="122604"/>
                      <a:pt x="313561" y="135980"/>
                    </a:cubicBezTo>
                    <a:cubicBezTo>
                      <a:pt x="269767" y="146501"/>
                      <a:pt x="228479" y="165559"/>
                      <a:pt x="192061" y="192061"/>
                    </a:cubicBezTo>
                    <a:cubicBezTo>
                      <a:pt x="191470" y="192479"/>
                      <a:pt x="191098" y="193141"/>
                      <a:pt x="191050" y="193864"/>
                    </a:cubicBezTo>
                    <a:cubicBezTo>
                      <a:pt x="190440" y="193521"/>
                      <a:pt x="189814" y="193208"/>
                      <a:pt x="189207" y="192861"/>
                    </a:cubicBezTo>
                    <a:cubicBezTo>
                      <a:pt x="167639" y="179452"/>
                      <a:pt x="147171" y="164348"/>
                      <a:pt x="127999" y="147691"/>
                    </a:cubicBezTo>
                    <a:close/>
                    <a:moveTo>
                      <a:pt x="194869" y="195943"/>
                    </a:moveTo>
                    <a:cubicBezTo>
                      <a:pt x="232730" y="168714"/>
                      <a:pt x="275793" y="149574"/>
                      <a:pt x="321374" y="139716"/>
                    </a:cubicBezTo>
                    <a:cubicBezTo>
                      <a:pt x="345174" y="151069"/>
                      <a:pt x="368792" y="162806"/>
                      <a:pt x="392037" y="175279"/>
                    </a:cubicBezTo>
                    <a:cubicBezTo>
                      <a:pt x="397001" y="177879"/>
                      <a:pt x="401974" y="180486"/>
                      <a:pt x="406954" y="183100"/>
                    </a:cubicBezTo>
                    <a:cubicBezTo>
                      <a:pt x="369879" y="192326"/>
                      <a:pt x="334610" y="207692"/>
                      <a:pt x="302607" y="228559"/>
                    </a:cubicBezTo>
                    <a:cubicBezTo>
                      <a:pt x="301815" y="229067"/>
                      <a:pt x="301348" y="229953"/>
                      <a:pt x="301376" y="230894"/>
                    </a:cubicBezTo>
                    <a:cubicBezTo>
                      <a:pt x="295849" y="230074"/>
                      <a:pt x="290320" y="229171"/>
                      <a:pt x="284784" y="228079"/>
                    </a:cubicBezTo>
                    <a:cubicBezTo>
                      <a:pt x="253323" y="222110"/>
                      <a:pt x="222986" y="211267"/>
                      <a:pt x="194869" y="195943"/>
                    </a:cubicBezTo>
                    <a:close/>
                    <a:moveTo>
                      <a:pt x="308010" y="231820"/>
                    </a:moveTo>
                    <a:cubicBezTo>
                      <a:pt x="341011" y="211606"/>
                      <a:pt x="376877" y="196496"/>
                      <a:pt x="414394" y="187001"/>
                    </a:cubicBezTo>
                    <a:cubicBezTo>
                      <a:pt x="437234" y="199010"/>
                      <a:pt x="459996" y="211308"/>
                      <a:pt x="482214" y="224353"/>
                    </a:cubicBezTo>
                    <a:cubicBezTo>
                      <a:pt x="424112" y="232848"/>
                      <a:pt x="366296" y="239380"/>
                      <a:pt x="308010" y="23182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Tree>
    <p:extLst>
      <p:ext uri="{BB962C8B-B14F-4D97-AF65-F5344CB8AC3E}">
        <p14:creationId xmlns:p14="http://schemas.microsoft.com/office/powerpoint/2010/main" val="282545019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5122"/>
                                        </p:tgtEl>
                                        <p:attrNameLst>
                                          <p:attrName>style.visibility</p:attrName>
                                        </p:attrNameLst>
                                      </p:cBhvr>
                                      <p:to>
                                        <p:strVal val="visible"/>
                                      </p:to>
                                    </p:set>
                                    <p:animEffect transition="in" filter="randombar(horizontal)">
                                      <p:cBhvr>
                                        <p:cTn id="16" dur="500"/>
                                        <p:tgtEl>
                                          <p:spTgt spid="512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wipe(down)">
                                      <p:cBhvr>
                                        <p:cTn id="21" dur="500"/>
                                        <p:tgtEl>
                                          <p:spTgt spid="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6">
                                            <p:txEl>
                                              <p:pRg st="1" end="1"/>
                                            </p:txEl>
                                          </p:spTgt>
                                        </p:tgtEl>
                                        <p:attrNameLst>
                                          <p:attrName>style.visibility</p:attrName>
                                        </p:attrNameLst>
                                      </p:cBhvr>
                                      <p:to>
                                        <p:strVal val="visible"/>
                                      </p:to>
                                    </p:set>
                                    <p:animEffect transition="in" filter="wipe(down)">
                                      <p:cBhvr>
                                        <p:cTn id="26" dur="500"/>
                                        <p:tgtEl>
                                          <p:spTgt spid="6">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6">
                                            <p:txEl>
                                              <p:pRg st="2" end="2"/>
                                            </p:txEl>
                                          </p:spTgt>
                                        </p:tgtEl>
                                        <p:attrNameLst>
                                          <p:attrName>style.visibility</p:attrName>
                                        </p:attrNameLst>
                                      </p:cBhvr>
                                      <p:to>
                                        <p:strVal val="visible"/>
                                      </p:to>
                                    </p:set>
                                    <p:animEffect transition="in" filter="wipe(down)">
                                      <p:cBhvr>
                                        <p:cTn id="31"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Shape 1977"/>
        <p:cNvGrpSpPr/>
        <p:nvPr/>
      </p:nvGrpSpPr>
      <p:grpSpPr>
        <a:xfrm>
          <a:off x="0" y="0"/>
          <a:ext cx="0" cy="0"/>
          <a:chOff x="0" y="0"/>
          <a:chExt cx="0" cy="0"/>
        </a:xfrm>
      </p:grpSpPr>
      <p:sp>
        <p:nvSpPr>
          <p:cNvPr id="4" name="TextBox 3">
            <a:extLst>
              <a:ext uri="{FF2B5EF4-FFF2-40B4-BE49-F238E27FC236}">
                <a16:creationId xmlns:a16="http://schemas.microsoft.com/office/drawing/2014/main" id="{BEC5F2DC-AFC3-1768-AA0C-22289A0F0E00}"/>
              </a:ext>
            </a:extLst>
          </p:cNvPr>
          <p:cNvSpPr txBox="1"/>
          <p:nvPr/>
        </p:nvSpPr>
        <p:spPr>
          <a:xfrm>
            <a:off x="2715322" y="276751"/>
            <a:ext cx="3713356" cy="461665"/>
          </a:xfrm>
          <a:prstGeom prst="rect">
            <a:avLst/>
          </a:prstGeom>
          <a:noFill/>
        </p:spPr>
        <p:txBody>
          <a:bodyPr wrap="square" rtlCol="0">
            <a:spAutoFit/>
          </a:bodyPr>
          <a:lstStyle/>
          <a:p>
            <a:pPr algn="ctr"/>
            <a:r>
              <a:rPr lang="en-US" sz="2400" b="1" dirty="0">
                <a:solidFill>
                  <a:schemeClr val="accent1">
                    <a:lumMod val="50000"/>
                  </a:schemeClr>
                </a:solidFill>
              </a:rPr>
              <a:t>b. </a:t>
            </a:r>
            <a:r>
              <a:rPr lang="en-US" sz="2400" b="1" dirty="0" err="1">
                <a:solidFill>
                  <a:schemeClr val="accent1">
                    <a:lumMod val="50000"/>
                  </a:schemeClr>
                </a:solidFill>
              </a:rPr>
              <a:t>Tác</a:t>
            </a:r>
            <a:r>
              <a:rPr lang="en-US" sz="2400" b="1" dirty="0">
                <a:solidFill>
                  <a:schemeClr val="accent1">
                    <a:lumMod val="50000"/>
                  </a:schemeClr>
                </a:solidFill>
              </a:rPr>
              <a:t> </a:t>
            </a:r>
            <a:r>
              <a:rPr lang="en-US" sz="2400" b="1" dirty="0" err="1">
                <a:solidFill>
                  <a:schemeClr val="accent1">
                    <a:lumMod val="50000"/>
                  </a:schemeClr>
                </a:solidFill>
              </a:rPr>
              <a:t>phẩm</a:t>
            </a:r>
            <a:r>
              <a:rPr lang="en-US" sz="2400" b="1" dirty="0">
                <a:solidFill>
                  <a:schemeClr val="accent1">
                    <a:lumMod val="50000"/>
                  </a:schemeClr>
                </a:solidFill>
              </a:rPr>
              <a:t>.</a:t>
            </a:r>
          </a:p>
        </p:txBody>
      </p:sp>
      <p:sp>
        <p:nvSpPr>
          <p:cNvPr id="7" name="Rectangle: Rounded Corners 6">
            <a:extLst>
              <a:ext uri="{FF2B5EF4-FFF2-40B4-BE49-F238E27FC236}">
                <a16:creationId xmlns:a16="http://schemas.microsoft.com/office/drawing/2014/main" id="{AEF2D8EE-F4A9-5950-0F61-3CC12A929A94}"/>
              </a:ext>
            </a:extLst>
          </p:cNvPr>
          <p:cNvSpPr/>
          <p:nvPr/>
        </p:nvSpPr>
        <p:spPr>
          <a:xfrm>
            <a:off x="312234" y="1081668"/>
            <a:ext cx="3501484" cy="2291137"/>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a:solidFill>
                  <a:schemeClr val="tx1"/>
                </a:solidFill>
              </a:rPr>
              <a:t>“</a:t>
            </a:r>
            <a:r>
              <a:rPr lang="en-US" sz="2000" i="1" dirty="0">
                <a:solidFill>
                  <a:schemeClr val="tx1"/>
                </a:solidFill>
              </a:rPr>
              <a:t>Nam </a:t>
            </a:r>
            <a:r>
              <a:rPr lang="en-US" sz="2000" i="1" dirty="0" err="1">
                <a:solidFill>
                  <a:schemeClr val="tx1"/>
                </a:solidFill>
              </a:rPr>
              <a:t>Xương</a:t>
            </a:r>
            <a:r>
              <a:rPr lang="en-US" sz="2000" i="1" dirty="0">
                <a:solidFill>
                  <a:schemeClr val="tx1"/>
                </a:solidFill>
              </a:rPr>
              <a:t> </a:t>
            </a:r>
            <a:r>
              <a:rPr lang="en-US" sz="2000" i="1" dirty="0" err="1">
                <a:solidFill>
                  <a:schemeClr val="tx1"/>
                </a:solidFill>
              </a:rPr>
              <a:t>nữ</a:t>
            </a:r>
            <a:r>
              <a:rPr lang="en-US" sz="2000" i="1" dirty="0">
                <a:solidFill>
                  <a:schemeClr val="tx1"/>
                </a:solidFill>
              </a:rPr>
              <a:t> </a:t>
            </a:r>
            <a:r>
              <a:rPr lang="en-US" sz="2000" i="1" dirty="0" err="1">
                <a:solidFill>
                  <a:schemeClr val="tx1"/>
                </a:solidFill>
              </a:rPr>
              <a:t>tử</a:t>
            </a:r>
            <a:r>
              <a:rPr lang="en-US" sz="2000" i="1" dirty="0">
                <a:solidFill>
                  <a:schemeClr val="tx1"/>
                </a:solidFill>
              </a:rPr>
              <a:t> </a:t>
            </a:r>
            <a:r>
              <a:rPr lang="en-US" sz="2000" i="1" dirty="0" err="1">
                <a:solidFill>
                  <a:schemeClr val="tx1"/>
                </a:solidFill>
              </a:rPr>
              <a:t>truyện</a:t>
            </a:r>
            <a:r>
              <a:rPr lang="en-US" sz="2000" i="1" dirty="0">
                <a:solidFill>
                  <a:schemeClr val="tx1"/>
                </a:solidFill>
              </a:rPr>
              <a:t>” </a:t>
            </a:r>
          </a:p>
          <a:p>
            <a:pPr algn="ctr">
              <a:lnSpc>
                <a:spcPct val="150000"/>
              </a:lnSpc>
            </a:pPr>
            <a:r>
              <a:rPr lang="en-US" sz="2000" dirty="0">
                <a:solidFill>
                  <a:schemeClr val="tx1"/>
                </a:solidFill>
              </a:rPr>
              <a:t>(</a:t>
            </a:r>
            <a:r>
              <a:rPr lang="en-US" sz="2000" dirty="0" err="1">
                <a:solidFill>
                  <a:schemeClr val="tx1"/>
                </a:solidFill>
              </a:rPr>
              <a:t>Nguyễn</a:t>
            </a:r>
            <a:r>
              <a:rPr lang="en-US" sz="2000" dirty="0">
                <a:solidFill>
                  <a:schemeClr val="tx1"/>
                </a:solidFill>
              </a:rPr>
              <a:t> </a:t>
            </a:r>
            <a:r>
              <a:rPr lang="en-US" sz="2000" dirty="0" err="1">
                <a:solidFill>
                  <a:schemeClr val="tx1"/>
                </a:solidFill>
              </a:rPr>
              <a:t>Dữ</a:t>
            </a:r>
            <a:r>
              <a:rPr lang="en-US" sz="2000" dirty="0">
                <a:solidFill>
                  <a:schemeClr val="tx1"/>
                </a:solidFill>
              </a:rPr>
              <a:t>).</a:t>
            </a:r>
          </a:p>
        </p:txBody>
      </p:sp>
      <p:sp>
        <p:nvSpPr>
          <p:cNvPr id="8" name="Rectangle: Rounded Corners 7">
            <a:extLst>
              <a:ext uri="{FF2B5EF4-FFF2-40B4-BE49-F238E27FC236}">
                <a16:creationId xmlns:a16="http://schemas.microsoft.com/office/drawing/2014/main" id="{3AE6FB62-439C-E3D6-499C-664DD9E400D0}"/>
              </a:ext>
            </a:extLst>
          </p:cNvPr>
          <p:cNvSpPr/>
          <p:nvPr/>
        </p:nvSpPr>
        <p:spPr>
          <a:xfrm>
            <a:off x="4571999" y="1081667"/>
            <a:ext cx="4259767" cy="892097"/>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i="1" dirty="0" err="1">
                <a:solidFill>
                  <a:schemeClr val="tx1"/>
                </a:solidFill>
              </a:rPr>
              <a:t>Tác</a:t>
            </a:r>
            <a:r>
              <a:rPr lang="en-US" sz="2000" i="1" dirty="0">
                <a:solidFill>
                  <a:schemeClr val="tx1"/>
                </a:solidFill>
              </a:rPr>
              <a:t> </a:t>
            </a:r>
            <a:r>
              <a:rPr lang="en-US" sz="2000" i="1" dirty="0" err="1">
                <a:solidFill>
                  <a:schemeClr val="tx1"/>
                </a:solidFill>
              </a:rPr>
              <a:t>giả</a:t>
            </a:r>
            <a:r>
              <a:rPr lang="en-US" sz="2000" i="1" dirty="0">
                <a:solidFill>
                  <a:schemeClr val="tx1"/>
                </a:solidFill>
              </a:rPr>
              <a:t> </a:t>
            </a:r>
            <a:r>
              <a:rPr lang="en-US" sz="2000" i="1" dirty="0" err="1">
                <a:solidFill>
                  <a:schemeClr val="tx1"/>
                </a:solidFill>
              </a:rPr>
              <a:t>bài</a:t>
            </a:r>
            <a:r>
              <a:rPr lang="en-US" sz="2000" i="1" dirty="0">
                <a:solidFill>
                  <a:schemeClr val="tx1"/>
                </a:solidFill>
              </a:rPr>
              <a:t> </a:t>
            </a:r>
            <a:r>
              <a:rPr lang="en-US" sz="2000" i="1" dirty="0" err="1">
                <a:solidFill>
                  <a:schemeClr val="tx1"/>
                </a:solidFill>
              </a:rPr>
              <a:t>viết</a:t>
            </a:r>
            <a:r>
              <a:rPr lang="en-US" sz="2000" i="1" dirty="0">
                <a:solidFill>
                  <a:schemeClr val="tx1"/>
                </a:solidFill>
              </a:rPr>
              <a:t> </a:t>
            </a:r>
            <a:r>
              <a:rPr lang="en-US" sz="2000" i="1" dirty="0" err="1">
                <a:solidFill>
                  <a:schemeClr val="tx1"/>
                </a:solidFill>
              </a:rPr>
              <a:t>dịch</a:t>
            </a:r>
            <a:r>
              <a:rPr lang="en-US" sz="2000" i="1" dirty="0">
                <a:solidFill>
                  <a:schemeClr val="tx1"/>
                </a:solidFill>
              </a:rPr>
              <a:t>:</a:t>
            </a:r>
          </a:p>
          <a:p>
            <a:pPr algn="ctr">
              <a:lnSpc>
                <a:spcPct val="150000"/>
              </a:lnSpc>
            </a:pPr>
            <a:r>
              <a:rPr lang="en-US" sz="2000" i="1" dirty="0" err="1">
                <a:solidFill>
                  <a:schemeClr val="tx1"/>
                </a:solidFill>
              </a:rPr>
              <a:t>Người</a:t>
            </a:r>
            <a:r>
              <a:rPr lang="en-US" sz="2000" i="1" dirty="0">
                <a:solidFill>
                  <a:schemeClr val="tx1"/>
                </a:solidFill>
              </a:rPr>
              <a:t> con </a:t>
            </a:r>
            <a:r>
              <a:rPr lang="en-US" sz="2000" i="1" dirty="0" err="1">
                <a:solidFill>
                  <a:schemeClr val="tx1"/>
                </a:solidFill>
              </a:rPr>
              <a:t>gái</a:t>
            </a:r>
            <a:r>
              <a:rPr lang="en-US" sz="2000" i="1" dirty="0">
                <a:solidFill>
                  <a:schemeClr val="tx1"/>
                </a:solidFill>
              </a:rPr>
              <a:t> Nam </a:t>
            </a:r>
            <a:r>
              <a:rPr lang="en-US" sz="2000" i="1" dirty="0" err="1">
                <a:solidFill>
                  <a:schemeClr val="tx1"/>
                </a:solidFill>
              </a:rPr>
              <a:t>Xương</a:t>
            </a:r>
            <a:r>
              <a:rPr lang="en-US" sz="2000" i="1" dirty="0">
                <a:solidFill>
                  <a:schemeClr val="tx1"/>
                </a:solidFill>
              </a:rPr>
              <a:t>.</a:t>
            </a:r>
          </a:p>
        </p:txBody>
      </p:sp>
      <p:sp>
        <p:nvSpPr>
          <p:cNvPr id="9" name="Rectangle: Rounded Corners 8">
            <a:extLst>
              <a:ext uri="{FF2B5EF4-FFF2-40B4-BE49-F238E27FC236}">
                <a16:creationId xmlns:a16="http://schemas.microsoft.com/office/drawing/2014/main" id="{1F6F77A5-FBC9-605F-801D-F4FD552AD91B}"/>
              </a:ext>
            </a:extLst>
          </p:cNvPr>
          <p:cNvSpPr/>
          <p:nvPr/>
        </p:nvSpPr>
        <p:spPr>
          <a:xfrm>
            <a:off x="4571999" y="2513230"/>
            <a:ext cx="4259767" cy="892097"/>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chemeClr val="tx1"/>
                </a:solidFill>
              </a:rPr>
              <a:t>Chuyện</a:t>
            </a:r>
            <a:r>
              <a:rPr lang="en-US" sz="2000" dirty="0">
                <a:solidFill>
                  <a:schemeClr val="tx1"/>
                </a:solidFill>
              </a:rPr>
              <a:t> </a:t>
            </a:r>
            <a:r>
              <a:rPr lang="en-US" sz="2000" dirty="0" err="1">
                <a:solidFill>
                  <a:schemeClr val="tx1"/>
                </a:solidFill>
              </a:rPr>
              <a:t>người</a:t>
            </a:r>
            <a:r>
              <a:rPr lang="en-US" sz="2000" dirty="0">
                <a:solidFill>
                  <a:schemeClr val="tx1"/>
                </a:solidFill>
              </a:rPr>
              <a:t> con </a:t>
            </a:r>
            <a:r>
              <a:rPr lang="en-US" sz="2000" dirty="0" err="1">
                <a:solidFill>
                  <a:schemeClr val="tx1"/>
                </a:solidFill>
              </a:rPr>
              <a:t>gái</a:t>
            </a:r>
            <a:r>
              <a:rPr lang="en-US" sz="2000" dirty="0">
                <a:solidFill>
                  <a:schemeClr val="tx1"/>
                </a:solidFill>
              </a:rPr>
              <a:t> Nam </a:t>
            </a:r>
            <a:r>
              <a:rPr lang="en-US" sz="2000" dirty="0" err="1">
                <a:solidFill>
                  <a:schemeClr val="tx1"/>
                </a:solidFill>
              </a:rPr>
              <a:t>Xương</a:t>
            </a:r>
            <a:endParaRPr lang="en-US" sz="2000" dirty="0">
              <a:solidFill>
                <a:schemeClr val="tx1"/>
              </a:solidFill>
            </a:endParaRPr>
          </a:p>
          <a:p>
            <a:pPr algn="ctr">
              <a:lnSpc>
                <a:spcPct val="150000"/>
              </a:lnSpc>
            </a:pPr>
            <a:r>
              <a:rPr lang="en-US" sz="2000" dirty="0">
                <a:solidFill>
                  <a:schemeClr val="tx1"/>
                </a:solidFill>
              </a:rPr>
              <a:t>( </a:t>
            </a:r>
            <a:r>
              <a:rPr lang="en-US" sz="2000" dirty="0" err="1">
                <a:solidFill>
                  <a:schemeClr val="tx1"/>
                </a:solidFill>
              </a:rPr>
              <a:t>cách</a:t>
            </a:r>
            <a:r>
              <a:rPr lang="en-US" sz="2000" dirty="0">
                <a:solidFill>
                  <a:schemeClr val="tx1"/>
                </a:solidFill>
              </a:rPr>
              <a:t> </a:t>
            </a:r>
            <a:r>
              <a:rPr lang="en-US" sz="2000" dirty="0" err="1">
                <a:solidFill>
                  <a:schemeClr val="tx1"/>
                </a:solidFill>
              </a:rPr>
              <a:t>dịch</a:t>
            </a:r>
            <a:r>
              <a:rPr lang="en-US" sz="2000" dirty="0">
                <a:solidFill>
                  <a:schemeClr val="tx1"/>
                </a:solidFill>
              </a:rPr>
              <a:t> ở </a:t>
            </a:r>
            <a:r>
              <a:rPr lang="en-US" sz="2000" dirty="0" err="1">
                <a:solidFill>
                  <a:schemeClr val="tx1"/>
                </a:solidFill>
              </a:rPr>
              <a:t>bài</a:t>
            </a:r>
            <a:r>
              <a:rPr lang="en-US" sz="2000" dirty="0">
                <a:solidFill>
                  <a:schemeClr val="tx1"/>
                </a:solidFill>
              </a:rPr>
              <a:t> 1).</a:t>
            </a:r>
          </a:p>
        </p:txBody>
      </p:sp>
      <p:pic>
        <p:nvPicPr>
          <p:cNvPr id="11" name="Picture 10">
            <a:extLst>
              <a:ext uri="{FF2B5EF4-FFF2-40B4-BE49-F238E27FC236}">
                <a16:creationId xmlns:a16="http://schemas.microsoft.com/office/drawing/2014/main" id="{E8D15C8E-F406-418C-7EFC-FD0AEF138725}"/>
              </a:ext>
            </a:extLst>
          </p:cNvPr>
          <p:cNvPicPr>
            <a:picLocks noChangeAspect="1"/>
          </p:cNvPicPr>
          <p:nvPr/>
        </p:nvPicPr>
        <p:blipFill rotWithShape="1">
          <a:blip r:embed="rId3"/>
          <a:srcRect l="3415" t="30569" r="81951" b="46667"/>
          <a:stretch/>
        </p:blipFill>
        <p:spPr>
          <a:xfrm rot="14266413">
            <a:off x="3753182" y="2542038"/>
            <a:ext cx="879355" cy="769436"/>
          </a:xfrm>
          <a:prstGeom prst="rect">
            <a:avLst/>
          </a:prstGeom>
        </p:spPr>
      </p:pic>
      <p:pic>
        <p:nvPicPr>
          <p:cNvPr id="12" name="Picture 11">
            <a:extLst>
              <a:ext uri="{FF2B5EF4-FFF2-40B4-BE49-F238E27FC236}">
                <a16:creationId xmlns:a16="http://schemas.microsoft.com/office/drawing/2014/main" id="{450AE8B0-FA52-E6DA-1BBC-2945BF286955}"/>
              </a:ext>
            </a:extLst>
          </p:cNvPr>
          <p:cNvPicPr>
            <a:picLocks noChangeAspect="1"/>
          </p:cNvPicPr>
          <p:nvPr/>
        </p:nvPicPr>
        <p:blipFill rotWithShape="1">
          <a:blip r:embed="rId3"/>
          <a:srcRect l="3415" t="30569" r="81951" b="46667"/>
          <a:stretch/>
        </p:blipFill>
        <p:spPr>
          <a:xfrm rot="7333587" flipV="1">
            <a:off x="3753181" y="1256781"/>
            <a:ext cx="879355" cy="769436"/>
          </a:xfrm>
          <a:prstGeom prst="rect">
            <a:avLst/>
          </a:prstGeom>
        </p:spPr>
      </p:pic>
      <p:sp>
        <p:nvSpPr>
          <p:cNvPr id="13" name="Not Equal 12">
            <a:extLst>
              <a:ext uri="{FF2B5EF4-FFF2-40B4-BE49-F238E27FC236}">
                <a16:creationId xmlns:a16="http://schemas.microsoft.com/office/drawing/2014/main" id="{098AEB1F-4A1C-F5B6-D3F3-B5A017113198}"/>
              </a:ext>
            </a:extLst>
          </p:cNvPr>
          <p:cNvSpPr/>
          <p:nvPr/>
        </p:nvSpPr>
        <p:spPr>
          <a:xfrm>
            <a:off x="6400798" y="2045756"/>
            <a:ext cx="602166" cy="406581"/>
          </a:xfrm>
          <a:prstGeom prst="mathNotEqual">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a:extLst>
              <a:ext uri="{FF2B5EF4-FFF2-40B4-BE49-F238E27FC236}">
                <a16:creationId xmlns:a16="http://schemas.microsoft.com/office/drawing/2014/main" id="{A3C3C252-DE74-078A-A150-FD5F8A994E56}"/>
              </a:ext>
            </a:extLst>
          </p:cNvPr>
          <p:cNvSpPr txBox="1"/>
          <p:nvPr/>
        </p:nvSpPr>
        <p:spPr>
          <a:xfrm>
            <a:off x="362413" y="3748695"/>
            <a:ext cx="8419172" cy="958660"/>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000" b="1" dirty="0" err="1">
                <a:latin typeface="+mn-lt"/>
              </a:rPr>
              <a:t>Xuất</a:t>
            </a:r>
            <a:r>
              <a:rPr lang="en-US" sz="2000" b="1" dirty="0">
                <a:latin typeface="+mn-lt"/>
              </a:rPr>
              <a:t> </a:t>
            </a:r>
            <a:r>
              <a:rPr lang="en-US" sz="2000" b="1" dirty="0" err="1">
                <a:latin typeface="+mn-lt"/>
              </a:rPr>
              <a:t>xứ</a:t>
            </a:r>
            <a:r>
              <a:rPr lang="en-US" sz="2000" dirty="0">
                <a:latin typeface="+mn-lt"/>
              </a:rPr>
              <a:t>: </a:t>
            </a:r>
            <a:r>
              <a:rPr lang="vi-VN" sz="2000" dirty="0">
                <a:effectLst/>
                <a:latin typeface="+mn-lt"/>
                <a:ea typeface="Times New Roman" panose="02020603050405020304" pitchFamily="18" charset="0"/>
              </a:rPr>
              <a:t>công trình nghiên cứu </a:t>
            </a:r>
            <a:r>
              <a:rPr lang="vi-VN" sz="2000" i="1" dirty="0">
                <a:effectLst/>
                <a:latin typeface="+mn-lt"/>
                <a:ea typeface="Times New Roman" panose="02020603050405020304" pitchFamily="18" charset="0"/>
              </a:rPr>
              <a:t>Con đường giải mã văn học trung đại Việt Nam </a:t>
            </a:r>
            <a:r>
              <a:rPr lang="vi-VN" sz="2000" dirty="0">
                <a:effectLst/>
                <a:latin typeface="+mn-lt"/>
                <a:ea typeface="Times New Roman" panose="02020603050405020304" pitchFamily="18" charset="0"/>
              </a:rPr>
              <a:t>(2006).</a:t>
            </a:r>
            <a:endParaRPr lang="en-US" sz="2000" dirty="0">
              <a:latin typeface="+mn-lt"/>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randombar(horizontal)">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3" grpId="0" animBg="1"/>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2EAE072-1DF3-89C4-C403-91EF30A83BE2}"/>
              </a:ext>
            </a:extLst>
          </p:cNvPr>
          <p:cNvSpPr txBox="1"/>
          <p:nvPr/>
        </p:nvSpPr>
        <p:spPr>
          <a:xfrm>
            <a:off x="68202" y="3339331"/>
            <a:ext cx="5270582" cy="646331"/>
          </a:xfrm>
          <a:prstGeom prst="rect">
            <a:avLst/>
          </a:prstGeom>
          <a:noFill/>
        </p:spPr>
        <p:txBody>
          <a:bodyPr wrap="square" rtlCol="0">
            <a:spAutoFit/>
          </a:bodyPr>
          <a:lstStyle/>
          <a:p>
            <a:pPr algn="ctr"/>
            <a:r>
              <a:rPr lang="en-US" sz="3600" b="1" dirty="0">
                <a:solidFill>
                  <a:schemeClr val="accent2">
                    <a:lumMod val="50000"/>
                  </a:schemeClr>
                </a:solidFill>
              </a:rPr>
              <a:t>TÌM HIỂU CHI TIẾT.</a:t>
            </a:r>
          </a:p>
        </p:txBody>
      </p:sp>
      <p:pic>
        <p:nvPicPr>
          <p:cNvPr id="4" name="Picture 3">
            <a:extLst>
              <a:ext uri="{FF2B5EF4-FFF2-40B4-BE49-F238E27FC236}">
                <a16:creationId xmlns:a16="http://schemas.microsoft.com/office/drawing/2014/main" id="{8D57796A-863E-34F4-C1CD-254DDE66CC3A}"/>
              </a:ext>
            </a:extLst>
          </p:cNvPr>
          <p:cNvPicPr>
            <a:picLocks noChangeAspect="1"/>
          </p:cNvPicPr>
          <p:nvPr/>
        </p:nvPicPr>
        <p:blipFill rotWithShape="1">
          <a:blip r:embed="rId2"/>
          <a:srcRect l="66048" t="1864" r="20000" b="71182"/>
          <a:stretch/>
        </p:blipFill>
        <p:spPr>
          <a:xfrm>
            <a:off x="1495616" y="550175"/>
            <a:ext cx="2415754" cy="2625213"/>
          </a:xfrm>
          <a:prstGeom prst="rect">
            <a:avLst/>
          </a:prstGeom>
        </p:spPr>
      </p:pic>
      <p:sp>
        <p:nvSpPr>
          <p:cNvPr id="2" name="TextBox 1">
            <a:extLst>
              <a:ext uri="{FF2B5EF4-FFF2-40B4-BE49-F238E27FC236}">
                <a16:creationId xmlns:a16="http://schemas.microsoft.com/office/drawing/2014/main" id="{4216C579-6A2D-8819-C6F7-BA7749ED08D7}"/>
              </a:ext>
            </a:extLst>
          </p:cNvPr>
          <p:cNvSpPr txBox="1"/>
          <p:nvPr/>
        </p:nvSpPr>
        <p:spPr>
          <a:xfrm>
            <a:off x="2152185" y="1360449"/>
            <a:ext cx="1371600" cy="1107996"/>
          </a:xfrm>
          <a:prstGeom prst="rect">
            <a:avLst/>
          </a:prstGeom>
          <a:noFill/>
        </p:spPr>
        <p:txBody>
          <a:bodyPr wrap="square" rtlCol="0">
            <a:spAutoFit/>
          </a:bodyPr>
          <a:lstStyle/>
          <a:p>
            <a:r>
              <a:rPr lang="en-US" sz="6600" b="1" dirty="0">
                <a:solidFill>
                  <a:schemeClr val="accent6"/>
                </a:solidFill>
              </a:rPr>
              <a:t>IV. </a:t>
            </a:r>
          </a:p>
        </p:txBody>
      </p:sp>
      <p:pic>
        <p:nvPicPr>
          <p:cNvPr id="7" name="Picture 6">
            <a:extLst>
              <a:ext uri="{FF2B5EF4-FFF2-40B4-BE49-F238E27FC236}">
                <a16:creationId xmlns:a16="http://schemas.microsoft.com/office/drawing/2014/main" id="{082F94FF-216C-1824-A498-47CC46AC111A}"/>
              </a:ext>
            </a:extLst>
          </p:cNvPr>
          <p:cNvPicPr>
            <a:picLocks noChangeAspect="1"/>
          </p:cNvPicPr>
          <p:nvPr/>
        </p:nvPicPr>
        <p:blipFill rotWithShape="1">
          <a:blip r:embed="rId3"/>
          <a:srcRect l="83551" t="79498" r="-746" b="-2009"/>
          <a:stretch/>
        </p:blipFill>
        <p:spPr>
          <a:xfrm>
            <a:off x="4879296" y="1511350"/>
            <a:ext cx="3149774" cy="2319454"/>
          </a:xfrm>
          <a:prstGeom prst="rect">
            <a:avLst/>
          </a:prstGeom>
        </p:spPr>
      </p:pic>
    </p:spTree>
    <p:extLst>
      <p:ext uri="{BB962C8B-B14F-4D97-AF65-F5344CB8AC3E}">
        <p14:creationId xmlns:p14="http://schemas.microsoft.com/office/powerpoint/2010/main" val="2457941688"/>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Shape 2241"/>
        <p:cNvGrpSpPr/>
        <p:nvPr/>
      </p:nvGrpSpPr>
      <p:grpSpPr>
        <a:xfrm>
          <a:off x="0" y="0"/>
          <a:ext cx="0" cy="0"/>
          <a:chOff x="0" y="0"/>
          <a:chExt cx="0" cy="0"/>
        </a:xfrm>
      </p:grpSpPr>
      <p:sp>
        <p:nvSpPr>
          <p:cNvPr id="4" name="Speech Bubble: Rectangle with Corners Rounded 3">
            <a:extLst>
              <a:ext uri="{FF2B5EF4-FFF2-40B4-BE49-F238E27FC236}">
                <a16:creationId xmlns:a16="http://schemas.microsoft.com/office/drawing/2014/main" id="{C61615F1-AA94-1806-1BA6-EB9F0FB3FC5A}"/>
              </a:ext>
            </a:extLst>
          </p:cNvPr>
          <p:cNvSpPr/>
          <p:nvPr/>
        </p:nvSpPr>
        <p:spPr>
          <a:xfrm>
            <a:off x="344634" y="1084455"/>
            <a:ext cx="5020160" cy="3066586"/>
          </a:xfrm>
          <a:prstGeom prst="wedgeRoundRectCallout">
            <a:avLst>
              <a:gd name="adj1" fmla="val 45155"/>
              <a:gd name="adj2" fmla="val 65081"/>
              <a:gd name="adj3" fmla="val 16667"/>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dirty="0" err="1">
                <a:solidFill>
                  <a:schemeClr val="bg1">
                    <a:lumMod val="50000"/>
                  </a:schemeClr>
                </a:solidFill>
              </a:rPr>
              <a:t>Nhiệm</a:t>
            </a:r>
            <a:r>
              <a:rPr lang="en-US" sz="2000" b="1" dirty="0">
                <a:solidFill>
                  <a:schemeClr val="bg1">
                    <a:lumMod val="50000"/>
                  </a:schemeClr>
                </a:solidFill>
              </a:rPr>
              <a:t> </a:t>
            </a:r>
            <a:r>
              <a:rPr lang="en-US" sz="2000" b="1" dirty="0" err="1">
                <a:solidFill>
                  <a:schemeClr val="bg1">
                    <a:lumMod val="50000"/>
                  </a:schemeClr>
                </a:solidFill>
              </a:rPr>
              <a:t>vụ</a:t>
            </a:r>
            <a:r>
              <a:rPr lang="en-US" sz="2000" b="1" dirty="0">
                <a:solidFill>
                  <a:schemeClr val="bg1">
                    <a:lumMod val="50000"/>
                  </a:schemeClr>
                </a:solidFill>
              </a:rPr>
              <a:t>:</a:t>
            </a:r>
          </a:p>
          <a:p>
            <a:pPr marL="475615" indent="-457200" algn="just">
              <a:lnSpc>
                <a:spcPct val="150000"/>
              </a:lnSpc>
              <a:buFont typeface="+mj-lt"/>
              <a:buAutoNum type="arabicPeriod"/>
              <a:tabLst>
                <a:tab pos="198755" algn="l"/>
              </a:tabLst>
            </a:pPr>
            <a:r>
              <a:rPr lang="vi-VN" sz="2000" dirty="0">
                <a:solidFill>
                  <a:schemeClr val="tx1"/>
                </a:solidFill>
                <a:effectLst/>
                <a:ea typeface="Times New Roman" panose="02020603050405020304" pitchFamily="18" charset="0"/>
                <a:cs typeface="Times New Roman" panose="02020603050405020304" pitchFamily="18" charset="0"/>
              </a:rPr>
              <a:t>Xác định vấn đề được bàn luận và vẽ sơ đồ bố cục của bài nghị luận.</a:t>
            </a:r>
            <a:endParaRPr lang="en-US" sz="2000" dirty="0">
              <a:solidFill>
                <a:schemeClr val="tx1"/>
              </a:solidFill>
              <a:effectLst/>
              <a:ea typeface="Times New Roman" panose="02020603050405020304" pitchFamily="18" charset="0"/>
            </a:endParaRPr>
          </a:p>
          <a:p>
            <a:pPr marL="475615" indent="-457200" algn="just">
              <a:lnSpc>
                <a:spcPct val="150000"/>
              </a:lnSpc>
              <a:buFont typeface="+mj-lt"/>
              <a:buAutoNum type="arabicPeriod"/>
              <a:tabLst>
                <a:tab pos="198755" algn="l"/>
              </a:tabLst>
            </a:pPr>
            <a:r>
              <a:rPr lang="vi-VN" sz="2000" dirty="0">
                <a:solidFill>
                  <a:schemeClr val="tx1"/>
                </a:solidFill>
                <a:effectLst/>
                <a:ea typeface="Times New Roman" panose="02020603050405020304" pitchFamily="18" charset="0"/>
                <a:cs typeface="Times New Roman" panose="02020603050405020304" pitchFamily="18" charset="0"/>
              </a:rPr>
              <a:t>Từ luận đề, tác giả đã triển khai các luận điểm theo trình tự nào?</a:t>
            </a:r>
            <a:endParaRPr lang="en-US" sz="2000" dirty="0">
              <a:solidFill>
                <a:schemeClr val="tx1"/>
              </a:solidFill>
              <a:effectLst/>
              <a:ea typeface="Times New Roman" panose="02020603050405020304" pitchFamily="18" charset="0"/>
            </a:endParaRPr>
          </a:p>
          <a:p>
            <a:pPr algn="ctr"/>
            <a:endParaRPr lang="en-US" sz="2000" dirty="0">
              <a:solidFill>
                <a:schemeClr val="tx1"/>
              </a:solidFill>
            </a:endParaRPr>
          </a:p>
        </p:txBody>
      </p:sp>
      <p:pic>
        <p:nvPicPr>
          <p:cNvPr id="6" name="Picture 5">
            <a:extLst>
              <a:ext uri="{FF2B5EF4-FFF2-40B4-BE49-F238E27FC236}">
                <a16:creationId xmlns:a16="http://schemas.microsoft.com/office/drawing/2014/main" id="{814EAE99-ED4B-9E56-9BD3-20A9FB43735D}"/>
              </a:ext>
            </a:extLst>
          </p:cNvPr>
          <p:cNvPicPr>
            <a:picLocks noChangeAspect="1"/>
          </p:cNvPicPr>
          <p:nvPr/>
        </p:nvPicPr>
        <p:blipFill rotWithShape="1">
          <a:blip r:embed="rId3"/>
          <a:srcRect r="63537" b="61626"/>
          <a:stretch/>
        </p:blipFill>
        <p:spPr>
          <a:xfrm>
            <a:off x="4596625" y="2665141"/>
            <a:ext cx="5020160" cy="2971800"/>
          </a:xfrm>
          <a:prstGeom prst="rect">
            <a:avLst/>
          </a:prstGeom>
        </p:spPr>
      </p:pic>
      <p:sp>
        <p:nvSpPr>
          <p:cNvPr id="7" name="TextBox 6">
            <a:extLst>
              <a:ext uri="{FF2B5EF4-FFF2-40B4-BE49-F238E27FC236}">
                <a16:creationId xmlns:a16="http://schemas.microsoft.com/office/drawing/2014/main" id="{A1C5A78E-0503-A526-C934-54980F4F2D84}"/>
              </a:ext>
            </a:extLst>
          </p:cNvPr>
          <p:cNvSpPr txBox="1"/>
          <p:nvPr/>
        </p:nvSpPr>
        <p:spPr>
          <a:xfrm>
            <a:off x="2102005" y="436959"/>
            <a:ext cx="4939990" cy="400110"/>
          </a:xfrm>
          <a:prstGeom prst="rect">
            <a:avLst/>
          </a:prstGeom>
          <a:noFill/>
        </p:spPr>
        <p:txBody>
          <a:bodyPr wrap="square" rtlCol="0">
            <a:spAutoFit/>
          </a:bodyPr>
          <a:lstStyle/>
          <a:p>
            <a:pPr algn="ctr"/>
            <a:r>
              <a:rPr lang="en-US" sz="2000" b="1" dirty="0">
                <a:solidFill>
                  <a:schemeClr val="accent2">
                    <a:lumMod val="50000"/>
                  </a:schemeClr>
                </a:solidFill>
              </a:rPr>
              <a:t>HOẠT ĐỘNG CẶP ĐÔI</a:t>
            </a:r>
          </a:p>
        </p:txBody>
      </p:sp>
      <p:pic>
        <p:nvPicPr>
          <p:cNvPr id="10" name="Picture 9">
            <a:extLst>
              <a:ext uri="{FF2B5EF4-FFF2-40B4-BE49-F238E27FC236}">
                <a16:creationId xmlns:a16="http://schemas.microsoft.com/office/drawing/2014/main" id="{0172F070-054C-69EA-252D-2BE214BFFE86}"/>
              </a:ext>
            </a:extLst>
          </p:cNvPr>
          <p:cNvPicPr>
            <a:picLocks noChangeAspect="1"/>
          </p:cNvPicPr>
          <p:nvPr/>
        </p:nvPicPr>
        <p:blipFill rotWithShape="1">
          <a:blip r:embed="rId4"/>
          <a:srcRect t="-1951" r="83537" b="76152"/>
          <a:stretch/>
        </p:blipFill>
        <p:spPr>
          <a:xfrm>
            <a:off x="5833568" y="1427357"/>
            <a:ext cx="1657222" cy="1460810"/>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randombar(horizont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Shape 2305"/>
        <p:cNvGrpSpPr/>
        <p:nvPr/>
      </p:nvGrpSpPr>
      <p:grpSpPr>
        <a:xfrm>
          <a:off x="0" y="0"/>
          <a:ext cx="0" cy="0"/>
          <a:chOff x="0" y="0"/>
          <a:chExt cx="0" cy="0"/>
        </a:xfrm>
      </p:grpSpPr>
      <p:sp>
        <p:nvSpPr>
          <p:cNvPr id="5" name="TextBox 4">
            <a:extLst>
              <a:ext uri="{FF2B5EF4-FFF2-40B4-BE49-F238E27FC236}">
                <a16:creationId xmlns:a16="http://schemas.microsoft.com/office/drawing/2014/main" id="{AF92230A-5A49-8F5E-FB10-2E3DCEF44EC7}"/>
              </a:ext>
            </a:extLst>
          </p:cNvPr>
          <p:cNvSpPr txBox="1"/>
          <p:nvPr/>
        </p:nvSpPr>
        <p:spPr>
          <a:xfrm>
            <a:off x="183995" y="239304"/>
            <a:ext cx="8747306" cy="958660"/>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000" b="1" dirty="0">
                <a:effectLst/>
                <a:latin typeface="+mn-lt"/>
                <a:ea typeface="Times New Roman" panose="02020603050405020304" pitchFamily="18" charset="0"/>
                <a:cs typeface="Times New Roman" panose="02020603050405020304" pitchFamily="18" charset="0"/>
              </a:rPr>
              <a:t>Vấn đề được bàn luận (luận đề): </a:t>
            </a:r>
            <a:r>
              <a:rPr lang="vi-VN" sz="2000" dirty="0">
                <a:effectLst/>
                <a:latin typeface="+mn-lt"/>
                <a:ea typeface="Times New Roman" panose="02020603050405020304" pitchFamily="18" charset="0"/>
                <a:cs typeface="Times New Roman" panose="02020603050405020304" pitchFamily="18" charset="0"/>
              </a:rPr>
              <a:t>Bi kịch của con người trong tác phẩm </a:t>
            </a:r>
            <a:r>
              <a:rPr lang="vi-VN" sz="2000" i="1" dirty="0">
                <a:effectLst/>
                <a:latin typeface="+mn-lt"/>
                <a:ea typeface="Times New Roman" panose="02020603050405020304" pitchFamily="18" charset="0"/>
                <a:cs typeface="Times New Roman" panose="02020603050405020304" pitchFamily="18" charset="0"/>
              </a:rPr>
              <a:t>Người con gái Nam Xương. </a:t>
            </a:r>
            <a:endParaRPr lang="en-US" sz="2000" dirty="0">
              <a:effectLst/>
              <a:latin typeface="+mn-lt"/>
              <a:ea typeface="Times New Roman" panose="02020603050405020304" pitchFamily="18" charset="0"/>
            </a:endParaRPr>
          </a:p>
        </p:txBody>
      </p:sp>
      <p:sp>
        <p:nvSpPr>
          <p:cNvPr id="6" name="Rectangle: Rounded Corners 5">
            <a:extLst>
              <a:ext uri="{FF2B5EF4-FFF2-40B4-BE49-F238E27FC236}">
                <a16:creationId xmlns:a16="http://schemas.microsoft.com/office/drawing/2014/main" id="{6DCFF2B0-E05A-7A4D-24C1-AC25B03ED8A7}"/>
              </a:ext>
            </a:extLst>
          </p:cNvPr>
          <p:cNvSpPr/>
          <p:nvPr/>
        </p:nvSpPr>
        <p:spPr>
          <a:xfrm>
            <a:off x="183995" y="2604599"/>
            <a:ext cx="1009186" cy="1103970"/>
          </a:xfrm>
          <a:prstGeom prst="round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dirty="0" err="1">
                <a:solidFill>
                  <a:schemeClr val="accent6"/>
                </a:solidFill>
              </a:rPr>
              <a:t>Bố</a:t>
            </a:r>
            <a:r>
              <a:rPr lang="en-US" sz="2000" b="1" dirty="0">
                <a:solidFill>
                  <a:schemeClr val="accent6"/>
                </a:solidFill>
              </a:rPr>
              <a:t> </a:t>
            </a:r>
            <a:r>
              <a:rPr lang="en-US" sz="2000" b="1" dirty="0" err="1">
                <a:solidFill>
                  <a:schemeClr val="accent6"/>
                </a:solidFill>
              </a:rPr>
              <a:t>cục</a:t>
            </a:r>
            <a:endParaRPr lang="en-US" sz="2000" b="1" dirty="0">
              <a:solidFill>
                <a:schemeClr val="accent6"/>
              </a:solidFill>
            </a:endParaRPr>
          </a:p>
        </p:txBody>
      </p:sp>
      <p:sp>
        <p:nvSpPr>
          <p:cNvPr id="9" name="Rectangle: Rounded Corners 8">
            <a:extLst>
              <a:ext uri="{FF2B5EF4-FFF2-40B4-BE49-F238E27FC236}">
                <a16:creationId xmlns:a16="http://schemas.microsoft.com/office/drawing/2014/main" id="{71AFB480-2279-EE47-3C2D-E4F9E8FC0A24}"/>
              </a:ext>
            </a:extLst>
          </p:cNvPr>
          <p:cNvSpPr/>
          <p:nvPr/>
        </p:nvSpPr>
        <p:spPr>
          <a:xfrm>
            <a:off x="2029520" y="1322448"/>
            <a:ext cx="6913756" cy="810325"/>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b="1" dirty="0" err="1">
                <a:solidFill>
                  <a:schemeClr val="tx1"/>
                </a:solidFill>
              </a:rPr>
              <a:t>Phần</a:t>
            </a:r>
            <a:r>
              <a:rPr lang="en-US" sz="1800" b="1" dirty="0">
                <a:solidFill>
                  <a:schemeClr val="tx1"/>
                </a:solidFill>
              </a:rPr>
              <a:t> 1: </a:t>
            </a:r>
            <a:r>
              <a:rPr lang="en-US" sz="1800" dirty="0" err="1">
                <a:solidFill>
                  <a:schemeClr val="tx1"/>
                </a:solidFill>
              </a:rPr>
              <a:t>Giới</a:t>
            </a:r>
            <a:r>
              <a:rPr lang="en-US" sz="1800" dirty="0">
                <a:solidFill>
                  <a:schemeClr val="tx1"/>
                </a:solidFill>
              </a:rPr>
              <a:t> </a:t>
            </a:r>
            <a:r>
              <a:rPr lang="en-US" sz="1800" dirty="0" err="1">
                <a:solidFill>
                  <a:schemeClr val="tx1"/>
                </a:solidFill>
              </a:rPr>
              <a:t>thiệu</a:t>
            </a:r>
            <a:r>
              <a:rPr lang="en-US" sz="1800" dirty="0">
                <a:solidFill>
                  <a:schemeClr val="tx1"/>
                </a:solidFill>
              </a:rPr>
              <a:t> </a:t>
            </a:r>
            <a:r>
              <a:rPr lang="en-US" sz="1800" dirty="0" err="1">
                <a:solidFill>
                  <a:schemeClr val="tx1"/>
                </a:solidFill>
              </a:rPr>
              <a:t>khái</a:t>
            </a:r>
            <a:r>
              <a:rPr lang="en-US" sz="1800" dirty="0">
                <a:solidFill>
                  <a:schemeClr val="tx1"/>
                </a:solidFill>
              </a:rPr>
              <a:t> </a:t>
            </a:r>
            <a:r>
              <a:rPr lang="en-US" sz="1800" dirty="0" err="1">
                <a:solidFill>
                  <a:schemeClr val="tx1"/>
                </a:solidFill>
              </a:rPr>
              <a:t>quát</a:t>
            </a:r>
            <a:r>
              <a:rPr lang="en-US" sz="1800" dirty="0">
                <a:solidFill>
                  <a:schemeClr val="tx1"/>
                </a:solidFill>
              </a:rPr>
              <a:t> </a:t>
            </a:r>
            <a:r>
              <a:rPr lang="en-US" sz="1800" dirty="0" err="1">
                <a:solidFill>
                  <a:schemeClr val="tx1"/>
                </a:solidFill>
              </a:rPr>
              <a:t>về</a:t>
            </a:r>
            <a:r>
              <a:rPr lang="en-US" sz="1800" dirty="0">
                <a:solidFill>
                  <a:schemeClr val="tx1"/>
                </a:solidFill>
              </a:rPr>
              <a:t> </a:t>
            </a:r>
            <a:r>
              <a:rPr lang="en-US" sz="1800" dirty="0" err="1">
                <a:solidFill>
                  <a:schemeClr val="tx1"/>
                </a:solidFill>
              </a:rPr>
              <a:t>truyện</a:t>
            </a:r>
            <a:r>
              <a:rPr lang="en-US" sz="1800" dirty="0">
                <a:solidFill>
                  <a:schemeClr val="tx1"/>
                </a:solidFill>
              </a:rPr>
              <a:t> </a:t>
            </a:r>
            <a:r>
              <a:rPr lang="en-US" sz="1800" i="1" dirty="0" err="1">
                <a:solidFill>
                  <a:schemeClr val="tx1"/>
                </a:solidFill>
              </a:rPr>
              <a:t>Người</a:t>
            </a:r>
            <a:r>
              <a:rPr lang="en-US" sz="1800" i="1" dirty="0">
                <a:solidFill>
                  <a:schemeClr val="tx1"/>
                </a:solidFill>
              </a:rPr>
              <a:t> con </a:t>
            </a:r>
            <a:r>
              <a:rPr lang="en-US" sz="1800" i="1" dirty="0" err="1">
                <a:solidFill>
                  <a:schemeClr val="tx1"/>
                </a:solidFill>
              </a:rPr>
              <a:t>gái</a:t>
            </a:r>
            <a:r>
              <a:rPr lang="en-US" sz="1800" i="1" dirty="0">
                <a:solidFill>
                  <a:schemeClr val="tx1"/>
                </a:solidFill>
              </a:rPr>
              <a:t> Nam </a:t>
            </a:r>
            <a:r>
              <a:rPr lang="en-US" sz="1800" i="1" dirty="0" err="1">
                <a:solidFill>
                  <a:schemeClr val="tx1"/>
                </a:solidFill>
              </a:rPr>
              <a:t>Xương</a:t>
            </a:r>
            <a:r>
              <a:rPr lang="en-US" sz="1800" dirty="0">
                <a:solidFill>
                  <a:schemeClr val="tx1"/>
                </a:solidFill>
              </a:rPr>
              <a:t> </a:t>
            </a:r>
            <a:r>
              <a:rPr lang="en-US" sz="1800" dirty="0" err="1">
                <a:solidFill>
                  <a:schemeClr val="tx1"/>
                </a:solidFill>
              </a:rPr>
              <a:t>và</a:t>
            </a:r>
            <a:r>
              <a:rPr lang="en-US" sz="1800" dirty="0">
                <a:solidFill>
                  <a:schemeClr val="tx1"/>
                </a:solidFill>
              </a:rPr>
              <a:t> </a:t>
            </a:r>
            <a:r>
              <a:rPr lang="en-US" sz="1800" dirty="0" err="1">
                <a:solidFill>
                  <a:schemeClr val="tx1"/>
                </a:solidFill>
              </a:rPr>
              <a:t>nàng</a:t>
            </a:r>
            <a:r>
              <a:rPr lang="en-US" sz="1800" dirty="0">
                <a:solidFill>
                  <a:schemeClr val="tx1"/>
                </a:solidFill>
              </a:rPr>
              <a:t> Vũ </a:t>
            </a:r>
            <a:r>
              <a:rPr lang="en-US" sz="1800" dirty="0" err="1">
                <a:solidFill>
                  <a:schemeClr val="tx1"/>
                </a:solidFill>
              </a:rPr>
              <a:t>Thị</a:t>
            </a:r>
            <a:r>
              <a:rPr lang="en-US" sz="1800" dirty="0">
                <a:solidFill>
                  <a:schemeClr val="tx1"/>
                </a:solidFill>
              </a:rPr>
              <a:t> </a:t>
            </a:r>
            <a:r>
              <a:rPr lang="en-US" sz="1800" dirty="0" err="1">
                <a:solidFill>
                  <a:schemeClr val="tx1"/>
                </a:solidFill>
              </a:rPr>
              <a:t>Thiết</a:t>
            </a:r>
            <a:r>
              <a:rPr lang="en-US" sz="1800" dirty="0">
                <a:solidFill>
                  <a:schemeClr val="tx1"/>
                </a:solidFill>
              </a:rPr>
              <a:t>.</a:t>
            </a:r>
          </a:p>
        </p:txBody>
      </p:sp>
      <p:sp>
        <p:nvSpPr>
          <p:cNvPr id="10" name="Rectangle: Rounded Corners 9">
            <a:extLst>
              <a:ext uri="{FF2B5EF4-FFF2-40B4-BE49-F238E27FC236}">
                <a16:creationId xmlns:a16="http://schemas.microsoft.com/office/drawing/2014/main" id="{7A74B8D5-6612-FCB5-84B9-81BC8D963104}"/>
              </a:ext>
            </a:extLst>
          </p:cNvPr>
          <p:cNvSpPr/>
          <p:nvPr/>
        </p:nvSpPr>
        <p:spPr>
          <a:xfrm>
            <a:off x="2029520" y="2262748"/>
            <a:ext cx="6913756" cy="509240"/>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1800" b="1" dirty="0" err="1">
                <a:solidFill>
                  <a:schemeClr val="tx1"/>
                </a:solidFill>
              </a:rPr>
              <a:t>Phần</a:t>
            </a:r>
            <a:r>
              <a:rPr lang="en-US" sz="1800" b="1" dirty="0">
                <a:solidFill>
                  <a:schemeClr val="tx1"/>
                </a:solidFill>
              </a:rPr>
              <a:t> 2: </a:t>
            </a:r>
            <a:r>
              <a:rPr lang="en-US" sz="1800" dirty="0" err="1">
                <a:solidFill>
                  <a:schemeClr val="tx1"/>
                </a:solidFill>
              </a:rPr>
              <a:t>Khái</a:t>
            </a:r>
            <a:r>
              <a:rPr lang="en-US" sz="1800" dirty="0">
                <a:solidFill>
                  <a:schemeClr val="tx1"/>
                </a:solidFill>
              </a:rPr>
              <a:t> </a:t>
            </a:r>
            <a:r>
              <a:rPr lang="en-US" sz="1800" dirty="0" err="1">
                <a:solidFill>
                  <a:schemeClr val="tx1"/>
                </a:solidFill>
              </a:rPr>
              <a:t>quát</a:t>
            </a:r>
            <a:r>
              <a:rPr lang="en-US" sz="1800" dirty="0">
                <a:solidFill>
                  <a:schemeClr val="tx1"/>
                </a:solidFill>
              </a:rPr>
              <a:t> </a:t>
            </a:r>
            <a:r>
              <a:rPr lang="en-US" sz="1800" dirty="0" err="1">
                <a:solidFill>
                  <a:schemeClr val="tx1"/>
                </a:solidFill>
              </a:rPr>
              <a:t>về</a:t>
            </a:r>
            <a:r>
              <a:rPr lang="en-US" sz="1800" dirty="0">
                <a:solidFill>
                  <a:schemeClr val="tx1"/>
                </a:solidFill>
              </a:rPr>
              <a:t> </a:t>
            </a:r>
            <a:r>
              <a:rPr lang="en-US" sz="1800" dirty="0" err="1">
                <a:solidFill>
                  <a:schemeClr val="tx1"/>
                </a:solidFill>
              </a:rPr>
              <a:t>cuộc</a:t>
            </a:r>
            <a:r>
              <a:rPr lang="en-US" sz="1800" dirty="0">
                <a:solidFill>
                  <a:schemeClr val="tx1"/>
                </a:solidFill>
              </a:rPr>
              <a:t> </a:t>
            </a:r>
            <a:r>
              <a:rPr lang="en-US" sz="1800" dirty="0" err="1">
                <a:solidFill>
                  <a:schemeClr val="tx1"/>
                </a:solidFill>
              </a:rPr>
              <a:t>đời</a:t>
            </a:r>
            <a:r>
              <a:rPr lang="en-US" sz="1800" dirty="0">
                <a:solidFill>
                  <a:schemeClr val="tx1"/>
                </a:solidFill>
              </a:rPr>
              <a:t> bi </a:t>
            </a:r>
            <a:r>
              <a:rPr lang="en-US" sz="1800" dirty="0" err="1">
                <a:solidFill>
                  <a:schemeClr val="tx1"/>
                </a:solidFill>
              </a:rPr>
              <a:t>kịch</a:t>
            </a:r>
            <a:r>
              <a:rPr lang="en-US" sz="1800" dirty="0">
                <a:solidFill>
                  <a:schemeClr val="tx1"/>
                </a:solidFill>
              </a:rPr>
              <a:t> </a:t>
            </a:r>
            <a:r>
              <a:rPr lang="en-US" sz="1800" dirty="0" err="1">
                <a:solidFill>
                  <a:schemeClr val="tx1"/>
                </a:solidFill>
              </a:rPr>
              <a:t>của</a:t>
            </a:r>
            <a:r>
              <a:rPr lang="en-US" sz="1800" dirty="0">
                <a:solidFill>
                  <a:schemeClr val="tx1"/>
                </a:solidFill>
              </a:rPr>
              <a:t> </a:t>
            </a:r>
            <a:r>
              <a:rPr lang="en-US" sz="1800" dirty="0" err="1">
                <a:solidFill>
                  <a:schemeClr val="tx1"/>
                </a:solidFill>
              </a:rPr>
              <a:t>nhân</a:t>
            </a:r>
            <a:r>
              <a:rPr lang="en-US" sz="1800" dirty="0">
                <a:solidFill>
                  <a:schemeClr val="tx1"/>
                </a:solidFill>
              </a:rPr>
              <a:t> </a:t>
            </a:r>
            <a:r>
              <a:rPr lang="en-US" sz="1800" dirty="0" err="1">
                <a:solidFill>
                  <a:schemeClr val="tx1"/>
                </a:solidFill>
              </a:rPr>
              <a:t>vật</a:t>
            </a:r>
            <a:r>
              <a:rPr lang="en-US" sz="1800" dirty="0">
                <a:solidFill>
                  <a:schemeClr val="tx1"/>
                </a:solidFill>
              </a:rPr>
              <a:t> Vũ </a:t>
            </a:r>
            <a:r>
              <a:rPr lang="en-US" sz="1800" dirty="0" err="1">
                <a:solidFill>
                  <a:schemeClr val="tx1"/>
                </a:solidFill>
              </a:rPr>
              <a:t>Nương</a:t>
            </a:r>
            <a:r>
              <a:rPr lang="en-US" sz="1800" dirty="0">
                <a:solidFill>
                  <a:schemeClr val="tx1"/>
                </a:solidFill>
              </a:rPr>
              <a:t>.</a:t>
            </a:r>
          </a:p>
        </p:txBody>
      </p:sp>
      <p:sp>
        <p:nvSpPr>
          <p:cNvPr id="11" name="Rectangle: Rounded Corners 10">
            <a:extLst>
              <a:ext uri="{FF2B5EF4-FFF2-40B4-BE49-F238E27FC236}">
                <a16:creationId xmlns:a16="http://schemas.microsoft.com/office/drawing/2014/main" id="{DCBC61AF-429F-7896-010B-CDEA9E603825}"/>
              </a:ext>
            </a:extLst>
          </p:cNvPr>
          <p:cNvSpPr/>
          <p:nvPr/>
        </p:nvSpPr>
        <p:spPr>
          <a:xfrm>
            <a:off x="2029520" y="2901963"/>
            <a:ext cx="6913756" cy="509241"/>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1800" b="1" dirty="0" err="1">
                <a:solidFill>
                  <a:schemeClr val="tx1"/>
                </a:solidFill>
              </a:rPr>
              <a:t>Phần</a:t>
            </a:r>
            <a:r>
              <a:rPr lang="en-US" sz="1800" b="1" dirty="0">
                <a:solidFill>
                  <a:schemeClr val="tx1"/>
                </a:solidFill>
              </a:rPr>
              <a:t> 3: </a:t>
            </a:r>
            <a:r>
              <a:rPr lang="en-US" sz="1800" dirty="0" err="1">
                <a:solidFill>
                  <a:schemeClr val="tx1"/>
                </a:solidFill>
              </a:rPr>
              <a:t>Phân</a:t>
            </a:r>
            <a:r>
              <a:rPr lang="en-US" sz="1800" dirty="0">
                <a:solidFill>
                  <a:schemeClr val="tx1"/>
                </a:solidFill>
              </a:rPr>
              <a:t> </a:t>
            </a:r>
            <a:r>
              <a:rPr lang="en-US" sz="1800" dirty="0" err="1">
                <a:solidFill>
                  <a:schemeClr val="tx1"/>
                </a:solidFill>
              </a:rPr>
              <a:t>tích</a:t>
            </a:r>
            <a:r>
              <a:rPr lang="en-US" sz="1800" dirty="0">
                <a:solidFill>
                  <a:schemeClr val="tx1"/>
                </a:solidFill>
              </a:rPr>
              <a:t> </a:t>
            </a:r>
            <a:r>
              <a:rPr lang="en-US" sz="1800" dirty="0" err="1">
                <a:solidFill>
                  <a:schemeClr val="tx1"/>
                </a:solidFill>
              </a:rPr>
              <a:t>nguyên</a:t>
            </a:r>
            <a:r>
              <a:rPr lang="en-US" sz="1800" dirty="0">
                <a:solidFill>
                  <a:schemeClr val="tx1"/>
                </a:solidFill>
              </a:rPr>
              <a:t> </a:t>
            </a:r>
            <a:r>
              <a:rPr lang="en-US" sz="1800" dirty="0" err="1">
                <a:solidFill>
                  <a:schemeClr val="tx1"/>
                </a:solidFill>
              </a:rPr>
              <a:t>nhân</a:t>
            </a:r>
            <a:r>
              <a:rPr lang="en-US" sz="1800" dirty="0">
                <a:solidFill>
                  <a:schemeClr val="tx1"/>
                </a:solidFill>
              </a:rPr>
              <a:t> </a:t>
            </a:r>
            <a:r>
              <a:rPr lang="en-US" sz="1800" dirty="0" err="1">
                <a:solidFill>
                  <a:schemeClr val="tx1"/>
                </a:solidFill>
              </a:rPr>
              <a:t>gây</a:t>
            </a:r>
            <a:r>
              <a:rPr lang="en-US" sz="1800" dirty="0">
                <a:solidFill>
                  <a:schemeClr val="tx1"/>
                </a:solidFill>
              </a:rPr>
              <a:t> </a:t>
            </a:r>
            <a:r>
              <a:rPr lang="en-US" sz="1800" dirty="0" err="1">
                <a:solidFill>
                  <a:schemeClr val="tx1"/>
                </a:solidFill>
              </a:rPr>
              <a:t>nên</a:t>
            </a:r>
            <a:r>
              <a:rPr lang="en-US" sz="1800" dirty="0">
                <a:solidFill>
                  <a:schemeClr val="tx1"/>
                </a:solidFill>
              </a:rPr>
              <a:t> bi </a:t>
            </a:r>
            <a:r>
              <a:rPr lang="en-US" sz="1800" dirty="0" err="1">
                <a:solidFill>
                  <a:schemeClr val="tx1"/>
                </a:solidFill>
              </a:rPr>
              <a:t>kịch</a:t>
            </a:r>
            <a:r>
              <a:rPr lang="en-US" sz="1800" dirty="0">
                <a:solidFill>
                  <a:schemeClr val="tx1"/>
                </a:solidFill>
              </a:rPr>
              <a:t> </a:t>
            </a:r>
            <a:r>
              <a:rPr lang="en-US" sz="1800" dirty="0" err="1">
                <a:solidFill>
                  <a:schemeClr val="tx1"/>
                </a:solidFill>
              </a:rPr>
              <a:t>của</a:t>
            </a:r>
            <a:r>
              <a:rPr lang="en-US" sz="1800" dirty="0">
                <a:solidFill>
                  <a:schemeClr val="tx1"/>
                </a:solidFill>
              </a:rPr>
              <a:t> Vũ </a:t>
            </a:r>
            <a:r>
              <a:rPr lang="en-US" sz="1800" dirty="0" err="1">
                <a:solidFill>
                  <a:schemeClr val="tx1"/>
                </a:solidFill>
              </a:rPr>
              <a:t>Nương</a:t>
            </a:r>
            <a:r>
              <a:rPr lang="en-US" sz="1800" dirty="0">
                <a:solidFill>
                  <a:schemeClr val="tx1"/>
                </a:solidFill>
              </a:rPr>
              <a:t>.</a:t>
            </a:r>
          </a:p>
        </p:txBody>
      </p:sp>
      <p:sp>
        <p:nvSpPr>
          <p:cNvPr id="12" name="Rectangle: Rounded Corners 11">
            <a:extLst>
              <a:ext uri="{FF2B5EF4-FFF2-40B4-BE49-F238E27FC236}">
                <a16:creationId xmlns:a16="http://schemas.microsoft.com/office/drawing/2014/main" id="{872D8748-8F50-72B1-67E5-35E9C155817C}"/>
              </a:ext>
            </a:extLst>
          </p:cNvPr>
          <p:cNvSpPr/>
          <p:nvPr/>
        </p:nvSpPr>
        <p:spPr>
          <a:xfrm>
            <a:off x="2029520" y="3541179"/>
            <a:ext cx="6913756" cy="713679"/>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b="1" dirty="0" err="1">
                <a:solidFill>
                  <a:schemeClr val="tx1"/>
                </a:solidFill>
              </a:rPr>
              <a:t>Phần</a:t>
            </a:r>
            <a:r>
              <a:rPr lang="en-US" sz="1800" b="1" dirty="0">
                <a:solidFill>
                  <a:schemeClr val="tx1"/>
                </a:solidFill>
              </a:rPr>
              <a:t> 4: </a:t>
            </a:r>
            <a:r>
              <a:rPr lang="en-US" sz="1800" dirty="0" err="1">
                <a:solidFill>
                  <a:schemeClr val="tx1"/>
                </a:solidFill>
              </a:rPr>
              <a:t>Phân</a:t>
            </a:r>
            <a:r>
              <a:rPr lang="en-US" sz="1800" dirty="0">
                <a:solidFill>
                  <a:schemeClr val="tx1"/>
                </a:solidFill>
              </a:rPr>
              <a:t> </a:t>
            </a:r>
            <a:r>
              <a:rPr lang="en-US" sz="1800" dirty="0" err="1">
                <a:solidFill>
                  <a:schemeClr val="tx1"/>
                </a:solidFill>
              </a:rPr>
              <a:t>tích</a:t>
            </a:r>
            <a:r>
              <a:rPr lang="en-US" sz="1800" dirty="0">
                <a:solidFill>
                  <a:schemeClr val="tx1"/>
                </a:solidFill>
              </a:rPr>
              <a:t> </a:t>
            </a:r>
            <a:r>
              <a:rPr lang="en-US" sz="1800" dirty="0" err="1">
                <a:solidFill>
                  <a:schemeClr val="tx1"/>
                </a:solidFill>
              </a:rPr>
              <a:t>sự</a:t>
            </a:r>
            <a:r>
              <a:rPr lang="en-US" sz="1800" dirty="0">
                <a:solidFill>
                  <a:schemeClr val="tx1"/>
                </a:solidFill>
              </a:rPr>
              <a:t> </a:t>
            </a:r>
            <a:r>
              <a:rPr lang="en-US" sz="1800" dirty="0" err="1">
                <a:solidFill>
                  <a:schemeClr val="tx1"/>
                </a:solidFill>
              </a:rPr>
              <a:t>kết</a:t>
            </a:r>
            <a:r>
              <a:rPr lang="en-US" sz="1800" dirty="0">
                <a:solidFill>
                  <a:schemeClr val="tx1"/>
                </a:solidFill>
              </a:rPr>
              <a:t> </a:t>
            </a:r>
            <a:r>
              <a:rPr lang="en-US" sz="1800" dirty="0" err="1">
                <a:solidFill>
                  <a:schemeClr val="tx1"/>
                </a:solidFill>
              </a:rPr>
              <a:t>hợp</a:t>
            </a:r>
            <a:r>
              <a:rPr lang="en-US" sz="1800" dirty="0">
                <a:solidFill>
                  <a:schemeClr val="tx1"/>
                </a:solidFill>
              </a:rPr>
              <a:t> </a:t>
            </a:r>
            <a:r>
              <a:rPr lang="en-US" sz="1800" dirty="0" err="1">
                <a:solidFill>
                  <a:schemeClr val="tx1"/>
                </a:solidFill>
              </a:rPr>
              <a:t>giữa</a:t>
            </a:r>
            <a:r>
              <a:rPr lang="en-US" sz="1800" dirty="0">
                <a:solidFill>
                  <a:schemeClr val="tx1"/>
                </a:solidFill>
              </a:rPr>
              <a:t> </a:t>
            </a:r>
            <a:r>
              <a:rPr lang="en-US" sz="1800" dirty="0" err="1">
                <a:solidFill>
                  <a:schemeClr val="tx1"/>
                </a:solidFill>
              </a:rPr>
              <a:t>yếu</a:t>
            </a:r>
            <a:r>
              <a:rPr lang="en-US" sz="1800" dirty="0">
                <a:solidFill>
                  <a:schemeClr val="tx1"/>
                </a:solidFill>
              </a:rPr>
              <a:t> </a:t>
            </a:r>
            <a:r>
              <a:rPr lang="en-US" sz="1800" dirty="0" err="1">
                <a:solidFill>
                  <a:schemeClr val="tx1"/>
                </a:solidFill>
              </a:rPr>
              <a:t>tố</a:t>
            </a:r>
            <a:r>
              <a:rPr lang="en-US" sz="1800" dirty="0">
                <a:solidFill>
                  <a:schemeClr val="tx1"/>
                </a:solidFill>
              </a:rPr>
              <a:t> </a:t>
            </a:r>
            <a:r>
              <a:rPr lang="en-US" sz="1800" dirty="0" err="1">
                <a:solidFill>
                  <a:schemeClr val="tx1"/>
                </a:solidFill>
              </a:rPr>
              <a:t>hiện</a:t>
            </a:r>
            <a:r>
              <a:rPr lang="en-US" sz="1800" dirty="0">
                <a:solidFill>
                  <a:schemeClr val="tx1"/>
                </a:solidFill>
              </a:rPr>
              <a:t> </a:t>
            </a:r>
            <a:r>
              <a:rPr lang="en-US" sz="1800" dirty="0" err="1">
                <a:solidFill>
                  <a:schemeClr val="tx1"/>
                </a:solidFill>
              </a:rPr>
              <a:t>thực</a:t>
            </a:r>
            <a:r>
              <a:rPr lang="en-US" sz="1800" dirty="0">
                <a:solidFill>
                  <a:schemeClr val="tx1"/>
                </a:solidFill>
              </a:rPr>
              <a:t> </a:t>
            </a:r>
            <a:r>
              <a:rPr lang="en-US" sz="1800" dirty="0" err="1">
                <a:solidFill>
                  <a:schemeClr val="tx1"/>
                </a:solidFill>
              </a:rPr>
              <a:t>và</a:t>
            </a:r>
            <a:r>
              <a:rPr lang="en-US" sz="1800" dirty="0">
                <a:solidFill>
                  <a:schemeClr val="tx1"/>
                </a:solidFill>
              </a:rPr>
              <a:t> </a:t>
            </a:r>
            <a:r>
              <a:rPr lang="en-US" sz="1800" dirty="0" err="1">
                <a:solidFill>
                  <a:schemeClr val="tx1"/>
                </a:solidFill>
              </a:rPr>
              <a:t>kì</a:t>
            </a:r>
            <a:r>
              <a:rPr lang="en-US" sz="1800" dirty="0">
                <a:solidFill>
                  <a:schemeClr val="tx1"/>
                </a:solidFill>
              </a:rPr>
              <a:t> </a:t>
            </a:r>
            <a:r>
              <a:rPr lang="en-US" sz="1800" dirty="0" err="1">
                <a:solidFill>
                  <a:schemeClr val="tx1"/>
                </a:solidFill>
              </a:rPr>
              <a:t>ảo</a:t>
            </a:r>
            <a:r>
              <a:rPr lang="en-US" sz="1800" dirty="0">
                <a:solidFill>
                  <a:schemeClr val="tx1"/>
                </a:solidFill>
              </a:rPr>
              <a:t> </a:t>
            </a:r>
            <a:r>
              <a:rPr lang="en-US" sz="1800" dirty="0" err="1">
                <a:solidFill>
                  <a:schemeClr val="tx1"/>
                </a:solidFill>
              </a:rPr>
              <a:t>trong</a:t>
            </a:r>
            <a:r>
              <a:rPr lang="en-US" sz="1800" dirty="0">
                <a:solidFill>
                  <a:schemeClr val="tx1"/>
                </a:solidFill>
              </a:rPr>
              <a:t> </a:t>
            </a:r>
            <a:r>
              <a:rPr lang="en-US" sz="1800" dirty="0" err="1">
                <a:solidFill>
                  <a:schemeClr val="tx1"/>
                </a:solidFill>
              </a:rPr>
              <a:t>tác</a:t>
            </a:r>
            <a:r>
              <a:rPr lang="en-US" sz="1800" dirty="0">
                <a:solidFill>
                  <a:schemeClr val="tx1"/>
                </a:solidFill>
              </a:rPr>
              <a:t> </a:t>
            </a:r>
            <a:r>
              <a:rPr lang="en-US" sz="1800" dirty="0" err="1">
                <a:solidFill>
                  <a:schemeClr val="tx1"/>
                </a:solidFill>
              </a:rPr>
              <a:t>phẩm</a:t>
            </a:r>
            <a:r>
              <a:rPr lang="en-US" sz="1800" dirty="0">
                <a:solidFill>
                  <a:schemeClr val="tx1"/>
                </a:solidFill>
              </a:rPr>
              <a:t>.</a:t>
            </a:r>
          </a:p>
        </p:txBody>
      </p:sp>
      <p:sp>
        <p:nvSpPr>
          <p:cNvPr id="13" name="Rectangle: Rounded Corners 12">
            <a:extLst>
              <a:ext uri="{FF2B5EF4-FFF2-40B4-BE49-F238E27FC236}">
                <a16:creationId xmlns:a16="http://schemas.microsoft.com/office/drawing/2014/main" id="{4AAFF4DD-A8C6-4DF7-34A8-557E7A3E12B7}"/>
              </a:ext>
            </a:extLst>
          </p:cNvPr>
          <p:cNvSpPr/>
          <p:nvPr/>
        </p:nvSpPr>
        <p:spPr>
          <a:xfrm>
            <a:off x="2029520" y="4384834"/>
            <a:ext cx="6913756" cy="519362"/>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1800" b="1" dirty="0" err="1">
                <a:solidFill>
                  <a:schemeClr val="tx1"/>
                </a:solidFill>
              </a:rPr>
              <a:t>Phần</a:t>
            </a:r>
            <a:r>
              <a:rPr lang="en-US" sz="1800" b="1" dirty="0">
                <a:solidFill>
                  <a:schemeClr val="tx1"/>
                </a:solidFill>
              </a:rPr>
              <a:t> 5: </a:t>
            </a:r>
            <a:r>
              <a:rPr lang="en-US" sz="1800" dirty="0" err="1">
                <a:solidFill>
                  <a:schemeClr val="tx1"/>
                </a:solidFill>
              </a:rPr>
              <a:t>Khẳng</a:t>
            </a:r>
            <a:r>
              <a:rPr lang="en-US" sz="1800" dirty="0">
                <a:solidFill>
                  <a:schemeClr val="tx1"/>
                </a:solidFill>
              </a:rPr>
              <a:t> </a:t>
            </a:r>
            <a:r>
              <a:rPr lang="en-US" sz="1800" dirty="0" err="1">
                <a:solidFill>
                  <a:schemeClr val="tx1"/>
                </a:solidFill>
              </a:rPr>
              <a:t>định</a:t>
            </a:r>
            <a:r>
              <a:rPr lang="en-US" sz="1800" dirty="0">
                <a:solidFill>
                  <a:schemeClr val="tx1"/>
                </a:solidFill>
              </a:rPr>
              <a:t> </a:t>
            </a:r>
            <a:r>
              <a:rPr lang="en-US" sz="1800" dirty="0" err="1">
                <a:solidFill>
                  <a:schemeClr val="tx1"/>
                </a:solidFill>
              </a:rPr>
              <a:t>sự</a:t>
            </a:r>
            <a:r>
              <a:rPr lang="en-US" sz="1800" dirty="0">
                <a:solidFill>
                  <a:schemeClr val="tx1"/>
                </a:solidFill>
              </a:rPr>
              <a:t> </a:t>
            </a:r>
            <a:r>
              <a:rPr lang="en-US" sz="1800" dirty="0" err="1">
                <a:solidFill>
                  <a:schemeClr val="tx1"/>
                </a:solidFill>
              </a:rPr>
              <a:t>hấp</a:t>
            </a:r>
            <a:r>
              <a:rPr lang="en-US" sz="1800" dirty="0">
                <a:solidFill>
                  <a:schemeClr val="tx1"/>
                </a:solidFill>
              </a:rPr>
              <a:t> </a:t>
            </a:r>
            <a:r>
              <a:rPr lang="en-US" sz="1800" dirty="0" err="1">
                <a:solidFill>
                  <a:schemeClr val="tx1"/>
                </a:solidFill>
              </a:rPr>
              <a:t>dẫn</a:t>
            </a:r>
            <a:r>
              <a:rPr lang="en-US" sz="1800" dirty="0">
                <a:solidFill>
                  <a:schemeClr val="tx1"/>
                </a:solidFill>
              </a:rPr>
              <a:t> </a:t>
            </a:r>
            <a:r>
              <a:rPr lang="en-US" sz="1800" dirty="0" err="1">
                <a:solidFill>
                  <a:schemeClr val="tx1"/>
                </a:solidFill>
              </a:rPr>
              <a:t>của</a:t>
            </a:r>
            <a:r>
              <a:rPr lang="en-US" sz="1800" dirty="0">
                <a:solidFill>
                  <a:schemeClr val="tx1"/>
                </a:solidFill>
              </a:rPr>
              <a:t> </a:t>
            </a:r>
            <a:r>
              <a:rPr lang="en-US" sz="1800" dirty="0" err="1">
                <a:solidFill>
                  <a:schemeClr val="tx1"/>
                </a:solidFill>
              </a:rPr>
              <a:t>tác</a:t>
            </a:r>
            <a:r>
              <a:rPr lang="en-US" sz="1800" dirty="0">
                <a:solidFill>
                  <a:schemeClr val="tx1"/>
                </a:solidFill>
              </a:rPr>
              <a:t> </a:t>
            </a:r>
            <a:r>
              <a:rPr lang="en-US" sz="1800" dirty="0" err="1">
                <a:solidFill>
                  <a:schemeClr val="tx1"/>
                </a:solidFill>
              </a:rPr>
              <a:t>phẩm</a:t>
            </a:r>
            <a:r>
              <a:rPr lang="en-US" sz="1800" dirty="0">
                <a:solidFill>
                  <a:schemeClr val="tx1"/>
                </a:solidFill>
              </a:rPr>
              <a:t> </a:t>
            </a:r>
            <a:r>
              <a:rPr lang="en-US" sz="1800" dirty="0" err="1">
                <a:solidFill>
                  <a:schemeClr val="tx1"/>
                </a:solidFill>
              </a:rPr>
              <a:t>đối</a:t>
            </a:r>
            <a:r>
              <a:rPr lang="en-US" sz="1800" dirty="0">
                <a:solidFill>
                  <a:schemeClr val="tx1"/>
                </a:solidFill>
              </a:rPr>
              <a:t> </a:t>
            </a:r>
            <a:r>
              <a:rPr lang="en-US" sz="1800" dirty="0" err="1">
                <a:solidFill>
                  <a:schemeClr val="tx1"/>
                </a:solidFill>
              </a:rPr>
              <a:t>với</a:t>
            </a:r>
            <a:r>
              <a:rPr lang="en-US" sz="1800" dirty="0">
                <a:solidFill>
                  <a:schemeClr val="tx1"/>
                </a:solidFill>
              </a:rPr>
              <a:t> </a:t>
            </a:r>
            <a:r>
              <a:rPr lang="en-US" sz="1800" dirty="0" err="1">
                <a:solidFill>
                  <a:schemeClr val="tx1"/>
                </a:solidFill>
              </a:rPr>
              <a:t>bạn</a:t>
            </a:r>
            <a:r>
              <a:rPr lang="en-US" sz="1800" dirty="0">
                <a:solidFill>
                  <a:schemeClr val="tx1"/>
                </a:solidFill>
              </a:rPr>
              <a:t> </a:t>
            </a:r>
            <a:r>
              <a:rPr lang="en-US" sz="1800" dirty="0" err="1">
                <a:solidFill>
                  <a:schemeClr val="tx1"/>
                </a:solidFill>
              </a:rPr>
              <a:t>đọc</a:t>
            </a:r>
            <a:r>
              <a:rPr lang="en-US" sz="1800" dirty="0">
                <a:solidFill>
                  <a:schemeClr val="tx1"/>
                </a:solidFill>
              </a:rPr>
              <a:t>.</a:t>
            </a:r>
          </a:p>
        </p:txBody>
      </p:sp>
      <p:cxnSp>
        <p:nvCxnSpPr>
          <p:cNvPr id="15" name="Straight Arrow Connector 14">
            <a:extLst>
              <a:ext uri="{FF2B5EF4-FFF2-40B4-BE49-F238E27FC236}">
                <a16:creationId xmlns:a16="http://schemas.microsoft.com/office/drawing/2014/main" id="{03F22F67-BF17-E690-D475-05875D95A099}"/>
              </a:ext>
            </a:extLst>
          </p:cNvPr>
          <p:cNvCxnSpPr>
            <a:stCxn id="6" idx="3"/>
            <a:endCxn id="9" idx="1"/>
          </p:cNvCxnSpPr>
          <p:nvPr/>
        </p:nvCxnSpPr>
        <p:spPr>
          <a:xfrm flipV="1">
            <a:off x="1193181" y="1727611"/>
            <a:ext cx="836339" cy="1428973"/>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E37F75D1-7739-A9AB-7451-77470DC1C050}"/>
              </a:ext>
            </a:extLst>
          </p:cNvPr>
          <p:cNvCxnSpPr>
            <a:stCxn id="6" idx="3"/>
            <a:endCxn id="10" idx="1"/>
          </p:cNvCxnSpPr>
          <p:nvPr/>
        </p:nvCxnSpPr>
        <p:spPr>
          <a:xfrm flipV="1">
            <a:off x="1193181" y="2517368"/>
            <a:ext cx="836339" cy="639216"/>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EAB5B931-1F15-3D67-D4C9-80A64BD26A15}"/>
              </a:ext>
            </a:extLst>
          </p:cNvPr>
          <p:cNvCxnSpPr>
            <a:stCxn id="6" idx="3"/>
            <a:endCxn id="11" idx="1"/>
          </p:cNvCxnSpPr>
          <p:nvPr/>
        </p:nvCxnSpPr>
        <p:spPr>
          <a:xfrm>
            <a:off x="1193181" y="3156584"/>
            <a:ext cx="836339"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5FEDD399-3622-B2D6-2622-92520101791C}"/>
              </a:ext>
            </a:extLst>
          </p:cNvPr>
          <p:cNvCxnSpPr>
            <a:stCxn id="6" idx="3"/>
            <a:endCxn id="12" idx="1"/>
          </p:cNvCxnSpPr>
          <p:nvPr/>
        </p:nvCxnSpPr>
        <p:spPr>
          <a:xfrm>
            <a:off x="1193181" y="3156584"/>
            <a:ext cx="836339" cy="741435"/>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a:extLst>
              <a:ext uri="{FF2B5EF4-FFF2-40B4-BE49-F238E27FC236}">
                <a16:creationId xmlns:a16="http://schemas.microsoft.com/office/drawing/2014/main" id="{1DB30D0D-32C2-972A-1B37-F523560556C6}"/>
              </a:ext>
            </a:extLst>
          </p:cNvPr>
          <p:cNvCxnSpPr>
            <a:stCxn id="6" idx="3"/>
            <a:endCxn id="13" idx="1"/>
          </p:cNvCxnSpPr>
          <p:nvPr/>
        </p:nvCxnSpPr>
        <p:spPr>
          <a:xfrm>
            <a:off x="1193181" y="3156584"/>
            <a:ext cx="836339" cy="1487931"/>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left)">
                                      <p:cBhvr>
                                        <p:cTn id="26" dur="500"/>
                                        <p:tgtEl>
                                          <p:spTgt spid="17"/>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left)">
                                      <p:cBhvr>
                                        <p:cTn id="34" dur="500"/>
                                        <p:tgtEl>
                                          <p:spTgt spid="19"/>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left)">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ipe(left)">
                                      <p:cBhvr>
                                        <p:cTn id="42" dur="500"/>
                                        <p:tgtEl>
                                          <p:spTgt spid="24"/>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left)">
                                      <p:cBhvr>
                                        <p:cTn id="45" dur="5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wipe(left)">
                                      <p:cBhvr>
                                        <p:cTn id="50" dur="500"/>
                                        <p:tgtEl>
                                          <p:spTgt spid="26"/>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wipe(left)">
                                      <p:cBhvr>
                                        <p:cTn id="5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9" grpId="0" animBg="1"/>
      <p:bldP spid="10" grpId="0" animBg="1"/>
      <p:bldP spid="11" grpId="0" animBg="1"/>
      <p:bldP spid="12" grpId="0" animBg="1"/>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Shape 2375"/>
        <p:cNvGrpSpPr/>
        <p:nvPr/>
      </p:nvGrpSpPr>
      <p:grpSpPr>
        <a:xfrm>
          <a:off x="0" y="0"/>
          <a:ext cx="0" cy="0"/>
          <a:chOff x="0" y="0"/>
          <a:chExt cx="0" cy="0"/>
        </a:xfrm>
      </p:grpSpPr>
      <p:sp>
        <p:nvSpPr>
          <p:cNvPr id="5" name="TextBox 4">
            <a:extLst>
              <a:ext uri="{FF2B5EF4-FFF2-40B4-BE49-F238E27FC236}">
                <a16:creationId xmlns:a16="http://schemas.microsoft.com/office/drawing/2014/main" id="{4FCC9A7F-314C-AF7E-DEFC-915103A7108C}"/>
              </a:ext>
            </a:extLst>
          </p:cNvPr>
          <p:cNvSpPr txBox="1"/>
          <p:nvPr/>
        </p:nvSpPr>
        <p:spPr>
          <a:xfrm>
            <a:off x="1527717" y="144202"/>
            <a:ext cx="6088566" cy="496996"/>
          </a:xfrm>
          <a:prstGeom prst="rect">
            <a:avLst/>
          </a:prstGeom>
          <a:noFill/>
        </p:spPr>
        <p:txBody>
          <a:bodyPr wrap="square">
            <a:spAutoFit/>
          </a:bodyPr>
          <a:lstStyle/>
          <a:p>
            <a:pPr algn="ctr">
              <a:lnSpc>
                <a:spcPct val="150000"/>
              </a:lnSpc>
            </a:pPr>
            <a:r>
              <a:rPr lang="vi-VN" sz="2000" b="1" dirty="0">
                <a:effectLst/>
                <a:latin typeface="+mn-lt"/>
                <a:ea typeface="Times New Roman" panose="02020603050405020304" pitchFamily="18" charset="0"/>
                <a:cs typeface="Times New Roman" panose="02020603050405020304" pitchFamily="18" charset="0"/>
              </a:rPr>
              <a:t>Sơ đồ trình tự triển khai luận điểm của văn bản</a:t>
            </a:r>
            <a:r>
              <a:rPr lang="en-US" sz="2000" b="1" dirty="0">
                <a:effectLst/>
                <a:latin typeface="+mn-lt"/>
                <a:ea typeface="Times New Roman" panose="02020603050405020304" pitchFamily="18" charset="0"/>
                <a:cs typeface="Times New Roman" panose="02020603050405020304" pitchFamily="18" charset="0"/>
              </a:rPr>
              <a:t>:</a:t>
            </a:r>
            <a:r>
              <a:rPr lang="vi-VN" sz="2000" b="1" dirty="0">
                <a:effectLst/>
                <a:latin typeface="+mn-lt"/>
                <a:ea typeface="Times New Roman" panose="02020603050405020304" pitchFamily="18" charset="0"/>
                <a:cs typeface="Times New Roman" panose="02020603050405020304" pitchFamily="18" charset="0"/>
              </a:rPr>
              <a:t> </a:t>
            </a:r>
            <a:endParaRPr lang="en-US" sz="2000" dirty="0">
              <a:effectLst/>
              <a:latin typeface="+mn-lt"/>
              <a:ea typeface="Times New Roman" panose="02020603050405020304" pitchFamily="18" charset="0"/>
            </a:endParaRPr>
          </a:p>
        </p:txBody>
      </p:sp>
      <p:grpSp>
        <p:nvGrpSpPr>
          <p:cNvPr id="9" name="Group 8">
            <a:extLst>
              <a:ext uri="{FF2B5EF4-FFF2-40B4-BE49-F238E27FC236}">
                <a16:creationId xmlns:a16="http://schemas.microsoft.com/office/drawing/2014/main" id="{5518DA36-AF7A-560D-EEA7-B335C798E272}"/>
              </a:ext>
            </a:extLst>
          </p:cNvPr>
          <p:cNvGrpSpPr/>
          <p:nvPr/>
        </p:nvGrpSpPr>
        <p:grpSpPr>
          <a:xfrm>
            <a:off x="2719039" y="541598"/>
            <a:ext cx="2650274" cy="1761862"/>
            <a:chOff x="1170878" y="737900"/>
            <a:chExt cx="2520176" cy="1968139"/>
          </a:xfrm>
        </p:grpSpPr>
        <p:pic>
          <p:nvPicPr>
            <p:cNvPr id="7" name="Picture 6">
              <a:extLst>
                <a:ext uri="{FF2B5EF4-FFF2-40B4-BE49-F238E27FC236}">
                  <a16:creationId xmlns:a16="http://schemas.microsoft.com/office/drawing/2014/main" id="{32076BC5-3AE2-76F4-35B9-485D23C0AC85}"/>
                </a:ext>
              </a:extLst>
            </p:cNvPr>
            <p:cNvPicPr>
              <a:picLocks noChangeAspect="1"/>
            </p:cNvPicPr>
            <p:nvPr/>
          </p:nvPicPr>
          <p:blipFill rotWithShape="1">
            <a:blip r:embed="rId3"/>
            <a:srcRect t="40325" r="74390" b="24119"/>
            <a:stretch/>
          </p:blipFill>
          <p:spPr>
            <a:xfrm>
              <a:off x="1170878" y="737900"/>
              <a:ext cx="2520176" cy="1968139"/>
            </a:xfrm>
            <a:prstGeom prst="rect">
              <a:avLst/>
            </a:prstGeom>
          </p:spPr>
        </p:pic>
        <p:sp>
          <p:nvSpPr>
            <p:cNvPr id="8" name="TextBox 7">
              <a:extLst>
                <a:ext uri="{FF2B5EF4-FFF2-40B4-BE49-F238E27FC236}">
                  <a16:creationId xmlns:a16="http://schemas.microsoft.com/office/drawing/2014/main" id="{3FE887B1-7D3D-8079-0103-17E31BEB0DBA}"/>
                </a:ext>
              </a:extLst>
            </p:cNvPr>
            <p:cNvSpPr txBox="1"/>
            <p:nvPr/>
          </p:nvSpPr>
          <p:spPr>
            <a:xfrm>
              <a:off x="1813816" y="1134195"/>
              <a:ext cx="1405054" cy="1070899"/>
            </a:xfrm>
            <a:prstGeom prst="rect">
              <a:avLst/>
            </a:prstGeom>
            <a:noFill/>
          </p:spPr>
          <p:txBody>
            <a:bodyPr wrap="square" rtlCol="0">
              <a:spAutoFit/>
            </a:bodyPr>
            <a:lstStyle/>
            <a:p>
              <a:pPr algn="ctr">
                <a:lnSpc>
                  <a:spcPct val="150000"/>
                </a:lnSpc>
              </a:pPr>
              <a:r>
                <a:rPr lang="en-US" sz="2000" b="1" dirty="0" err="1"/>
                <a:t>Phần</a:t>
              </a:r>
              <a:r>
                <a:rPr lang="en-US" sz="2000" b="1" dirty="0"/>
                <a:t> (1):</a:t>
              </a:r>
            </a:p>
            <a:p>
              <a:pPr algn="ctr">
                <a:lnSpc>
                  <a:spcPct val="150000"/>
                </a:lnSpc>
              </a:pPr>
              <a:r>
                <a:rPr lang="en-US" sz="2000" dirty="0" err="1"/>
                <a:t>Mở</a:t>
              </a:r>
              <a:r>
                <a:rPr lang="en-US" sz="2000" dirty="0"/>
                <a:t> </a:t>
              </a:r>
              <a:r>
                <a:rPr lang="en-US" sz="2000" dirty="0" err="1"/>
                <a:t>đầu</a:t>
              </a:r>
              <a:r>
                <a:rPr lang="en-US" sz="2000" dirty="0"/>
                <a:t>.</a:t>
              </a:r>
            </a:p>
          </p:txBody>
        </p:sp>
      </p:grpSp>
      <p:grpSp>
        <p:nvGrpSpPr>
          <p:cNvPr id="10" name="Group 9">
            <a:extLst>
              <a:ext uri="{FF2B5EF4-FFF2-40B4-BE49-F238E27FC236}">
                <a16:creationId xmlns:a16="http://schemas.microsoft.com/office/drawing/2014/main" id="{E5FC1D64-8525-7D41-0A21-F6DB1124B217}"/>
              </a:ext>
            </a:extLst>
          </p:cNvPr>
          <p:cNvGrpSpPr/>
          <p:nvPr/>
        </p:nvGrpSpPr>
        <p:grpSpPr>
          <a:xfrm>
            <a:off x="2460701" y="1934554"/>
            <a:ext cx="3207836" cy="1968139"/>
            <a:chOff x="1120699" y="590411"/>
            <a:chExt cx="3003396" cy="2345511"/>
          </a:xfrm>
        </p:grpSpPr>
        <p:pic>
          <p:nvPicPr>
            <p:cNvPr id="11" name="Picture 10">
              <a:extLst>
                <a:ext uri="{FF2B5EF4-FFF2-40B4-BE49-F238E27FC236}">
                  <a16:creationId xmlns:a16="http://schemas.microsoft.com/office/drawing/2014/main" id="{76AF28AE-FAC5-0DCC-A81D-070DAFD1C4AC}"/>
                </a:ext>
              </a:extLst>
            </p:cNvPr>
            <p:cNvPicPr>
              <a:picLocks noChangeAspect="1"/>
            </p:cNvPicPr>
            <p:nvPr/>
          </p:nvPicPr>
          <p:blipFill rotWithShape="1">
            <a:blip r:embed="rId3"/>
            <a:srcRect t="40325" r="74390" b="24119"/>
            <a:stretch/>
          </p:blipFill>
          <p:spPr>
            <a:xfrm>
              <a:off x="1120699" y="590411"/>
              <a:ext cx="3003396" cy="2345511"/>
            </a:xfrm>
            <a:prstGeom prst="rect">
              <a:avLst/>
            </a:prstGeom>
          </p:spPr>
        </p:pic>
        <p:sp>
          <p:nvSpPr>
            <p:cNvPr id="12" name="TextBox 11">
              <a:extLst>
                <a:ext uri="{FF2B5EF4-FFF2-40B4-BE49-F238E27FC236}">
                  <a16:creationId xmlns:a16="http://schemas.microsoft.com/office/drawing/2014/main" id="{0AE484CA-6EB8-ED0C-9624-29A47293454F}"/>
                </a:ext>
              </a:extLst>
            </p:cNvPr>
            <p:cNvSpPr txBox="1"/>
            <p:nvPr/>
          </p:nvSpPr>
          <p:spPr>
            <a:xfrm>
              <a:off x="1594624" y="1183002"/>
              <a:ext cx="2133600" cy="958660"/>
            </a:xfrm>
            <a:prstGeom prst="rect">
              <a:avLst/>
            </a:prstGeom>
            <a:noFill/>
          </p:spPr>
          <p:txBody>
            <a:bodyPr wrap="square" rtlCol="0">
              <a:spAutoFit/>
            </a:bodyPr>
            <a:lstStyle/>
            <a:p>
              <a:pPr algn="ctr">
                <a:lnSpc>
                  <a:spcPct val="150000"/>
                </a:lnSpc>
              </a:pPr>
              <a:r>
                <a:rPr lang="en-US" sz="2000" b="1" dirty="0" err="1"/>
                <a:t>Phần</a:t>
              </a:r>
              <a:r>
                <a:rPr lang="en-US" sz="2000" b="1" dirty="0"/>
                <a:t> (3): </a:t>
              </a:r>
            </a:p>
            <a:p>
              <a:pPr algn="ctr">
                <a:lnSpc>
                  <a:spcPct val="150000"/>
                </a:lnSpc>
              </a:pPr>
              <a:r>
                <a:rPr lang="en-US" sz="2000" dirty="0" err="1"/>
                <a:t>Lí</a:t>
              </a:r>
              <a:r>
                <a:rPr lang="en-US" sz="2000" dirty="0"/>
                <a:t> </a:t>
              </a:r>
              <a:r>
                <a:rPr lang="en-US" sz="2000" dirty="0" err="1"/>
                <a:t>giải</a:t>
              </a:r>
              <a:r>
                <a:rPr lang="en-US" sz="2000" dirty="0"/>
                <a:t> bi </a:t>
              </a:r>
              <a:r>
                <a:rPr lang="en-US" sz="2000" dirty="0" err="1"/>
                <a:t>kịch</a:t>
              </a:r>
              <a:r>
                <a:rPr lang="en-US" sz="2000" dirty="0"/>
                <a:t>.</a:t>
              </a:r>
            </a:p>
          </p:txBody>
        </p:sp>
      </p:grpSp>
      <p:grpSp>
        <p:nvGrpSpPr>
          <p:cNvPr id="13" name="Group 12">
            <a:extLst>
              <a:ext uri="{FF2B5EF4-FFF2-40B4-BE49-F238E27FC236}">
                <a16:creationId xmlns:a16="http://schemas.microsoft.com/office/drawing/2014/main" id="{B5480878-A86A-2C24-9DE7-288865A5B52B}"/>
              </a:ext>
            </a:extLst>
          </p:cNvPr>
          <p:cNvGrpSpPr/>
          <p:nvPr/>
        </p:nvGrpSpPr>
        <p:grpSpPr>
          <a:xfrm>
            <a:off x="5558882" y="879081"/>
            <a:ext cx="3085171" cy="2031387"/>
            <a:chOff x="1170878" y="737900"/>
            <a:chExt cx="3003396" cy="2345511"/>
          </a:xfrm>
        </p:grpSpPr>
        <p:pic>
          <p:nvPicPr>
            <p:cNvPr id="14" name="Picture 13">
              <a:extLst>
                <a:ext uri="{FF2B5EF4-FFF2-40B4-BE49-F238E27FC236}">
                  <a16:creationId xmlns:a16="http://schemas.microsoft.com/office/drawing/2014/main" id="{B8D3BE16-1ABF-DC59-39F4-8A13FEE9D9C3}"/>
                </a:ext>
              </a:extLst>
            </p:cNvPr>
            <p:cNvPicPr>
              <a:picLocks noChangeAspect="1"/>
            </p:cNvPicPr>
            <p:nvPr/>
          </p:nvPicPr>
          <p:blipFill rotWithShape="1">
            <a:blip r:embed="rId3"/>
            <a:srcRect t="40325" r="74390" b="24119"/>
            <a:stretch/>
          </p:blipFill>
          <p:spPr>
            <a:xfrm>
              <a:off x="1170878" y="737900"/>
              <a:ext cx="3003396" cy="2345511"/>
            </a:xfrm>
            <a:prstGeom prst="rect">
              <a:avLst/>
            </a:prstGeom>
          </p:spPr>
        </p:pic>
        <p:sp>
          <p:nvSpPr>
            <p:cNvPr id="15" name="TextBox 14">
              <a:extLst>
                <a:ext uri="{FF2B5EF4-FFF2-40B4-BE49-F238E27FC236}">
                  <a16:creationId xmlns:a16="http://schemas.microsoft.com/office/drawing/2014/main" id="{CC0F1A1D-DDE1-2A69-E12B-0277CB641E6D}"/>
                </a:ext>
              </a:extLst>
            </p:cNvPr>
            <p:cNvSpPr txBox="1"/>
            <p:nvPr/>
          </p:nvSpPr>
          <p:spPr>
            <a:xfrm>
              <a:off x="1623061" y="1283837"/>
              <a:ext cx="2198091" cy="1106903"/>
            </a:xfrm>
            <a:prstGeom prst="rect">
              <a:avLst/>
            </a:prstGeom>
            <a:noFill/>
          </p:spPr>
          <p:txBody>
            <a:bodyPr wrap="square" rtlCol="0">
              <a:spAutoFit/>
            </a:bodyPr>
            <a:lstStyle/>
            <a:p>
              <a:pPr algn="ctr">
                <a:lnSpc>
                  <a:spcPct val="150000"/>
                </a:lnSpc>
              </a:pPr>
              <a:r>
                <a:rPr lang="en-US" sz="2000" b="1" dirty="0" err="1"/>
                <a:t>Phần</a:t>
              </a:r>
              <a:r>
                <a:rPr lang="en-US" sz="2000" b="1" dirty="0"/>
                <a:t> (2): </a:t>
              </a:r>
            </a:p>
            <a:p>
              <a:pPr algn="ctr">
                <a:lnSpc>
                  <a:spcPct val="150000"/>
                </a:lnSpc>
              </a:pPr>
              <a:r>
                <a:rPr lang="en-US" sz="2000" dirty="0" err="1"/>
                <a:t>Nhận</a:t>
              </a:r>
              <a:r>
                <a:rPr lang="en-US" sz="2000" dirty="0"/>
                <a:t> </a:t>
              </a:r>
              <a:r>
                <a:rPr lang="en-US" sz="2000" dirty="0" err="1"/>
                <a:t>diện</a:t>
              </a:r>
              <a:r>
                <a:rPr lang="en-US" sz="2000" dirty="0"/>
                <a:t> bi </a:t>
              </a:r>
              <a:r>
                <a:rPr lang="en-US" sz="2000" dirty="0" err="1"/>
                <a:t>kịch</a:t>
              </a:r>
              <a:r>
                <a:rPr lang="en-US" sz="2000" dirty="0"/>
                <a:t>.</a:t>
              </a:r>
            </a:p>
          </p:txBody>
        </p:sp>
      </p:grpSp>
      <p:grpSp>
        <p:nvGrpSpPr>
          <p:cNvPr id="16" name="Group 15">
            <a:extLst>
              <a:ext uri="{FF2B5EF4-FFF2-40B4-BE49-F238E27FC236}">
                <a16:creationId xmlns:a16="http://schemas.microsoft.com/office/drawing/2014/main" id="{3B68BE1F-9EC1-58B4-319C-4E86607236C3}"/>
              </a:ext>
            </a:extLst>
          </p:cNvPr>
          <p:cNvGrpSpPr/>
          <p:nvPr/>
        </p:nvGrpSpPr>
        <p:grpSpPr>
          <a:xfrm>
            <a:off x="5668536" y="2705486"/>
            <a:ext cx="3085171" cy="1968140"/>
            <a:chOff x="1170878" y="737900"/>
            <a:chExt cx="3003396" cy="2345511"/>
          </a:xfrm>
        </p:grpSpPr>
        <p:pic>
          <p:nvPicPr>
            <p:cNvPr id="17" name="Picture 16">
              <a:extLst>
                <a:ext uri="{FF2B5EF4-FFF2-40B4-BE49-F238E27FC236}">
                  <a16:creationId xmlns:a16="http://schemas.microsoft.com/office/drawing/2014/main" id="{785E2324-6819-27F8-9376-0A5BAC4871EF}"/>
                </a:ext>
              </a:extLst>
            </p:cNvPr>
            <p:cNvPicPr>
              <a:picLocks noChangeAspect="1"/>
            </p:cNvPicPr>
            <p:nvPr/>
          </p:nvPicPr>
          <p:blipFill rotWithShape="1">
            <a:blip r:embed="rId3"/>
            <a:srcRect t="40325" r="74390" b="24119"/>
            <a:stretch/>
          </p:blipFill>
          <p:spPr>
            <a:xfrm>
              <a:off x="1170878" y="737900"/>
              <a:ext cx="3003396" cy="2345511"/>
            </a:xfrm>
            <a:prstGeom prst="rect">
              <a:avLst/>
            </a:prstGeom>
          </p:spPr>
        </p:pic>
        <p:sp>
          <p:nvSpPr>
            <p:cNvPr id="18" name="TextBox 17">
              <a:extLst>
                <a:ext uri="{FF2B5EF4-FFF2-40B4-BE49-F238E27FC236}">
                  <a16:creationId xmlns:a16="http://schemas.microsoft.com/office/drawing/2014/main" id="{460ECF83-0D39-0062-E847-D7A41EF03D36}"/>
                </a:ext>
              </a:extLst>
            </p:cNvPr>
            <p:cNvSpPr txBox="1"/>
            <p:nvPr/>
          </p:nvSpPr>
          <p:spPr>
            <a:xfrm>
              <a:off x="1687551" y="1283837"/>
              <a:ext cx="2133600" cy="958660"/>
            </a:xfrm>
            <a:prstGeom prst="rect">
              <a:avLst/>
            </a:prstGeom>
            <a:noFill/>
          </p:spPr>
          <p:txBody>
            <a:bodyPr wrap="square" rtlCol="0">
              <a:spAutoFit/>
            </a:bodyPr>
            <a:lstStyle/>
            <a:p>
              <a:pPr algn="ctr">
                <a:lnSpc>
                  <a:spcPct val="150000"/>
                </a:lnSpc>
              </a:pPr>
              <a:r>
                <a:rPr lang="en-US" sz="2000" b="1" dirty="0" err="1"/>
                <a:t>Phần</a:t>
              </a:r>
              <a:r>
                <a:rPr lang="en-US" sz="2000" b="1" dirty="0"/>
                <a:t> (4): </a:t>
              </a:r>
            </a:p>
            <a:p>
              <a:pPr algn="ctr">
                <a:lnSpc>
                  <a:spcPct val="150000"/>
                </a:lnSpc>
              </a:pPr>
              <a:r>
                <a:rPr lang="en-US" sz="2000" dirty="0" err="1"/>
                <a:t>Hoá</a:t>
              </a:r>
              <a:r>
                <a:rPr lang="en-US" sz="2000" dirty="0"/>
                <a:t> </a:t>
              </a:r>
              <a:r>
                <a:rPr lang="en-US" sz="2000" dirty="0" err="1"/>
                <a:t>giải</a:t>
              </a:r>
              <a:r>
                <a:rPr lang="en-US" sz="2000" dirty="0"/>
                <a:t> bi </a:t>
              </a:r>
              <a:r>
                <a:rPr lang="en-US" sz="2000" dirty="0" err="1"/>
                <a:t>kịch</a:t>
              </a:r>
              <a:r>
                <a:rPr lang="en-US" sz="2000" dirty="0"/>
                <a:t>.</a:t>
              </a:r>
            </a:p>
          </p:txBody>
        </p:sp>
      </p:grpSp>
      <p:grpSp>
        <p:nvGrpSpPr>
          <p:cNvPr id="19" name="Group 18">
            <a:extLst>
              <a:ext uri="{FF2B5EF4-FFF2-40B4-BE49-F238E27FC236}">
                <a16:creationId xmlns:a16="http://schemas.microsoft.com/office/drawing/2014/main" id="{A9F124F8-96AF-DA36-7956-6CC5140DB288}"/>
              </a:ext>
            </a:extLst>
          </p:cNvPr>
          <p:cNvGrpSpPr/>
          <p:nvPr/>
        </p:nvGrpSpPr>
        <p:grpSpPr>
          <a:xfrm>
            <a:off x="2561064" y="3516372"/>
            <a:ext cx="2966223" cy="1796273"/>
            <a:chOff x="1170878" y="737900"/>
            <a:chExt cx="2520176" cy="1968139"/>
          </a:xfrm>
        </p:grpSpPr>
        <p:pic>
          <p:nvPicPr>
            <p:cNvPr id="20" name="Picture 19">
              <a:extLst>
                <a:ext uri="{FF2B5EF4-FFF2-40B4-BE49-F238E27FC236}">
                  <a16:creationId xmlns:a16="http://schemas.microsoft.com/office/drawing/2014/main" id="{A73F3ADE-8DC3-603D-4AEC-545FCEF25EE0}"/>
                </a:ext>
              </a:extLst>
            </p:cNvPr>
            <p:cNvPicPr>
              <a:picLocks noChangeAspect="1"/>
            </p:cNvPicPr>
            <p:nvPr/>
          </p:nvPicPr>
          <p:blipFill rotWithShape="1">
            <a:blip r:embed="rId3"/>
            <a:srcRect t="40325" r="74390" b="24119"/>
            <a:stretch/>
          </p:blipFill>
          <p:spPr>
            <a:xfrm>
              <a:off x="1170878" y="737900"/>
              <a:ext cx="2520176" cy="1968139"/>
            </a:xfrm>
            <a:prstGeom prst="rect">
              <a:avLst/>
            </a:prstGeom>
          </p:spPr>
        </p:pic>
        <p:sp>
          <p:nvSpPr>
            <p:cNvPr id="21" name="TextBox 20">
              <a:extLst>
                <a:ext uri="{FF2B5EF4-FFF2-40B4-BE49-F238E27FC236}">
                  <a16:creationId xmlns:a16="http://schemas.microsoft.com/office/drawing/2014/main" id="{80DA0294-C60B-AE52-D6A7-731911CB205D}"/>
                </a:ext>
              </a:extLst>
            </p:cNvPr>
            <p:cNvSpPr txBox="1"/>
            <p:nvPr/>
          </p:nvSpPr>
          <p:spPr>
            <a:xfrm>
              <a:off x="1745334" y="1104690"/>
              <a:ext cx="1405054" cy="958660"/>
            </a:xfrm>
            <a:prstGeom prst="rect">
              <a:avLst/>
            </a:prstGeom>
            <a:noFill/>
          </p:spPr>
          <p:txBody>
            <a:bodyPr wrap="square" rtlCol="0">
              <a:spAutoFit/>
            </a:bodyPr>
            <a:lstStyle/>
            <a:p>
              <a:pPr algn="ctr">
                <a:lnSpc>
                  <a:spcPct val="150000"/>
                </a:lnSpc>
              </a:pPr>
              <a:r>
                <a:rPr lang="en-US" sz="2000" b="1" dirty="0" err="1"/>
                <a:t>Phần</a:t>
              </a:r>
              <a:r>
                <a:rPr lang="en-US" sz="2000" b="1" dirty="0"/>
                <a:t> (5): </a:t>
              </a:r>
              <a:r>
                <a:rPr lang="en-US" sz="2000" dirty="0" err="1"/>
                <a:t>Kết</a:t>
              </a:r>
              <a:r>
                <a:rPr lang="en-US" sz="2000" dirty="0"/>
                <a:t> </a:t>
              </a:r>
              <a:r>
                <a:rPr lang="en-US" sz="2000" dirty="0" err="1"/>
                <a:t>luận</a:t>
              </a:r>
              <a:r>
                <a:rPr lang="en-US" sz="2000" b="1" dirty="0"/>
                <a:t>.</a:t>
              </a:r>
            </a:p>
          </p:txBody>
        </p:sp>
      </p:grpSp>
      <p:pic>
        <p:nvPicPr>
          <p:cNvPr id="22" name="Picture 21">
            <a:extLst>
              <a:ext uri="{FF2B5EF4-FFF2-40B4-BE49-F238E27FC236}">
                <a16:creationId xmlns:a16="http://schemas.microsoft.com/office/drawing/2014/main" id="{C3E9564B-2A38-AA18-514D-D89D610699CA}"/>
              </a:ext>
            </a:extLst>
          </p:cNvPr>
          <p:cNvPicPr>
            <a:picLocks noChangeAspect="1"/>
          </p:cNvPicPr>
          <p:nvPr/>
        </p:nvPicPr>
        <p:blipFill rotWithShape="1">
          <a:blip r:embed="rId4"/>
          <a:srcRect l="3415" t="30569" r="81951" b="46667"/>
          <a:stretch/>
        </p:blipFill>
        <p:spPr>
          <a:xfrm rot="9435332" flipV="1">
            <a:off x="5087610" y="1165189"/>
            <a:ext cx="879355" cy="769436"/>
          </a:xfrm>
          <a:prstGeom prst="rect">
            <a:avLst/>
          </a:prstGeom>
        </p:spPr>
      </p:pic>
      <p:pic>
        <p:nvPicPr>
          <p:cNvPr id="23" name="Picture 22">
            <a:extLst>
              <a:ext uri="{FF2B5EF4-FFF2-40B4-BE49-F238E27FC236}">
                <a16:creationId xmlns:a16="http://schemas.microsoft.com/office/drawing/2014/main" id="{327E778E-F655-0337-F419-0E5A370F3516}"/>
              </a:ext>
            </a:extLst>
          </p:cNvPr>
          <p:cNvPicPr>
            <a:picLocks noChangeAspect="1"/>
          </p:cNvPicPr>
          <p:nvPr/>
        </p:nvPicPr>
        <p:blipFill rotWithShape="1">
          <a:blip r:embed="rId4"/>
          <a:srcRect l="3415" t="30569" r="81951" b="46667"/>
          <a:stretch/>
        </p:blipFill>
        <p:spPr>
          <a:xfrm rot="11358194" flipH="1" flipV="1">
            <a:off x="5029939" y="1990242"/>
            <a:ext cx="879355" cy="769436"/>
          </a:xfrm>
          <a:prstGeom prst="rect">
            <a:avLst/>
          </a:prstGeom>
        </p:spPr>
      </p:pic>
      <p:pic>
        <p:nvPicPr>
          <p:cNvPr id="24" name="Picture 23">
            <a:extLst>
              <a:ext uri="{FF2B5EF4-FFF2-40B4-BE49-F238E27FC236}">
                <a16:creationId xmlns:a16="http://schemas.microsoft.com/office/drawing/2014/main" id="{C00E9F08-023B-BC2A-2386-2D8FC58A4B5A}"/>
              </a:ext>
            </a:extLst>
          </p:cNvPr>
          <p:cNvPicPr>
            <a:picLocks noChangeAspect="1"/>
          </p:cNvPicPr>
          <p:nvPr/>
        </p:nvPicPr>
        <p:blipFill rotWithShape="1">
          <a:blip r:embed="rId4"/>
          <a:srcRect l="3415" t="30569" r="81951" b="46667"/>
          <a:stretch/>
        </p:blipFill>
        <p:spPr>
          <a:xfrm rot="10241806" flipV="1">
            <a:off x="5263511" y="2814541"/>
            <a:ext cx="879355" cy="769436"/>
          </a:xfrm>
          <a:prstGeom prst="rect">
            <a:avLst/>
          </a:prstGeom>
        </p:spPr>
      </p:pic>
      <p:pic>
        <p:nvPicPr>
          <p:cNvPr id="25" name="Picture 24">
            <a:extLst>
              <a:ext uri="{FF2B5EF4-FFF2-40B4-BE49-F238E27FC236}">
                <a16:creationId xmlns:a16="http://schemas.microsoft.com/office/drawing/2014/main" id="{A3BFF4D6-DBD7-5D56-3D51-B08643DC08F0}"/>
              </a:ext>
            </a:extLst>
          </p:cNvPr>
          <p:cNvPicPr>
            <a:picLocks noChangeAspect="1"/>
          </p:cNvPicPr>
          <p:nvPr/>
        </p:nvPicPr>
        <p:blipFill rotWithShape="1">
          <a:blip r:embed="rId4"/>
          <a:srcRect l="3415" t="30569" r="81951" b="46667"/>
          <a:stretch/>
        </p:blipFill>
        <p:spPr>
          <a:xfrm rot="11358194" flipH="1" flipV="1">
            <a:off x="5087610" y="3609103"/>
            <a:ext cx="879355" cy="769436"/>
          </a:xfrm>
          <a:prstGeom prst="rect">
            <a:avLst/>
          </a:prstGeom>
        </p:spPr>
      </p:pic>
      <p:pic>
        <p:nvPicPr>
          <p:cNvPr id="27" name="Picture 26">
            <a:extLst>
              <a:ext uri="{FF2B5EF4-FFF2-40B4-BE49-F238E27FC236}">
                <a16:creationId xmlns:a16="http://schemas.microsoft.com/office/drawing/2014/main" id="{C046DD48-4B8B-509A-F4D0-06D46AA81250}"/>
              </a:ext>
            </a:extLst>
          </p:cNvPr>
          <p:cNvPicPr>
            <a:picLocks noChangeAspect="1"/>
          </p:cNvPicPr>
          <p:nvPr/>
        </p:nvPicPr>
        <p:blipFill rotWithShape="1">
          <a:blip r:embed="rId5"/>
          <a:srcRect l="77366" t="-705" r="-1334" b="60187"/>
          <a:stretch/>
        </p:blipFill>
        <p:spPr>
          <a:xfrm>
            <a:off x="217942" y="1529740"/>
            <a:ext cx="2191693" cy="2084020"/>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par>
                                <p:cTn id="18" presetID="22" presetClass="entr" presetSubtype="8"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right)">
                                      <p:cBhvr>
                                        <p:cTn id="25" dur="500"/>
                                        <p:tgtEl>
                                          <p:spTgt spid="23"/>
                                        </p:tgtEl>
                                      </p:cBhvr>
                                    </p:animEffect>
                                  </p:childTnLst>
                                </p:cTn>
                              </p:par>
                              <p:par>
                                <p:cTn id="26" presetID="22" presetClass="entr" presetSubtype="2"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right)">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wipe(left)">
                                      <p:cBhvr>
                                        <p:cTn id="33" dur="500"/>
                                        <p:tgtEl>
                                          <p:spTgt spid="24"/>
                                        </p:tgtEl>
                                      </p:cBhvr>
                                    </p:animEffect>
                                  </p:childTnLst>
                                </p:cTn>
                              </p:par>
                              <p:par>
                                <p:cTn id="34" presetID="22" presetClass="entr" presetSubtype="8"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left)">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2" fill="hold"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wipe(right)">
                                      <p:cBhvr>
                                        <p:cTn id="41" dur="500"/>
                                        <p:tgtEl>
                                          <p:spTgt spid="25"/>
                                        </p:tgtEl>
                                      </p:cBhvr>
                                    </p:animEffect>
                                  </p:childTnLst>
                                </p:cTn>
                              </p:par>
                              <p:par>
                                <p:cTn id="42" presetID="22" presetClass="entr" presetSubtype="2" fill="hold"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right)">
                                      <p:cBhvr>
                                        <p:cTn id="4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D4DB673-8FB0-7504-AFB6-5C185EAC496B}"/>
              </a:ext>
            </a:extLst>
          </p:cNvPr>
          <p:cNvSpPr txBox="1"/>
          <p:nvPr/>
        </p:nvSpPr>
        <p:spPr>
          <a:xfrm>
            <a:off x="745298" y="245898"/>
            <a:ext cx="7653403" cy="958660"/>
          </a:xfrm>
          <a:prstGeom prst="rect">
            <a:avLst/>
          </a:prstGeom>
          <a:noFill/>
        </p:spPr>
        <p:txBody>
          <a:bodyPr wrap="square">
            <a:spAutoFit/>
          </a:bodyPr>
          <a:lstStyle/>
          <a:p>
            <a:pPr algn="ctr">
              <a:lnSpc>
                <a:spcPct val="150000"/>
              </a:lnSpc>
            </a:pPr>
            <a:r>
              <a:rPr lang="vi-VN" sz="2000" b="1" dirty="0">
                <a:solidFill>
                  <a:srgbClr val="000000"/>
                </a:solidFill>
                <a:effectLst/>
                <a:latin typeface="+mn-lt"/>
                <a:ea typeface="Times New Roman" panose="02020603050405020304" pitchFamily="18" charset="0"/>
              </a:rPr>
              <a:t>Một số tác phẩm văn học Việt Nam viết về số phận bi kịch của con người: </a:t>
            </a:r>
            <a:endParaRPr lang="en-US" sz="2000" b="1" dirty="0">
              <a:latin typeface="+mn-lt"/>
            </a:endParaRPr>
          </a:p>
        </p:txBody>
      </p:sp>
      <p:pic>
        <p:nvPicPr>
          <p:cNvPr id="1026" name="Picture 2" descr="Truyện Kiều">
            <a:extLst>
              <a:ext uri="{FF2B5EF4-FFF2-40B4-BE49-F238E27FC236}">
                <a16:creationId xmlns:a16="http://schemas.microsoft.com/office/drawing/2014/main" id="{F8650DB7-AAE6-647F-EAE5-5ECBD8FDA5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055" y="1367193"/>
            <a:ext cx="1703387" cy="257174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4D8BB61-C03F-BEA3-EAC8-08528812CFE9}"/>
              </a:ext>
            </a:extLst>
          </p:cNvPr>
          <p:cNvSpPr txBox="1"/>
          <p:nvPr/>
        </p:nvSpPr>
        <p:spPr>
          <a:xfrm>
            <a:off x="264344" y="3974578"/>
            <a:ext cx="1703387" cy="958660"/>
          </a:xfrm>
          <a:prstGeom prst="rect">
            <a:avLst/>
          </a:prstGeom>
          <a:noFill/>
        </p:spPr>
        <p:txBody>
          <a:bodyPr wrap="square">
            <a:spAutoFit/>
          </a:bodyPr>
          <a:lstStyle/>
          <a:p>
            <a:pPr algn="ctr">
              <a:lnSpc>
                <a:spcPct val="150000"/>
              </a:lnSpc>
            </a:pPr>
            <a:r>
              <a:rPr lang="en-US" sz="2000" i="1" dirty="0" err="1"/>
              <a:t>Truyện</a:t>
            </a:r>
            <a:r>
              <a:rPr lang="en-US" sz="2000" i="1" dirty="0"/>
              <a:t> </a:t>
            </a:r>
            <a:r>
              <a:rPr lang="en-US" sz="2000" i="1" dirty="0" err="1"/>
              <a:t>Kiều</a:t>
            </a:r>
            <a:endParaRPr lang="en-US" sz="2000" i="1" dirty="0"/>
          </a:p>
          <a:p>
            <a:pPr algn="ctr">
              <a:lnSpc>
                <a:spcPct val="150000"/>
              </a:lnSpc>
            </a:pPr>
            <a:r>
              <a:rPr lang="en-US" sz="2000" dirty="0"/>
              <a:t>(</a:t>
            </a:r>
            <a:r>
              <a:rPr lang="en-US" sz="2000" dirty="0" err="1"/>
              <a:t>Nguyễn</a:t>
            </a:r>
            <a:r>
              <a:rPr lang="en-US" sz="2000" dirty="0"/>
              <a:t> Du)</a:t>
            </a:r>
          </a:p>
        </p:txBody>
      </p:sp>
      <p:pic>
        <p:nvPicPr>
          <p:cNvPr id="1028" name="Picture 4" descr="Quan Âm Thị Kính - Văn Hóa Phật Giáo - THƯ VIỆN HOA SEN">
            <a:extLst>
              <a:ext uri="{FF2B5EF4-FFF2-40B4-BE49-F238E27FC236}">
                <a16:creationId xmlns:a16="http://schemas.microsoft.com/office/drawing/2014/main" id="{12C1417A-AF3C-8DEF-E355-E8F868A85B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5482" y="1367193"/>
            <a:ext cx="1863873" cy="260738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755FAB5-7FF9-CEB8-751A-180F78DAC905}"/>
              </a:ext>
            </a:extLst>
          </p:cNvPr>
          <p:cNvSpPr txBox="1"/>
          <p:nvPr/>
        </p:nvSpPr>
        <p:spPr>
          <a:xfrm>
            <a:off x="2335203" y="3974578"/>
            <a:ext cx="2204429" cy="496996"/>
          </a:xfrm>
          <a:prstGeom prst="rect">
            <a:avLst/>
          </a:prstGeom>
          <a:noFill/>
        </p:spPr>
        <p:txBody>
          <a:bodyPr wrap="square">
            <a:spAutoFit/>
          </a:bodyPr>
          <a:lstStyle/>
          <a:p>
            <a:pPr algn="ctr">
              <a:lnSpc>
                <a:spcPct val="150000"/>
              </a:lnSpc>
            </a:pPr>
            <a:r>
              <a:rPr lang="en-US" sz="2000" i="1" dirty="0"/>
              <a:t>Quan </a:t>
            </a:r>
            <a:r>
              <a:rPr lang="en-US" sz="2000" i="1" dirty="0" err="1"/>
              <a:t>âm</a:t>
            </a:r>
            <a:r>
              <a:rPr lang="en-US" sz="2000" i="1" dirty="0"/>
              <a:t> </a:t>
            </a:r>
            <a:r>
              <a:rPr lang="en-US" sz="2000" i="1" dirty="0" err="1"/>
              <a:t>thị</a:t>
            </a:r>
            <a:r>
              <a:rPr lang="en-US" sz="2000" i="1" dirty="0"/>
              <a:t> </a:t>
            </a:r>
            <a:r>
              <a:rPr lang="en-US" sz="2000" i="1" dirty="0" err="1"/>
              <a:t>kính</a:t>
            </a:r>
            <a:endParaRPr lang="en-US" sz="2000" i="1" dirty="0"/>
          </a:p>
        </p:txBody>
      </p:sp>
      <p:pic>
        <p:nvPicPr>
          <p:cNvPr id="1030" name="Picture 6" descr="Tắt Đèn by Ngô Tất Tố | Goodreads">
            <a:extLst>
              <a:ext uri="{FF2B5EF4-FFF2-40B4-BE49-F238E27FC236}">
                <a16:creationId xmlns:a16="http://schemas.microsoft.com/office/drawing/2014/main" id="{AFA9BA1D-95E0-C2FC-6618-AF3F3506BC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8395" y="1367192"/>
            <a:ext cx="1863873" cy="260738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2025BD4-CA9A-02A8-CC91-4E9A5244D00E}"/>
              </a:ext>
            </a:extLst>
          </p:cNvPr>
          <p:cNvSpPr txBox="1"/>
          <p:nvPr/>
        </p:nvSpPr>
        <p:spPr>
          <a:xfrm>
            <a:off x="4718116" y="3974578"/>
            <a:ext cx="2204429" cy="958660"/>
          </a:xfrm>
          <a:prstGeom prst="rect">
            <a:avLst/>
          </a:prstGeom>
          <a:noFill/>
        </p:spPr>
        <p:txBody>
          <a:bodyPr wrap="square">
            <a:spAutoFit/>
          </a:bodyPr>
          <a:lstStyle/>
          <a:p>
            <a:pPr algn="ctr">
              <a:lnSpc>
                <a:spcPct val="150000"/>
              </a:lnSpc>
            </a:pPr>
            <a:r>
              <a:rPr lang="en-US" sz="2000" i="1" dirty="0" err="1"/>
              <a:t>Tắt</a:t>
            </a:r>
            <a:r>
              <a:rPr lang="en-US" sz="2000" i="1" dirty="0"/>
              <a:t> </a:t>
            </a:r>
            <a:r>
              <a:rPr lang="en-US" sz="2000" i="1" dirty="0" err="1"/>
              <a:t>đèn</a:t>
            </a:r>
            <a:endParaRPr lang="en-US" sz="2000" i="1" dirty="0"/>
          </a:p>
          <a:p>
            <a:pPr algn="ctr">
              <a:lnSpc>
                <a:spcPct val="150000"/>
              </a:lnSpc>
            </a:pPr>
            <a:r>
              <a:rPr lang="en-US" sz="2000" dirty="0"/>
              <a:t>(Ngô </a:t>
            </a:r>
            <a:r>
              <a:rPr lang="en-US" sz="2000" dirty="0" err="1"/>
              <a:t>Tất</a:t>
            </a:r>
            <a:r>
              <a:rPr lang="en-US" sz="2000" dirty="0"/>
              <a:t> </a:t>
            </a:r>
            <a:r>
              <a:rPr lang="en-US" sz="2000" dirty="0" err="1"/>
              <a:t>Tố</a:t>
            </a:r>
            <a:r>
              <a:rPr lang="en-US" sz="2000" dirty="0"/>
              <a:t>)</a:t>
            </a:r>
          </a:p>
        </p:txBody>
      </p:sp>
      <p:pic>
        <p:nvPicPr>
          <p:cNvPr id="1034" name="Picture 10" descr="Lão Hạc">
            <a:extLst>
              <a:ext uri="{FF2B5EF4-FFF2-40B4-BE49-F238E27FC236}">
                <a16:creationId xmlns:a16="http://schemas.microsoft.com/office/drawing/2014/main" id="{BF257CFE-0C6B-D326-8834-6A163657EF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19740" y="1367192"/>
            <a:ext cx="1756251" cy="256896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0F0B383-C19E-402F-636F-3D16E0EB066F}"/>
              </a:ext>
            </a:extLst>
          </p:cNvPr>
          <p:cNvSpPr txBox="1"/>
          <p:nvPr/>
        </p:nvSpPr>
        <p:spPr>
          <a:xfrm>
            <a:off x="6922545" y="3944422"/>
            <a:ext cx="2204429" cy="958660"/>
          </a:xfrm>
          <a:prstGeom prst="rect">
            <a:avLst/>
          </a:prstGeom>
          <a:noFill/>
        </p:spPr>
        <p:txBody>
          <a:bodyPr wrap="square">
            <a:spAutoFit/>
          </a:bodyPr>
          <a:lstStyle/>
          <a:p>
            <a:pPr algn="ctr">
              <a:lnSpc>
                <a:spcPct val="150000"/>
              </a:lnSpc>
            </a:pPr>
            <a:r>
              <a:rPr lang="en-US" sz="2000" i="1" dirty="0" err="1"/>
              <a:t>Lão</a:t>
            </a:r>
            <a:r>
              <a:rPr lang="en-US" sz="2000" i="1" dirty="0"/>
              <a:t> </a:t>
            </a:r>
            <a:r>
              <a:rPr lang="en-US" sz="2000" i="1" dirty="0" err="1"/>
              <a:t>Hạc</a:t>
            </a:r>
            <a:endParaRPr lang="en-US" sz="2000" i="1" dirty="0"/>
          </a:p>
          <a:p>
            <a:pPr algn="ctr">
              <a:lnSpc>
                <a:spcPct val="150000"/>
              </a:lnSpc>
            </a:pPr>
            <a:r>
              <a:rPr lang="en-US" sz="2000" dirty="0"/>
              <a:t>(Nam Cao)</a:t>
            </a:r>
          </a:p>
        </p:txBody>
      </p:sp>
    </p:spTree>
    <p:extLst>
      <p:ext uri="{BB962C8B-B14F-4D97-AF65-F5344CB8AC3E}">
        <p14:creationId xmlns:p14="http://schemas.microsoft.com/office/powerpoint/2010/main" val="125875308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down)">
                                      <p:cBhvr>
                                        <p:cTn id="12" dur="500"/>
                                        <p:tgtEl>
                                          <p:spTgt spid="102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wipe(down)">
                                      <p:cBhvr>
                                        <p:cTn id="20" dur="500"/>
                                        <p:tgtEl>
                                          <p:spTgt spid="102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30"/>
                                        </p:tgtEl>
                                        <p:attrNameLst>
                                          <p:attrName>style.visibility</p:attrName>
                                        </p:attrNameLst>
                                      </p:cBhvr>
                                      <p:to>
                                        <p:strVal val="visible"/>
                                      </p:to>
                                    </p:set>
                                    <p:animEffect transition="in" filter="wipe(down)">
                                      <p:cBhvr>
                                        <p:cTn id="28" dur="500"/>
                                        <p:tgtEl>
                                          <p:spTgt spid="1030"/>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034"/>
                                        </p:tgtEl>
                                        <p:attrNameLst>
                                          <p:attrName>style.visibility</p:attrName>
                                        </p:attrNameLst>
                                      </p:cBhvr>
                                      <p:to>
                                        <p:strVal val="visible"/>
                                      </p:to>
                                    </p:set>
                                    <p:animEffect transition="in" filter="wipe(down)">
                                      <p:cBhvr>
                                        <p:cTn id="36" dur="500"/>
                                        <p:tgtEl>
                                          <p:spTgt spid="1034"/>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down)">
                                      <p:cBhvr>
                                        <p:cTn id="3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Shape 1733"/>
        <p:cNvGrpSpPr/>
        <p:nvPr/>
      </p:nvGrpSpPr>
      <p:grpSpPr>
        <a:xfrm>
          <a:off x="0" y="0"/>
          <a:ext cx="0" cy="0"/>
          <a:chOff x="0" y="0"/>
          <a:chExt cx="0" cy="0"/>
        </a:xfrm>
      </p:grpSpPr>
      <p:sp>
        <p:nvSpPr>
          <p:cNvPr id="5" name="TextBox 4">
            <a:extLst>
              <a:ext uri="{FF2B5EF4-FFF2-40B4-BE49-F238E27FC236}">
                <a16:creationId xmlns:a16="http://schemas.microsoft.com/office/drawing/2014/main" id="{1A78D0E4-B6A5-0BC3-B6DD-EE2686C4B85D}"/>
              </a:ext>
            </a:extLst>
          </p:cNvPr>
          <p:cNvSpPr txBox="1"/>
          <p:nvPr/>
        </p:nvSpPr>
        <p:spPr>
          <a:xfrm>
            <a:off x="512956" y="121433"/>
            <a:ext cx="8118088" cy="1131848"/>
          </a:xfrm>
          <a:prstGeom prst="rect">
            <a:avLst/>
          </a:prstGeom>
          <a:noFill/>
        </p:spPr>
        <p:txBody>
          <a:bodyPr wrap="square">
            <a:spAutoFit/>
          </a:bodyPr>
          <a:lstStyle/>
          <a:p>
            <a:pPr algn="ctr">
              <a:lnSpc>
                <a:spcPct val="150000"/>
              </a:lnSpc>
            </a:pPr>
            <a:r>
              <a:rPr lang="vi-VN" sz="2400" b="1" dirty="0">
                <a:solidFill>
                  <a:schemeClr val="accent2">
                    <a:lumMod val="50000"/>
                  </a:schemeClr>
                </a:solidFill>
                <a:effectLst/>
                <a:latin typeface="+mn-lt"/>
                <a:ea typeface="Times New Roman" panose="02020603050405020304" pitchFamily="18" charset="0"/>
              </a:rPr>
              <a:t>2. Quan điểm, cách đánh giá, kiến giải của người viết về nội dung tác phẩm</a:t>
            </a:r>
            <a:r>
              <a:rPr lang="en-US" sz="2400" b="1" dirty="0">
                <a:solidFill>
                  <a:schemeClr val="accent2">
                    <a:lumMod val="50000"/>
                  </a:schemeClr>
                </a:solidFill>
                <a:effectLst/>
                <a:latin typeface="+mn-lt"/>
                <a:ea typeface="Times New Roman" panose="02020603050405020304" pitchFamily="18" charset="0"/>
              </a:rPr>
              <a:t>.</a:t>
            </a:r>
            <a:r>
              <a:rPr lang="vi-VN" sz="2400" b="1" dirty="0">
                <a:solidFill>
                  <a:schemeClr val="accent2">
                    <a:lumMod val="50000"/>
                  </a:schemeClr>
                </a:solidFill>
                <a:effectLst/>
                <a:latin typeface="+mn-lt"/>
                <a:ea typeface="Times New Roman" panose="02020603050405020304" pitchFamily="18" charset="0"/>
              </a:rPr>
              <a:t> </a:t>
            </a:r>
            <a:endParaRPr lang="en-US" sz="2400" dirty="0">
              <a:solidFill>
                <a:schemeClr val="accent2">
                  <a:lumMod val="50000"/>
                </a:schemeClr>
              </a:solidFill>
              <a:latin typeface="+mn-lt"/>
            </a:endParaRPr>
          </a:p>
        </p:txBody>
      </p:sp>
      <p:sp>
        <p:nvSpPr>
          <p:cNvPr id="6" name="Rectangle 5">
            <a:extLst>
              <a:ext uri="{FF2B5EF4-FFF2-40B4-BE49-F238E27FC236}">
                <a16:creationId xmlns:a16="http://schemas.microsoft.com/office/drawing/2014/main" id="{E835BE50-761D-DAFD-54C5-8C7DBD125FEE}"/>
              </a:ext>
            </a:extLst>
          </p:cNvPr>
          <p:cNvSpPr/>
          <p:nvPr/>
        </p:nvSpPr>
        <p:spPr>
          <a:xfrm>
            <a:off x="3161370" y="1466665"/>
            <a:ext cx="2821259" cy="501805"/>
          </a:xfrm>
          <a:prstGeom prst="rect">
            <a:avLst/>
          </a:prstGeom>
          <a:solidFill>
            <a:schemeClr val="bg1">
              <a:lumMod val="90000"/>
            </a:schemeClr>
          </a:solidFill>
          <a:ln>
            <a:solidFill>
              <a:schemeClr val="bg1">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HOẠT ĐỘNG NHÓM</a:t>
            </a:r>
          </a:p>
        </p:txBody>
      </p:sp>
      <p:sp>
        <p:nvSpPr>
          <p:cNvPr id="8" name="TextBox 7">
            <a:extLst>
              <a:ext uri="{FF2B5EF4-FFF2-40B4-BE49-F238E27FC236}">
                <a16:creationId xmlns:a16="http://schemas.microsoft.com/office/drawing/2014/main" id="{D2FAF41E-3375-2CB0-7C51-321F8DB51004}"/>
              </a:ext>
            </a:extLst>
          </p:cNvPr>
          <p:cNvSpPr txBox="1"/>
          <p:nvPr/>
        </p:nvSpPr>
        <p:spPr>
          <a:xfrm>
            <a:off x="613317" y="2070106"/>
            <a:ext cx="8405423" cy="2805320"/>
          </a:xfrm>
          <a:prstGeom prst="rect">
            <a:avLst/>
          </a:prstGeom>
          <a:noFill/>
        </p:spPr>
        <p:txBody>
          <a:bodyPr wrap="square">
            <a:spAutoFit/>
          </a:bodyPr>
          <a:lstStyle/>
          <a:p>
            <a:pPr marL="914400" indent="-457200" algn="just">
              <a:lnSpc>
                <a:spcPct val="150000"/>
              </a:lnSpc>
              <a:buFont typeface="+mj-lt"/>
              <a:buAutoNum type="arabicPeriod"/>
            </a:pPr>
            <a:r>
              <a:rPr lang="vi-VN" sz="2000" dirty="0">
                <a:effectLst/>
                <a:latin typeface="+mn-lt"/>
                <a:ea typeface="Times New Roman" panose="02020603050405020304" pitchFamily="18" charset="0"/>
                <a:cs typeface="Times New Roman" panose="02020603050405020304" pitchFamily="18" charset="0"/>
              </a:rPr>
              <a:t>Đọc phần (2) và cho biết, theo tác giả, bi kịch của nhân vật Vũ Nương là gì? Tác giả đã làm sáng tỏ bi kịch ấy qua những lí lẽ và bằng chứng nào? Hoàn thành vào bảng dưới đây</a:t>
            </a:r>
            <a:r>
              <a:rPr lang="en-US" sz="2000" dirty="0">
                <a:effectLst/>
                <a:latin typeface="+mn-lt"/>
                <a:ea typeface="Times New Roman" panose="02020603050405020304" pitchFamily="18" charset="0"/>
                <a:cs typeface="Times New Roman" panose="02020603050405020304" pitchFamily="18" charset="0"/>
              </a:rPr>
              <a:t>.</a:t>
            </a:r>
          </a:p>
          <a:p>
            <a:pPr marL="914400" indent="-457200" algn="just">
              <a:lnSpc>
                <a:spcPct val="150000"/>
              </a:lnSpc>
              <a:buFont typeface="+mj-lt"/>
              <a:buAutoNum type="arabicPeriod"/>
            </a:pPr>
            <a:r>
              <a:rPr lang="vi-VN" sz="2000" dirty="0">
                <a:effectLst/>
                <a:latin typeface="+mn-lt"/>
                <a:ea typeface="Times New Roman" panose="02020603050405020304" pitchFamily="18" charset="0"/>
                <a:cs typeface="Times New Roman" panose="02020603050405020304" pitchFamily="18" charset="0"/>
              </a:rPr>
              <a:t>Đọc phần (3) và cho biết, theo tác giả, điều gì đã khiến Vũ Nương gieo mình xuống sông tự tử. Em có suy nghĩ gì về cách lí giải của tác giả? Hoàn thành câu trả lời vào Phiếu học tập số 1.</a:t>
            </a:r>
            <a:endParaRPr lang="en-US" sz="2000" dirty="0">
              <a:effectLst/>
              <a:latin typeface="+mn-lt"/>
              <a:ea typeface="Times New Roman" panose="02020603050405020304" pitchFamily="18" charset="0"/>
            </a:endParaRPr>
          </a:p>
        </p:txBody>
      </p:sp>
      <p:pic>
        <p:nvPicPr>
          <p:cNvPr id="10" name="Picture 9">
            <a:extLst>
              <a:ext uri="{FF2B5EF4-FFF2-40B4-BE49-F238E27FC236}">
                <a16:creationId xmlns:a16="http://schemas.microsoft.com/office/drawing/2014/main" id="{1761D38B-C9FF-B8D8-F47B-B1088E7B7D69}"/>
              </a:ext>
            </a:extLst>
          </p:cNvPr>
          <p:cNvPicPr>
            <a:picLocks noChangeAspect="1"/>
          </p:cNvPicPr>
          <p:nvPr/>
        </p:nvPicPr>
        <p:blipFill rotWithShape="1">
          <a:blip r:embed="rId3"/>
          <a:srcRect t="64824" r="86463" b="-1680"/>
          <a:stretch/>
        </p:blipFill>
        <p:spPr>
          <a:xfrm>
            <a:off x="-11151" y="2318614"/>
            <a:ext cx="1439118" cy="2308304"/>
          </a:xfrm>
          <a:prstGeom prst="rect">
            <a:avLst/>
          </a:prstGeom>
        </p:spPr>
      </p:pic>
      <p:pic>
        <p:nvPicPr>
          <p:cNvPr id="12" name="Picture 11">
            <a:extLst>
              <a:ext uri="{FF2B5EF4-FFF2-40B4-BE49-F238E27FC236}">
                <a16:creationId xmlns:a16="http://schemas.microsoft.com/office/drawing/2014/main" id="{26BB257D-D5AB-2644-A7B3-FCEC369D67DE}"/>
              </a:ext>
            </a:extLst>
          </p:cNvPr>
          <p:cNvPicPr>
            <a:picLocks noChangeAspect="1"/>
          </p:cNvPicPr>
          <p:nvPr/>
        </p:nvPicPr>
        <p:blipFill rotWithShape="1">
          <a:blip r:embed="rId3"/>
          <a:srcRect l="80854" r="1342" b="67480"/>
          <a:stretch/>
        </p:blipFill>
        <p:spPr>
          <a:xfrm>
            <a:off x="7233491" y="985882"/>
            <a:ext cx="1297192" cy="1332732"/>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par>
                                <p:cTn id="21" presetID="14" presetClass="entr" presetSubtype="1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randombar(horizontal)">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311"/>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CCD75BA8-3A46-3D27-FC6E-F0BDD8549302}"/>
              </a:ext>
            </a:extLst>
          </p:cNvPr>
          <p:cNvGraphicFramePr>
            <a:graphicFrameLocks noGrp="1"/>
          </p:cNvGraphicFramePr>
          <p:nvPr>
            <p:extLst>
              <p:ext uri="{D42A27DB-BD31-4B8C-83A1-F6EECF244321}">
                <p14:modId xmlns:p14="http://schemas.microsoft.com/office/powerpoint/2010/main" val="3479782543"/>
              </p:ext>
            </p:extLst>
          </p:nvPr>
        </p:nvGraphicFramePr>
        <p:xfrm>
          <a:off x="970156" y="3085936"/>
          <a:ext cx="7203687" cy="1884488"/>
        </p:xfrm>
        <a:graphic>
          <a:graphicData uri="http://schemas.openxmlformats.org/drawingml/2006/table">
            <a:tbl>
              <a:tblPr firstRow="1" firstCol="1" bandRow="1">
                <a:tableStyleId>{3BEC05C4-62F0-4916-88AC-08D899433371}</a:tableStyleId>
              </a:tblPr>
              <a:tblGrid>
                <a:gridCol w="3626513">
                  <a:extLst>
                    <a:ext uri="{9D8B030D-6E8A-4147-A177-3AD203B41FA5}">
                      <a16:colId xmlns:a16="http://schemas.microsoft.com/office/drawing/2014/main" val="128611326"/>
                    </a:ext>
                  </a:extLst>
                </a:gridCol>
                <a:gridCol w="3577174">
                  <a:extLst>
                    <a:ext uri="{9D8B030D-6E8A-4147-A177-3AD203B41FA5}">
                      <a16:colId xmlns:a16="http://schemas.microsoft.com/office/drawing/2014/main" val="4068111756"/>
                    </a:ext>
                  </a:extLst>
                </a:gridCol>
              </a:tblGrid>
              <a:tr h="590972">
                <a:tc>
                  <a:txBody>
                    <a:bodyPr/>
                    <a:lstStyle/>
                    <a:p>
                      <a:pPr marL="0" indent="0" algn="ctr">
                        <a:lnSpc>
                          <a:spcPct val="150000"/>
                        </a:lnSpc>
                      </a:pPr>
                      <a:r>
                        <a:rPr lang="vi-VN" sz="2000" b="1" dirty="0"/>
                        <a:t>Lí lẽ</a:t>
                      </a:r>
                      <a:endParaRPr lang="en-US" sz="2000" b="1" dirty="0"/>
                    </a:p>
                  </a:txBody>
                  <a:tcPr marL="68130" marR="68130" marT="0" marB="0">
                    <a:solidFill>
                      <a:schemeClr val="bg2">
                        <a:lumMod val="40000"/>
                        <a:lumOff val="60000"/>
                      </a:schemeClr>
                    </a:solidFill>
                  </a:tcPr>
                </a:tc>
                <a:tc>
                  <a:txBody>
                    <a:bodyPr/>
                    <a:lstStyle/>
                    <a:p>
                      <a:pPr marL="0" indent="0" algn="ctr">
                        <a:lnSpc>
                          <a:spcPct val="150000"/>
                        </a:lnSpc>
                      </a:pPr>
                      <a:r>
                        <a:rPr lang="vi-VN" sz="2000" b="1" dirty="0"/>
                        <a:t>Bằng chứng</a:t>
                      </a:r>
                      <a:endParaRPr lang="en-US" sz="2000" b="1" dirty="0"/>
                    </a:p>
                  </a:txBody>
                  <a:tcPr marL="68130" marR="68130" marT="0" marB="0">
                    <a:solidFill>
                      <a:schemeClr val="bg2">
                        <a:lumMod val="40000"/>
                        <a:lumOff val="60000"/>
                      </a:schemeClr>
                    </a:solidFill>
                  </a:tcPr>
                </a:tc>
                <a:extLst>
                  <a:ext uri="{0D108BD9-81ED-4DB2-BD59-A6C34878D82A}">
                    <a16:rowId xmlns:a16="http://schemas.microsoft.com/office/drawing/2014/main" val="3763068096"/>
                  </a:ext>
                </a:extLst>
              </a:tr>
              <a:tr h="1293516">
                <a:tc>
                  <a:txBody>
                    <a:bodyPr/>
                    <a:lstStyle/>
                    <a:p>
                      <a:pPr marL="457200" algn="just">
                        <a:lnSpc>
                          <a:spcPct val="150000"/>
                        </a:lnSpc>
                      </a:pPr>
                      <a:r>
                        <a:rPr lang="vi-VN" sz="2000" b="1" dirty="0"/>
                        <a:t> </a:t>
                      </a:r>
                      <a:endParaRPr lang="en-US" sz="2000" b="1" dirty="0"/>
                    </a:p>
                  </a:txBody>
                  <a:tcPr marL="68130" marR="68130" marT="0" marB="0">
                    <a:solidFill>
                      <a:schemeClr val="accent6">
                        <a:lumMod val="95000"/>
                      </a:schemeClr>
                    </a:solidFill>
                  </a:tcPr>
                </a:tc>
                <a:tc>
                  <a:txBody>
                    <a:bodyPr/>
                    <a:lstStyle/>
                    <a:p>
                      <a:pPr marL="457200" algn="just">
                        <a:lnSpc>
                          <a:spcPct val="150000"/>
                        </a:lnSpc>
                      </a:pPr>
                      <a:r>
                        <a:rPr lang="vi-VN" sz="2000" b="1" dirty="0"/>
                        <a:t> </a:t>
                      </a:r>
                      <a:endParaRPr lang="en-US" sz="2000" b="1" dirty="0"/>
                    </a:p>
                  </a:txBody>
                  <a:tcPr marL="68130" marR="68130" marT="0" marB="0">
                    <a:solidFill>
                      <a:schemeClr val="accent6">
                        <a:lumMod val="95000"/>
                      </a:schemeClr>
                    </a:solidFill>
                  </a:tcPr>
                </a:tc>
                <a:extLst>
                  <a:ext uri="{0D108BD9-81ED-4DB2-BD59-A6C34878D82A}">
                    <a16:rowId xmlns:a16="http://schemas.microsoft.com/office/drawing/2014/main" val="2039501073"/>
                  </a:ext>
                </a:extLst>
              </a:tr>
            </a:tbl>
          </a:graphicData>
        </a:graphic>
      </p:graphicFrame>
      <p:sp>
        <p:nvSpPr>
          <p:cNvPr id="8" name="TextBox 7">
            <a:extLst>
              <a:ext uri="{FF2B5EF4-FFF2-40B4-BE49-F238E27FC236}">
                <a16:creationId xmlns:a16="http://schemas.microsoft.com/office/drawing/2014/main" id="{97F90FCD-2E72-51F5-21A2-83F92E5AD2FD}"/>
              </a:ext>
            </a:extLst>
          </p:cNvPr>
          <p:cNvSpPr txBox="1"/>
          <p:nvPr/>
        </p:nvSpPr>
        <p:spPr>
          <a:xfrm>
            <a:off x="2197849" y="512250"/>
            <a:ext cx="4956716" cy="496996"/>
          </a:xfrm>
          <a:prstGeom prst="rect">
            <a:avLst/>
          </a:prstGeom>
          <a:noFill/>
        </p:spPr>
        <p:txBody>
          <a:bodyPr wrap="square">
            <a:spAutoFit/>
          </a:bodyPr>
          <a:lstStyle/>
          <a:p>
            <a:pPr algn="ctr">
              <a:lnSpc>
                <a:spcPct val="150000"/>
              </a:lnSpc>
            </a:pPr>
            <a:r>
              <a:rPr lang="vi-VN" sz="2000" b="1" dirty="0">
                <a:effectLst/>
                <a:latin typeface="+mn-lt"/>
              </a:rPr>
              <a:t>Bi kịch của Vũ Nương trong phần (2): </a:t>
            </a:r>
            <a:endParaRPr lang="en-US" sz="2000" b="1" dirty="0"/>
          </a:p>
        </p:txBody>
      </p:sp>
      <p:sp>
        <p:nvSpPr>
          <p:cNvPr id="9" name="TextBox 8">
            <a:extLst>
              <a:ext uri="{FF2B5EF4-FFF2-40B4-BE49-F238E27FC236}">
                <a16:creationId xmlns:a16="http://schemas.microsoft.com/office/drawing/2014/main" id="{B170D4C6-BD62-8F34-6BBE-8B03B65EDC57}"/>
              </a:ext>
            </a:extLst>
          </p:cNvPr>
          <p:cNvSpPr txBox="1"/>
          <p:nvPr/>
        </p:nvSpPr>
        <p:spPr>
          <a:xfrm>
            <a:off x="970156" y="1161386"/>
            <a:ext cx="5295391" cy="1631216"/>
          </a:xfrm>
          <a:prstGeom prst="rect">
            <a:avLst/>
          </a:prstGeom>
          <a:noFill/>
        </p:spPr>
        <p:txBody>
          <a:bodyPr wrap="square" rtlCol="0">
            <a:spAutoFit/>
          </a:bodyPr>
          <a:lstStyle/>
          <a:p>
            <a:r>
              <a:rPr lang="en-US" sz="2000" dirty="0"/>
              <a:t>…………………………………………………………………………………………………………………………………………………………………………………………………………………………………………………………………………</a:t>
            </a:r>
          </a:p>
        </p:txBody>
      </p:sp>
      <p:pic>
        <p:nvPicPr>
          <p:cNvPr id="11" name="Picture 10">
            <a:extLst>
              <a:ext uri="{FF2B5EF4-FFF2-40B4-BE49-F238E27FC236}">
                <a16:creationId xmlns:a16="http://schemas.microsoft.com/office/drawing/2014/main" id="{730B6C2C-6FAB-A36C-7A2F-11BCC8C99487}"/>
              </a:ext>
            </a:extLst>
          </p:cNvPr>
          <p:cNvPicPr>
            <a:picLocks noChangeAspect="1"/>
          </p:cNvPicPr>
          <p:nvPr/>
        </p:nvPicPr>
        <p:blipFill rotWithShape="1">
          <a:blip r:embed="rId3"/>
          <a:srcRect l="58902" t="71330" r="16220" b="-7968"/>
          <a:stretch/>
        </p:blipFill>
        <p:spPr>
          <a:xfrm>
            <a:off x="621111" y="173076"/>
            <a:ext cx="1450228" cy="1201371"/>
          </a:xfrm>
          <a:prstGeom prst="rect">
            <a:avLst/>
          </a:prstGeom>
        </p:spPr>
      </p:pic>
      <p:pic>
        <p:nvPicPr>
          <p:cNvPr id="7170" name="Picture 2" descr="Phân tích vẻ đẹp và số phận bi kịch của Vũ Nương chọn lọc hay nhất">
            <a:extLst>
              <a:ext uri="{FF2B5EF4-FFF2-40B4-BE49-F238E27FC236}">
                <a16:creationId xmlns:a16="http://schemas.microsoft.com/office/drawing/2014/main" id="{0576BEEB-0A52-B13A-1E92-2FE8F8E20C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5547" y="1085499"/>
            <a:ext cx="1778036" cy="178298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 name="Google Shape;219;p3">
            <a:extLst>
              <a:ext uri="{FF2B5EF4-FFF2-40B4-BE49-F238E27FC236}">
                <a16:creationId xmlns:a16="http://schemas.microsoft.com/office/drawing/2014/main" id="{1B61511C-FDC9-58F1-9B52-5B13D3D098D9}"/>
              </a:ext>
            </a:extLst>
          </p:cNvPr>
          <p:cNvPicPr preferRelativeResize="0"/>
          <p:nvPr/>
        </p:nvPicPr>
        <p:blipFill rotWithShape="1">
          <a:blip r:embed="rId5">
            <a:alphaModFix/>
          </a:blip>
          <a:srcRect/>
          <a:stretch/>
        </p:blipFill>
        <p:spPr>
          <a:xfrm>
            <a:off x="6839663" y="190273"/>
            <a:ext cx="1923338" cy="426506"/>
          </a:xfrm>
          <a:prstGeom prst="rect">
            <a:avLst/>
          </a:prstGeom>
          <a:noFill/>
          <a:ln>
            <a:noFill/>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7170"/>
                                        </p:tgtEl>
                                        <p:attrNameLst>
                                          <p:attrName>style.visibility</p:attrName>
                                        </p:attrNameLst>
                                      </p:cBhvr>
                                      <p:to>
                                        <p:strVal val="visible"/>
                                      </p:to>
                                    </p:set>
                                    <p:anim calcmode="lin" valueType="num">
                                      <p:cBhvr additive="base">
                                        <p:cTn id="27" dur="500" fill="hold"/>
                                        <p:tgtEl>
                                          <p:spTgt spid="7170"/>
                                        </p:tgtEl>
                                        <p:attrNameLst>
                                          <p:attrName>ppt_x</p:attrName>
                                        </p:attrNameLst>
                                      </p:cBhvr>
                                      <p:tavLst>
                                        <p:tav tm="0">
                                          <p:val>
                                            <p:strVal val="#ppt_x"/>
                                          </p:val>
                                        </p:tav>
                                        <p:tav tm="100000">
                                          <p:val>
                                            <p:strVal val="#ppt_x"/>
                                          </p:val>
                                        </p:tav>
                                      </p:tavLst>
                                    </p:anim>
                                    <p:anim calcmode="lin" valueType="num">
                                      <p:cBhvr additive="base">
                                        <p:cTn id="28" dur="500" fill="hold"/>
                                        <p:tgtEl>
                                          <p:spTgt spid="71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01BF630-A929-CDC2-ACE1-BF3B74E2B02D}"/>
              </a:ext>
            </a:extLst>
          </p:cNvPr>
          <p:cNvSpPr txBox="1"/>
          <p:nvPr/>
        </p:nvSpPr>
        <p:spPr>
          <a:xfrm>
            <a:off x="2392680" y="394305"/>
            <a:ext cx="4572000" cy="400110"/>
          </a:xfrm>
          <a:prstGeom prst="rect">
            <a:avLst/>
          </a:prstGeom>
          <a:noFill/>
        </p:spPr>
        <p:txBody>
          <a:bodyPr wrap="square" rtlCol="0">
            <a:spAutoFit/>
          </a:bodyPr>
          <a:lstStyle/>
          <a:p>
            <a:pPr algn="ctr"/>
            <a:r>
              <a:rPr lang="en-US" sz="2000" b="1" dirty="0"/>
              <a:t>PHIẾU HỌC TẬP SỐ 1</a:t>
            </a:r>
          </a:p>
        </p:txBody>
      </p:sp>
      <p:sp>
        <p:nvSpPr>
          <p:cNvPr id="5" name="Rectangle: Rounded Corners 4">
            <a:extLst>
              <a:ext uri="{FF2B5EF4-FFF2-40B4-BE49-F238E27FC236}">
                <a16:creationId xmlns:a16="http://schemas.microsoft.com/office/drawing/2014/main" id="{610F779C-6DBE-DAE1-9AA2-7D044D7429CD}"/>
              </a:ext>
            </a:extLst>
          </p:cNvPr>
          <p:cNvSpPr/>
          <p:nvPr/>
        </p:nvSpPr>
        <p:spPr>
          <a:xfrm>
            <a:off x="426720" y="1590038"/>
            <a:ext cx="2484120" cy="2997202"/>
          </a:xfrm>
          <a:prstGeom prst="roundRect">
            <a:avLst>
              <a:gd name="adj" fmla="val 11539"/>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err="1">
                <a:solidFill>
                  <a:schemeClr val="tx1"/>
                </a:solidFill>
              </a:rPr>
              <a:t>Nguyên</a:t>
            </a:r>
            <a:r>
              <a:rPr lang="en-US" sz="2000" dirty="0">
                <a:solidFill>
                  <a:schemeClr val="tx1"/>
                </a:solidFill>
              </a:rPr>
              <a:t> </a:t>
            </a:r>
            <a:r>
              <a:rPr lang="en-US" sz="2000" dirty="0" err="1">
                <a:solidFill>
                  <a:schemeClr val="tx1"/>
                </a:solidFill>
              </a:rPr>
              <a:t>nhân</a:t>
            </a:r>
            <a:r>
              <a:rPr lang="en-US" sz="2000" dirty="0">
                <a:solidFill>
                  <a:schemeClr val="tx1"/>
                </a:solidFill>
              </a:rPr>
              <a:t> </a:t>
            </a:r>
            <a:r>
              <a:rPr lang="en-US" sz="2000" dirty="0" err="1">
                <a:solidFill>
                  <a:schemeClr val="tx1"/>
                </a:solidFill>
              </a:rPr>
              <a:t>dẫn</a:t>
            </a:r>
            <a:r>
              <a:rPr lang="en-US" sz="2000" dirty="0">
                <a:solidFill>
                  <a:schemeClr val="tx1"/>
                </a:solidFill>
              </a:rPr>
              <a:t> </a:t>
            </a:r>
            <a:r>
              <a:rPr lang="en-US" sz="2000" dirty="0" err="1">
                <a:solidFill>
                  <a:schemeClr val="tx1"/>
                </a:solidFill>
              </a:rPr>
              <a:t>đến</a:t>
            </a:r>
            <a:r>
              <a:rPr lang="en-US" sz="2000" dirty="0">
                <a:solidFill>
                  <a:schemeClr val="tx1"/>
                </a:solidFill>
              </a:rPr>
              <a:t> Vũ </a:t>
            </a:r>
            <a:r>
              <a:rPr lang="en-US" sz="2000" dirty="0" err="1">
                <a:solidFill>
                  <a:schemeClr val="tx1"/>
                </a:solidFill>
              </a:rPr>
              <a:t>Nương</a:t>
            </a:r>
            <a:r>
              <a:rPr lang="en-US" sz="2000" dirty="0">
                <a:solidFill>
                  <a:schemeClr val="tx1"/>
                </a:solidFill>
              </a:rPr>
              <a:t>    </a:t>
            </a:r>
            <a:r>
              <a:rPr lang="en-US" sz="2000" dirty="0" err="1">
                <a:solidFill>
                  <a:schemeClr val="tx1"/>
                </a:solidFill>
              </a:rPr>
              <a:t>tự</a:t>
            </a:r>
            <a:r>
              <a:rPr lang="en-US" sz="2000" dirty="0">
                <a:solidFill>
                  <a:schemeClr val="tx1"/>
                </a:solidFill>
              </a:rPr>
              <a:t> </a:t>
            </a:r>
            <a:r>
              <a:rPr lang="en-US" sz="2000" dirty="0" err="1">
                <a:solidFill>
                  <a:schemeClr val="tx1"/>
                </a:solidFill>
              </a:rPr>
              <a:t>vẫn</a:t>
            </a:r>
            <a:r>
              <a:rPr lang="en-US" sz="2000" dirty="0">
                <a:solidFill>
                  <a:schemeClr val="tx1"/>
                </a:solidFill>
              </a:rPr>
              <a:t>:  …………..</a:t>
            </a:r>
          </a:p>
          <a:p>
            <a:pPr algn="just">
              <a:lnSpc>
                <a:spcPct val="150000"/>
              </a:lnSpc>
            </a:pPr>
            <a:r>
              <a:rPr lang="en-US" sz="2000" dirty="0">
                <a:solidFill>
                  <a:schemeClr val="tx1"/>
                </a:solidFill>
              </a:rPr>
              <a:t>…………………………………………...............................</a:t>
            </a:r>
          </a:p>
        </p:txBody>
      </p:sp>
      <p:sp>
        <p:nvSpPr>
          <p:cNvPr id="6" name="Rectangle: Rounded Corners 5">
            <a:extLst>
              <a:ext uri="{FF2B5EF4-FFF2-40B4-BE49-F238E27FC236}">
                <a16:creationId xmlns:a16="http://schemas.microsoft.com/office/drawing/2014/main" id="{44E12C8C-29EC-7415-E0F2-584A29525165}"/>
              </a:ext>
            </a:extLst>
          </p:cNvPr>
          <p:cNvSpPr/>
          <p:nvPr/>
        </p:nvSpPr>
        <p:spPr>
          <a:xfrm>
            <a:off x="3489960" y="1590038"/>
            <a:ext cx="2377440" cy="2997202"/>
          </a:xfrm>
          <a:prstGeom prst="roundRect">
            <a:avLst>
              <a:gd name="adj" fmla="val 11539"/>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chemeClr val="tx1"/>
                </a:solidFill>
              </a:rPr>
              <a:t>Cách</a:t>
            </a:r>
            <a:r>
              <a:rPr lang="en-US" sz="2000" dirty="0">
                <a:solidFill>
                  <a:schemeClr val="tx1"/>
                </a:solidFill>
              </a:rPr>
              <a:t> </a:t>
            </a:r>
            <a:r>
              <a:rPr lang="en-US" sz="2000" dirty="0" err="1">
                <a:solidFill>
                  <a:schemeClr val="tx1"/>
                </a:solidFill>
              </a:rPr>
              <a:t>lí</a:t>
            </a:r>
            <a:r>
              <a:rPr lang="en-US" sz="2000" dirty="0">
                <a:solidFill>
                  <a:schemeClr val="tx1"/>
                </a:solidFill>
              </a:rPr>
              <a:t> </a:t>
            </a:r>
            <a:r>
              <a:rPr lang="en-US" sz="2000" dirty="0" err="1">
                <a:solidFill>
                  <a:schemeClr val="tx1"/>
                </a:solidFill>
              </a:rPr>
              <a:t>giải</a:t>
            </a:r>
            <a:r>
              <a:rPr lang="en-US" sz="2000" dirty="0">
                <a:solidFill>
                  <a:schemeClr val="tx1"/>
                </a:solidFill>
              </a:rPr>
              <a:t>:</a:t>
            </a:r>
          </a:p>
          <a:p>
            <a:pPr algn="ctr">
              <a:lnSpc>
                <a:spcPct val="150000"/>
              </a:lnSpc>
            </a:pPr>
            <a:r>
              <a:rPr lang="en-US" sz="2000" dirty="0">
                <a:solidFill>
                  <a:schemeClr val="tx1"/>
                </a:solidFill>
              </a:rPr>
              <a:t>………………………………………………………………………………………………………...</a:t>
            </a:r>
          </a:p>
        </p:txBody>
      </p:sp>
      <p:sp>
        <p:nvSpPr>
          <p:cNvPr id="7" name="Rectangle: Rounded Corners 6">
            <a:extLst>
              <a:ext uri="{FF2B5EF4-FFF2-40B4-BE49-F238E27FC236}">
                <a16:creationId xmlns:a16="http://schemas.microsoft.com/office/drawing/2014/main" id="{C9A2C9CA-5CC1-E146-CBED-F5332FA28608}"/>
              </a:ext>
            </a:extLst>
          </p:cNvPr>
          <p:cNvSpPr/>
          <p:nvPr/>
        </p:nvSpPr>
        <p:spPr>
          <a:xfrm>
            <a:off x="6388745" y="1590038"/>
            <a:ext cx="2435215" cy="2997202"/>
          </a:xfrm>
          <a:prstGeom prst="roundRect">
            <a:avLst>
              <a:gd name="adj" fmla="val 11539"/>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err="1">
                <a:solidFill>
                  <a:schemeClr val="tx1"/>
                </a:solidFill>
              </a:rPr>
              <a:t>Đánh</a:t>
            </a:r>
            <a:r>
              <a:rPr lang="en-US" sz="2000" dirty="0">
                <a:solidFill>
                  <a:schemeClr val="tx1"/>
                </a:solidFill>
              </a:rPr>
              <a:t> </a:t>
            </a:r>
            <a:r>
              <a:rPr lang="en-US" sz="2000" dirty="0" err="1">
                <a:solidFill>
                  <a:schemeClr val="tx1"/>
                </a:solidFill>
              </a:rPr>
              <a:t>giá</a:t>
            </a:r>
            <a:r>
              <a:rPr lang="en-US" sz="2000" dirty="0">
                <a:solidFill>
                  <a:schemeClr val="tx1"/>
                </a:solidFill>
              </a:rPr>
              <a:t> </a:t>
            </a:r>
            <a:r>
              <a:rPr lang="en-US" sz="2000" dirty="0" err="1">
                <a:solidFill>
                  <a:schemeClr val="tx1"/>
                </a:solidFill>
              </a:rPr>
              <a:t>về</a:t>
            </a:r>
            <a:r>
              <a:rPr lang="en-US" sz="2000" dirty="0">
                <a:solidFill>
                  <a:schemeClr val="tx1"/>
                </a:solidFill>
              </a:rPr>
              <a:t> </a:t>
            </a:r>
            <a:r>
              <a:rPr lang="en-US" sz="2000" dirty="0" err="1">
                <a:solidFill>
                  <a:schemeClr val="tx1"/>
                </a:solidFill>
              </a:rPr>
              <a:t>cách</a:t>
            </a:r>
            <a:r>
              <a:rPr lang="en-US" sz="2000" dirty="0">
                <a:solidFill>
                  <a:schemeClr val="tx1"/>
                </a:solidFill>
              </a:rPr>
              <a:t> </a:t>
            </a:r>
            <a:r>
              <a:rPr lang="en-US" sz="2000" dirty="0" err="1">
                <a:solidFill>
                  <a:schemeClr val="tx1"/>
                </a:solidFill>
              </a:rPr>
              <a:t>lí</a:t>
            </a:r>
            <a:r>
              <a:rPr lang="en-US" sz="2000" dirty="0">
                <a:solidFill>
                  <a:schemeClr val="tx1"/>
                </a:solidFill>
              </a:rPr>
              <a:t> </a:t>
            </a:r>
            <a:r>
              <a:rPr lang="en-US" sz="2000" dirty="0" err="1">
                <a:solidFill>
                  <a:schemeClr val="tx1"/>
                </a:solidFill>
              </a:rPr>
              <a:t>giải</a:t>
            </a:r>
            <a:r>
              <a:rPr lang="en-US" sz="2000" dirty="0">
                <a:solidFill>
                  <a:schemeClr val="tx1"/>
                </a:solidFill>
              </a:rPr>
              <a:t>: ……………</a:t>
            </a:r>
          </a:p>
          <a:p>
            <a:pPr algn="just">
              <a:lnSpc>
                <a:spcPct val="150000"/>
              </a:lnSpc>
            </a:pPr>
            <a:r>
              <a:rPr lang="en-US" sz="2000" dirty="0">
                <a:solidFill>
                  <a:schemeClr val="tx1"/>
                </a:solidFill>
              </a:rPr>
              <a:t>……………………………………………………………………………………</a:t>
            </a:r>
          </a:p>
        </p:txBody>
      </p:sp>
      <p:sp>
        <p:nvSpPr>
          <p:cNvPr id="10" name="Arrow: Chevron 9">
            <a:extLst>
              <a:ext uri="{FF2B5EF4-FFF2-40B4-BE49-F238E27FC236}">
                <a16:creationId xmlns:a16="http://schemas.microsoft.com/office/drawing/2014/main" id="{73D3659B-906B-C368-1571-58867F898D5C}"/>
              </a:ext>
            </a:extLst>
          </p:cNvPr>
          <p:cNvSpPr/>
          <p:nvPr/>
        </p:nvSpPr>
        <p:spPr>
          <a:xfrm rot="5400000">
            <a:off x="1486746" y="1007533"/>
            <a:ext cx="364067" cy="491067"/>
          </a:xfrm>
          <a:prstGeom prst="chevron">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Arrow: Chevron 10">
            <a:extLst>
              <a:ext uri="{FF2B5EF4-FFF2-40B4-BE49-F238E27FC236}">
                <a16:creationId xmlns:a16="http://schemas.microsoft.com/office/drawing/2014/main" id="{9E7D3CB6-14B9-AB2D-B432-4C151EA2FF85}"/>
              </a:ext>
            </a:extLst>
          </p:cNvPr>
          <p:cNvSpPr/>
          <p:nvPr/>
        </p:nvSpPr>
        <p:spPr>
          <a:xfrm rot="5400000">
            <a:off x="4389966" y="1007532"/>
            <a:ext cx="364067" cy="491067"/>
          </a:xfrm>
          <a:prstGeom prst="chevron">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Arrow: Chevron 11">
            <a:extLst>
              <a:ext uri="{FF2B5EF4-FFF2-40B4-BE49-F238E27FC236}">
                <a16:creationId xmlns:a16="http://schemas.microsoft.com/office/drawing/2014/main" id="{2C37B36A-9C6E-AE13-477B-36586781C88A}"/>
              </a:ext>
            </a:extLst>
          </p:cNvPr>
          <p:cNvSpPr/>
          <p:nvPr/>
        </p:nvSpPr>
        <p:spPr>
          <a:xfrm rot="5400000">
            <a:off x="7453206" y="1007532"/>
            <a:ext cx="364067" cy="491067"/>
          </a:xfrm>
          <a:prstGeom prst="chevron">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4" name="Picture 13">
            <a:extLst>
              <a:ext uri="{FF2B5EF4-FFF2-40B4-BE49-F238E27FC236}">
                <a16:creationId xmlns:a16="http://schemas.microsoft.com/office/drawing/2014/main" id="{807D62CC-0DB7-5B2E-83B3-678DEE139D96}"/>
              </a:ext>
            </a:extLst>
          </p:cNvPr>
          <p:cNvPicPr>
            <a:picLocks noChangeAspect="1"/>
          </p:cNvPicPr>
          <p:nvPr/>
        </p:nvPicPr>
        <p:blipFill rotWithShape="1">
          <a:blip r:embed="rId2"/>
          <a:srcRect l="15565" t="23210" r="70500" b="50000"/>
          <a:stretch/>
        </p:blipFill>
        <p:spPr>
          <a:xfrm>
            <a:off x="88900" y="986922"/>
            <a:ext cx="828887" cy="896353"/>
          </a:xfrm>
          <a:prstGeom prst="rect">
            <a:avLst/>
          </a:prstGeom>
        </p:spPr>
      </p:pic>
      <p:pic>
        <p:nvPicPr>
          <p:cNvPr id="16" name="Picture 15">
            <a:extLst>
              <a:ext uri="{FF2B5EF4-FFF2-40B4-BE49-F238E27FC236}">
                <a16:creationId xmlns:a16="http://schemas.microsoft.com/office/drawing/2014/main" id="{C60715E6-627C-F382-EF3C-B70E382BFEDA}"/>
              </a:ext>
            </a:extLst>
          </p:cNvPr>
          <p:cNvPicPr>
            <a:picLocks noChangeAspect="1"/>
          </p:cNvPicPr>
          <p:nvPr/>
        </p:nvPicPr>
        <p:blipFill rotWithShape="1">
          <a:blip r:embed="rId2"/>
          <a:srcRect l="17129" r="69538" b="79177"/>
          <a:stretch/>
        </p:blipFill>
        <p:spPr>
          <a:xfrm>
            <a:off x="3198684" y="1065379"/>
            <a:ext cx="1020358" cy="896354"/>
          </a:xfrm>
          <a:prstGeom prst="rect">
            <a:avLst/>
          </a:prstGeom>
        </p:spPr>
      </p:pic>
      <p:pic>
        <p:nvPicPr>
          <p:cNvPr id="18" name="Picture 17">
            <a:extLst>
              <a:ext uri="{FF2B5EF4-FFF2-40B4-BE49-F238E27FC236}">
                <a16:creationId xmlns:a16="http://schemas.microsoft.com/office/drawing/2014/main" id="{ED8A737C-4C68-314E-7443-FD2263F547E4}"/>
              </a:ext>
            </a:extLst>
          </p:cNvPr>
          <p:cNvPicPr>
            <a:picLocks noChangeAspect="1"/>
          </p:cNvPicPr>
          <p:nvPr/>
        </p:nvPicPr>
        <p:blipFill rotWithShape="1">
          <a:blip r:embed="rId2"/>
          <a:srcRect l="39815" t="71440" r="42315"/>
          <a:stretch/>
        </p:blipFill>
        <p:spPr>
          <a:xfrm>
            <a:off x="6388745" y="1059877"/>
            <a:ext cx="786112" cy="706686"/>
          </a:xfrm>
          <a:prstGeom prst="rect">
            <a:avLst/>
          </a:prstGeom>
        </p:spPr>
      </p:pic>
    </p:spTree>
    <p:extLst>
      <p:ext uri="{BB962C8B-B14F-4D97-AF65-F5344CB8AC3E}">
        <p14:creationId xmlns:p14="http://schemas.microsoft.com/office/powerpoint/2010/main" val="26769553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ppt_x"/>
                                          </p:val>
                                        </p:tav>
                                        <p:tav tm="100000">
                                          <p:val>
                                            <p:strVal val="#ppt_x"/>
                                          </p:val>
                                        </p:tav>
                                      </p:tavLst>
                                    </p:anim>
                                    <p:anim calcmode="lin" valueType="num">
                                      <p:cBhvr additive="base">
                                        <p:cTn id="33" dur="500" fill="hold"/>
                                        <p:tgtEl>
                                          <p:spTgt spid="11"/>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4" fill="hold" nodeType="after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additive="base">
                                        <p:cTn id="42" dur="500" fill="hold"/>
                                        <p:tgtEl>
                                          <p:spTgt spid="14"/>
                                        </p:tgtEl>
                                        <p:attrNameLst>
                                          <p:attrName>ppt_x</p:attrName>
                                        </p:attrNameLst>
                                      </p:cBhvr>
                                      <p:tavLst>
                                        <p:tav tm="0">
                                          <p:val>
                                            <p:strVal val="#ppt_x"/>
                                          </p:val>
                                        </p:tav>
                                        <p:tav tm="100000">
                                          <p:val>
                                            <p:strVal val="#ppt_x"/>
                                          </p:val>
                                        </p:tav>
                                      </p:tavLst>
                                    </p:anim>
                                    <p:anim calcmode="lin" valueType="num">
                                      <p:cBhvr additive="base">
                                        <p:cTn id="43" dur="500" fill="hold"/>
                                        <p:tgtEl>
                                          <p:spTgt spid="14"/>
                                        </p:tgtEl>
                                        <p:attrNameLst>
                                          <p:attrName>ppt_y</p:attrName>
                                        </p:attrNameLst>
                                      </p:cBhvr>
                                      <p:tavLst>
                                        <p:tav tm="0">
                                          <p:val>
                                            <p:strVal val="1+#ppt_h/2"/>
                                          </p:val>
                                        </p:tav>
                                        <p:tav tm="100000">
                                          <p:val>
                                            <p:strVal val="#ppt_y"/>
                                          </p:val>
                                        </p:tav>
                                      </p:tavLst>
                                    </p:anim>
                                  </p:childTnLst>
                                </p:cTn>
                              </p:par>
                            </p:childTnLst>
                          </p:cTn>
                        </p:par>
                        <p:par>
                          <p:cTn id="44" fill="hold">
                            <p:stCondLst>
                              <p:cond delay="4000"/>
                            </p:stCondLst>
                            <p:childTnLst>
                              <p:par>
                                <p:cTn id="45" presetID="2" presetClass="entr" presetSubtype="4" fill="hold" nodeType="after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500" fill="hold"/>
                                        <p:tgtEl>
                                          <p:spTgt spid="16"/>
                                        </p:tgtEl>
                                        <p:attrNameLst>
                                          <p:attrName>ppt_x</p:attrName>
                                        </p:attrNameLst>
                                      </p:cBhvr>
                                      <p:tavLst>
                                        <p:tav tm="0">
                                          <p:val>
                                            <p:strVal val="#ppt_x"/>
                                          </p:val>
                                        </p:tav>
                                        <p:tav tm="100000">
                                          <p:val>
                                            <p:strVal val="#ppt_x"/>
                                          </p:val>
                                        </p:tav>
                                      </p:tavLst>
                                    </p:anim>
                                    <p:anim calcmode="lin" valueType="num">
                                      <p:cBhvr additive="base">
                                        <p:cTn id="48" dur="500" fill="hold"/>
                                        <p:tgtEl>
                                          <p:spTgt spid="16"/>
                                        </p:tgtEl>
                                        <p:attrNameLst>
                                          <p:attrName>ppt_y</p:attrName>
                                        </p:attrNameLst>
                                      </p:cBhvr>
                                      <p:tavLst>
                                        <p:tav tm="0">
                                          <p:val>
                                            <p:strVal val="1+#ppt_h/2"/>
                                          </p:val>
                                        </p:tav>
                                        <p:tav tm="100000">
                                          <p:val>
                                            <p:strVal val="#ppt_y"/>
                                          </p:val>
                                        </p:tav>
                                      </p:tavLst>
                                    </p:anim>
                                  </p:childTnLst>
                                </p:cTn>
                              </p:par>
                            </p:childTnLst>
                          </p:cTn>
                        </p:par>
                        <p:par>
                          <p:cTn id="49" fill="hold">
                            <p:stCondLst>
                              <p:cond delay="4500"/>
                            </p:stCondLst>
                            <p:childTnLst>
                              <p:par>
                                <p:cTn id="50" presetID="2" presetClass="entr" presetSubtype="4" fill="hold" nodeType="after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additive="base">
                                        <p:cTn id="52" dur="500" fill="hold"/>
                                        <p:tgtEl>
                                          <p:spTgt spid="18"/>
                                        </p:tgtEl>
                                        <p:attrNameLst>
                                          <p:attrName>ppt_x</p:attrName>
                                        </p:attrNameLst>
                                      </p:cBhvr>
                                      <p:tavLst>
                                        <p:tav tm="0">
                                          <p:val>
                                            <p:strVal val="#ppt_x"/>
                                          </p:val>
                                        </p:tav>
                                        <p:tav tm="100000">
                                          <p:val>
                                            <p:strVal val="#ppt_x"/>
                                          </p:val>
                                        </p:tav>
                                      </p:tavLst>
                                    </p:anim>
                                    <p:anim calcmode="lin" valueType="num">
                                      <p:cBhvr additive="base">
                                        <p:cTn id="5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10" grpId="0" animBg="1"/>
      <p:bldP spid="11" grpId="0" animBg="1"/>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Shape 2384"/>
        <p:cNvGrpSpPr/>
        <p:nvPr/>
      </p:nvGrpSpPr>
      <p:grpSpPr>
        <a:xfrm>
          <a:off x="0" y="0"/>
          <a:ext cx="0" cy="0"/>
          <a:chOff x="0" y="0"/>
          <a:chExt cx="0" cy="0"/>
        </a:xfrm>
      </p:grpSpPr>
      <p:sp>
        <p:nvSpPr>
          <p:cNvPr id="4" name="Arrow: Pentagon 3">
            <a:extLst>
              <a:ext uri="{FF2B5EF4-FFF2-40B4-BE49-F238E27FC236}">
                <a16:creationId xmlns:a16="http://schemas.microsoft.com/office/drawing/2014/main" id="{A60AB2A1-5444-A44B-3A64-AC8B4556D0C5}"/>
              </a:ext>
            </a:extLst>
          </p:cNvPr>
          <p:cNvSpPr/>
          <p:nvPr/>
        </p:nvSpPr>
        <p:spPr>
          <a:xfrm>
            <a:off x="-1" y="339213"/>
            <a:ext cx="4025591" cy="663677"/>
          </a:xfrm>
          <a:prstGeom prst="homePlate">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6"/>
                </a:solidFill>
              </a:rPr>
              <a:t>a. Bi </a:t>
            </a:r>
            <a:r>
              <a:rPr lang="en-US" sz="2400" b="1" dirty="0" err="1">
                <a:solidFill>
                  <a:schemeClr val="accent6"/>
                </a:solidFill>
              </a:rPr>
              <a:t>kịch</a:t>
            </a:r>
            <a:r>
              <a:rPr lang="en-US" sz="2400" b="1" dirty="0">
                <a:solidFill>
                  <a:schemeClr val="accent6"/>
                </a:solidFill>
              </a:rPr>
              <a:t> </a:t>
            </a:r>
            <a:r>
              <a:rPr lang="en-US" sz="2400" b="1" dirty="0" err="1">
                <a:solidFill>
                  <a:schemeClr val="accent6"/>
                </a:solidFill>
              </a:rPr>
              <a:t>của</a:t>
            </a:r>
            <a:r>
              <a:rPr lang="en-US" sz="2400" b="1" dirty="0">
                <a:solidFill>
                  <a:schemeClr val="accent6"/>
                </a:solidFill>
              </a:rPr>
              <a:t> Vũ </a:t>
            </a:r>
            <a:r>
              <a:rPr lang="en-US" sz="2400" b="1" dirty="0" err="1">
                <a:solidFill>
                  <a:schemeClr val="accent6"/>
                </a:solidFill>
              </a:rPr>
              <a:t>Nương</a:t>
            </a:r>
            <a:r>
              <a:rPr lang="en-US" sz="2400" b="1" dirty="0">
                <a:solidFill>
                  <a:schemeClr val="accent6"/>
                </a:solidFill>
              </a:rPr>
              <a:t>.</a:t>
            </a:r>
          </a:p>
        </p:txBody>
      </p:sp>
      <p:sp>
        <p:nvSpPr>
          <p:cNvPr id="6" name="TextBox 5">
            <a:extLst>
              <a:ext uri="{FF2B5EF4-FFF2-40B4-BE49-F238E27FC236}">
                <a16:creationId xmlns:a16="http://schemas.microsoft.com/office/drawing/2014/main" id="{DCF8DFC5-2785-921B-FA6E-D4EB3BCAF07D}"/>
              </a:ext>
            </a:extLst>
          </p:cNvPr>
          <p:cNvSpPr txBox="1"/>
          <p:nvPr/>
        </p:nvSpPr>
        <p:spPr>
          <a:xfrm>
            <a:off x="267629" y="1284434"/>
            <a:ext cx="8653347" cy="958660"/>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vi-VN" sz="2000" dirty="0">
                <a:effectLst/>
                <a:latin typeface="+mn-lt"/>
                <a:ea typeface="Times New Roman" panose="02020603050405020304" pitchFamily="18" charset="0"/>
              </a:rPr>
              <a:t>Bi kịch của nhân vật </a:t>
            </a:r>
            <a:r>
              <a:rPr lang="en-US" sz="2000" dirty="0">
                <a:effectLst/>
                <a:latin typeface="+mn-lt"/>
                <a:ea typeface="Times New Roman" panose="02020603050405020304" pitchFamily="18" charset="0"/>
              </a:rPr>
              <a:t>V</a:t>
            </a:r>
            <a:r>
              <a:rPr lang="vi-VN" sz="2000" dirty="0">
                <a:effectLst/>
                <a:latin typeface="+mn-lt"/>
                <a:ea typeface="Times New Roman" panose="02020603050405020304" pitchFamily="18" charset="0"/>
              </a:rPr>
              <a:t>ũ </a:t>
            </a:r>
            <a:r>
              <a:rPr lang="en-US" sz="2000" dirty="0">
                <a:latin typeface="+mn-lt"/>
                <a:ea typeface="Times New Roman" panose="02020603050405020304" pitchFamily="18" charset="0"/>
              </a:rPr>
              <a:t>N</a:t>
            </a:r>
            <a:r>
              <a:rPr lang="vi-VN" sz="2000" dirty="0">
                <a:effectLst/>
                <a:latin typeface="+mn-lt"/>
                <a:ea typeface="Times New Roman" panose="02020603050405020304" pitchFamily="18" charset="0"/>
              </a:rPr>
              <a:t>ương từ sự khái quát, tổng hợp ý của toàn bộ phần (2). </a:t>
            </a:r>
            <a:endParaRPr lang="en-US" sz="2000" dirty="0">
              <a:latin typeface="+mn-lt"/>
            </a:endParaRPr>
          </a:p>
        </p:txBody>
      </p:sp>
      <p:sp>
        <p:nvSpPr>
          <p:cNvPr id="7" name="Rectangle 6">
            <a:extLst>
              <a:ext uri="{FF2B5EF4-FFF2-40B4-BE49-F238E27FC236}">
                <a16:creationId xmlns:a16="http://schemas.microsoft.com/office/drawing/2014/main" id="{E840A379-15E4-7BF9-2461-6F5FD1C644C3}"/>
              </a:ext>
            </a:extLst>
          </p:cNvPr>
          <p:cNvSpPr/>
          <p:nvPr/>
        </p:nvSpPr>
        <p:spPr>
          <a:xfrm>
            <a:off x="3791415" y="3169637"/>
            <a:ext cx="1561170" cy="663677"/>
          </a:xfrm>
          <a:prstGeom prst="rect">
            <a:avLst/>
          </a:prstGeom>
          <a:solidFill>
            <a:schemeClr val="accent6"/>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Bi </a:t>
            </a:r>
            <a:r>
              <a:rPr lang="en-US" sz="2000" b="1" dirty="0" err="1">
                <a:solidFill>
                  <a:schemeClr val="tx1"/>
                </a:solidFill>
              </a:rPr>
              <a:t>kịch</a:t>
            </a:r>
            <a:endParaRPr lang="en-US" sz="2000" b="1" dirty="0">
              <a:solidFill>
                <a:schemeClr val="tx1"/>
              </a:solidFill>
            </a:endParaRPr>
          </a:p>
        </p:txBody>
      </p:sp>
      <p:sp>
        <p:nvSpPr>
          <p:cNvPr id="8" name="Rectangle 7">
            <a:extLst>
              <a:ext uri="{FF2B5EF4-FFF2-40B4-BE49-F238E27FC236}">
                <a16:creationId xmlns:a16="http://schemas.microsoft.com/office/drawing/2014/main" id="{4E972B47-D837-0EB3-BA81-16E6A4A6F561}"/>
              </a:ext>
            </a:extLst>
          </p:cNvPr>
          <p:cNvSpPr/>
          <p:nvPr/>
        </p:nvSpPr>
        <p:spPr>
          <a:xfrm>
            <a:off x="5850673" y="2421076"/>
            <a:ext cx="2535043" cy="958660"/>
          </a:xfrm>
          <a:prstGeom prst="rect">
            <a:avLst/>
          </a:prstGeom>
          <a:solidFill>
            <a:schemeClr val="accent6"/>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rPr>
              <a:t>Hiểu</a:t>
            </a:r>
            <a:r>
              <a:rPr lang="en-US" sz="2000" dirty="0">
                <a:solidFill>
                  <a:schemeClr val="tx1"/>
                </a:solidFill>
              </a:rPr>
              <a:t> </a:t>
            </a:r>
            <a:r>
              <a:rPr lang="en-US" sz="2000" dirty="0" err="1">
                <a:solidFill>
                  <a:schemeClr val="tx1"/>
                </a:solidFill>
              </a:rPr>
              <a:t>lầm</a:t>
            </a:r>
            <a:r>
              <a:rPr lang="en-US" sz="2000" dirty="0">
                <a:solidFill>
                  <a:schemeClr val="tx1"/>
                </a:solidFill>
              </a:rPr>
              <a:t>.</a:t>
            </a:r>
          </a:p>
        </p:txBody>
      </p:sp>
      <p:sp>
        <p:nvSpPr>
          <p:cNvPr id="9" name="Rectangle 8">
            <a:extLst>
              <a:ext uri="{FF2B5EF4-FFF2-40B4-BE49-F238E27FC236}">
                <a16:creationId xmlns:a16="http://schemas.microsoft.com/office/drawing/2014/main" id="{6B6E204E-0C33-236C-CC86-EBDBA331408B}"/>
              </a:ext>
            </a:extLst>
          </p:cNvPr>
          <p:cNvSpPr/>
          <p:nvPr/>
        </p:nvSpPr>
        <p:spPr>
          <a:xfrm>
            <a:off x="5850674" y="3663721"/>
            <a:ext cx="2535042" cy="958660"/>
          </a:xfrm>
          <a:prstGeom prst="rect">
            <a:avLst/>
          </a:prstGeom>
          <a:solidFill>
            <a:schemeClr val="accent6"/>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chemeClr val="tx1"/>
                </a:solidFill>
              </a:rPr>
              <a:t>Bị</a:t>
            </a:r>
            <a:r>
              <a:rPr lang="en-US" sz="2000" dirty="0">
                <a:solidFill>
                  <a:schemeClr val="tx1"/>
                </a:solidFill>
              </a:rPr>
              <a:t> </a:t>
            </a:r>
            <a:r>
              <a:rPr lang="en-US" sz="2000" dirty="0" err="1">
                <a:solidFill>
                  <a:schemeClr val="tx1"/>
                </a:solidFill>
              </a:rPr>
              <a:t>nghi</a:t>
            </a:r>
            <a:r>
              <a:rPr lang="en-US" sz="2000" dirty="0">
                <a:solidFill>
                  <a:schemeClr val="tx1"/>
                </a:solidFill>
              </a:rPr>
              <a:t> </a:t>
            </a:r>
            <a:r>
              <a:rPr lang="en-US" sz="2000" dirty="0" err="1">
                <a:solidFill>
                  <a:schemeClr val="tx1"/>
                </a:solidFill>
              </a:rPr>
              <a:t>ngờ</a:t>
            </a:r>
            <a:r>
              <a:rPr lang="en-US" sz="2000" dirty="0">
                <a:solidFill>
                  <a:schemeClr val="tx1"/>
                </a:solidFill>
              </a:rPr>
              <a:t> </a:t>
            </a:r>
            <a:r>
              <a:rPr lang="en-US" sz="2000" dirty="0" err="1">
                <a:solidFill>
                  <a:schemeClr val="tx1"/>
                </a:solidFill>
              </a:rPr>
              <a:t>lòng</a:t>
            </a:r>
            <a:r>
              <a:rPr lang="en-US" sz="2000" dirty="0">
                <a:solidFill>
                  <a:schemeClr val="tx1"/>
                </a:solidFill>
              </a:rPr>
              <a:t> </a:t>
            </a:r>
            <a:r>
              <a:rPr lang="en-US" sz="2000" dirty="0" err="1">
                <a:solidFill>
                  <a:schemeClr val="tx1"/>
                </a:solidFill>
              </a:rPr>
              <a:t>chung</a:t>
            </a:r>
            <a:r>
              <a:rPr lang="en-US" sz="2000" dirty="0">
                <a:solidFill>
                  <a:schemeClr val="tx1"/>
                </a:solidFill>
              </a:rPr>
              <a:t> </a:t>
            </a:r>
            <a:r>
              <a:rPr lang="en-US" sz="2000" dirty="0" err="1">
                <a:solidFill>
                  <a:schemeClr val="tx1"/>
                </a:solidFill>
              </a:rPr>
              <a:t>thuỷ</a:t>
            </a:r>
            <a:r>
              <a:rPr lang="en-US" sz="2000" dirty="0">
                <a:solidFill>
                  <a:schemeClr val="tx1"/>
                </a:solidFill>
              </a:rPr>
              <a:t>.</a:t>
            </a:r>
          </a:p>
        </p:txBody>
      </p:sp>
      <p:sp>
        <p:nvSpPr>
          <p:cNvPr id="11" name="Rectangle: Rounded Corners 10">
            <a:extLst>
              <a:ext uri="{FF2B5EF4-FFF2-40B4-BE49-F238E27FC236}">
                <a16:creationId xmlns:a16="http://schemas.microsoft.com/office/drawing/2014/main" id="{E9514D68-BD07-4D27-0052-F71996C06D68}"/>
              </a:ext>
            </a:extLst>
          </p:cNvPr>
          <p:cNvSpPr/>
          <p:nvPr/>
        </p:nvSpPr>
        <p:spPr>
          <a:xfrm>
            <a:off x="267629" y="2775103"/>
            <a:ext cx="2535042" cy="1452744"/>
          </a:xfrm>
          <a:prstGeom prst="roundRect">
            <a:avLst/>
          </a:prstGeom>
          <a:solidFill>
            <a:schemeClr val="accent6"/>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chemeClr val="tx1"/>
                </a:solidFill>
              </a:rPr>
              <a:t>Chồng</a:t>
            </a:r>
            <a:r>
              <a:rPr lang="en-US" sz="2000" dirty="0">
                <a:solidFill>
                  <a:schemeClr val="tx1"/>
                </a:solidFill>
              </a:rPr>
              <a:t> </a:t>
            </a:r>
            <a:r>
              <a:rPr lang="en-US" sz="2000" dirty="0" err="1">
                <a:solidFill>
                  <a:schemeClr val="tx1"/>
                </a:solidFill>
              </a:rPr>
              <a:t>và</a:t>
            </a:r>
            <a:r>
              <a:rPr lang="en-US" sz="2000" dirty="0">
                <a:solidFill>
                  <a:schemeClr val="tx1"/>
                </a:solidFill>
              </a:rPr>
              <a:t> con</a:t>
            </a:r>
          </a:p>
          <a:p>
            <a:pPr algn="just">
              <a:lnSpc>
                <a:spcPct val="150000"/>
              </a:lnSpc>
            </a:pPr>
            <a:r>
              <a:rPr lang="en-US" sz="2000" dirty="0">
                <a:solidFill>
                  <a:schemeClr val="tx1"/>
                </a:solidFill>
              </a:rPr>
              <a:t>(</a:t>
            </a:r>
            <a:r>
              <a:rPr lang="en-US" sz="2000" dirty="0" err="1">
                <a:solidFill>
                  <a:schemeClr val="tx1"/>
                </a:solidFill>
              </a:rPr>
              <a:t>hai</a:t>
            </a:r>
            <a:r>
              <a:rPr lang="en-US" sz="2000" dirty="0">
                <a:solidFill>
                  <a:schemeClr val="tx1"/>
                </a:solidFill>
              </a:rPr>
              <a:t> </a:t>
            </a:r>
            <a:r>
              <a:rPr lang="en-US" sz="2000" dirty="0" err="1">
                <a:solidFill>
                  <a:schemeClr val="tx1"/>
                </a:solidFill>
              </a:rPr>
              <a:t>người</a:t>
            </a:r>
            <a:r>
              <a:rPr lang="en-US" sz="2000" dirty="0">
                <a:solidFill>
                  <a:schemeClr val="tx1"/>
                </a:solidFill>
              </a:rPr>
              <a:t> </a:t>
            </a:r>
            <a:r>
              <a:rPr lang="en-US" sz="2000" dirty="0" err="1">
                <a:solidFill>
                  <a:schemeClr val="tx1"/>
                </a:solidFill>
              </a:rPr>
              <a:t>thân</a:t>
            </a:r>
            <a:r>
              <a:rPr lang="en-US" sz="2000" dirty="0">
                <a:solidFill>
                  <a:schemeClr val="tx1"/>
                </a:solidFill>
              </a:rPr>
              <a:t> </a:t>
            </a:r>
            <a:r>
              <a:rPr lang="en-US" sz="2000" dirty="0" err="1">
                <a:solidFill>
                  <a:schemeClr val="tx1"/>
                </a:solidFill>
              </a:rPr>
              <a:t>yêu</a:t>
            </a:r>
            <a:r>
              <a:rPr lang="en-US" sz="2000" dirty="0">
                <a:solidFill>
                  <a:schemeClr val="tx1"/>
                </a:solidFill>
              </a:rPr>
              <a:t> </a:t>
            </a:r>
            <a:r>
              <a:rPr lang="en-US" sz="2000" dirty="0" err="1">
                <a:solidFill>
                  <a:schemeClr val="tx1"/>
                </a:solidFill>
              </a:rPr>
              <a:t>nhất</a:t>
            </a:r>
            <a:r>
              <a:rPr lang="en-US" sz="2000" dirty="0">
                <a:solidFill>
                  <a:schemeClr val="tx1"/>
                </a:solidFill>
              </a:rPr>
              <a:t> </a:t>
            </a:r>
            <a:r>
              <a:rPr lang="en-US" sz="2000" dirty="0" err="1">
                <a:solidFill>
                  <a:schemeClr val="tx1"/>
                </a:solidFill>
              </a:rPr>
              <a:t>của</a:t>
            </a:r>
            <a:r>
              <a:rPr lang="en-US" sz="2000" dirty="0">
                <a:solidFill>
                  <a:schemeClr val="tx1"/>
                </a:solidFill>
              </a:rPr>
              <a:t> </a:t>
            </a:r>
            <a:r>
              <a:rPr lang="en-US" sz="2000" dirty="0" err="1">
                <a:solidFill>
                  <a:schemeClr val="tx1"/>
                </a:solidFill>
              </a:rPr>
              <a:t>nàng</a:t>
            </a:r>
            <a:r>
              <a:rPr lang="en-US" sz="2000" dirty="0">
                <a:solidFill>
                  <a:schemeClr val="tx1"/>
                </a:solidFill>
              </a:rPr>
              <a:t>)</a:t>
            </a:r>
          </a:p>
        </p:txBody>
      </p:sp>
      <p:sp>
        <p:nvSpPr>
          <p:cNvPr id="12" name="Arrow: Chevron 11">
            <a:extLst>
              <a:ext uri="{FF2B5EF4-FFF2-40B4-BE49-F238E27FC236}">
                <a16:creationId xmlns:a16="http://schemas.microsoft.com/office/drawing/2014/main" id="{5A1C66CE-CB7D-1574-FD53-DA340D1918AD}"/>
              </a:ext>
            </a:extLst>
          </p:cNvPr>
          <p:cNvSpPr/>
          <p:nvPr/>
        </p:nvSpPr>
        <p:spPr>
          <a:xfrm>
            <a:off x="2977376" y="3274686"/>
            <a:ext cx="434898" cy="453578"/>
          </a:xfrm>
          <a:prstGeom prst="chevron">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 name="Straight Arrow Connector 2">
            <a:extLst>
              <a:ext uri="{FF2B5EF4-FFF2-40B4-BE49-F238E27FC236}">
                <a16:creationId xmlns:a16="http://schemas.microsoft.com/office/drawing/2014/main" id="{1F28EBB1-3B2E-1304-777E-92BF7268BC82}"/>
              </a:ext>
            </a:extLst>
          </p:cNvPr>
          <p:cNvCxnSpPr>
            <a:stCxn id="7" idx="3"/>
            <a:endCxn id="8" idx="1"/>
          </p:cNvCxnSpPr>
          <p:nvPr/>
        </p:nvCxnSpPr>
        <p:spPr>
          <a:xfrm flipV="1">
            <a:off x="5352585" y="2900406"/>
            <a:ext cx="498088" cy="60107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10F7A6C4-6A8B-8266-26A8-BE13B7F6309E}"/>
              </a:ext>
            </a:extLst>
          </p:cNvPr>
          <p:cNvCxnSpPr>
            <a:stCxn id="7" idx="3"/>
            <a:endCxn id="9" idx="1"/>
          </p:cNvCxnSpPr>
          <p:nvPr/>
        </p:nvCxnSpPr>
        <p:spPr>
          <a:xfrm>
            <a:off x="5352585" y="3501476"/>
            <a:ext cx="498089" cy="64157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3" name="Google Shape;213;p3">
            <a:extLst>
              <a:ext uri="{FF2B5EF4-FFF2-40B4-BE49-F238E27FC236}">
                <a16:creationId xmlns:a16="http://schemas.microsoft.com/office/drawing/2014/main" id="{6F76AFF0-1EDA-4502-FAC2-E0F0D59A0AA1}"/>
              </a:ext>
            </a:extLst>
          </p:cNvPr>
          <p:cNvPicPr preferRelativeResize="0"/>
          <p:nvPr/>
        </p:nvPicPr>
        <p:blipFill rotWithShape="1">
          <a:blip r:embed="rId3">
            <a:alphaModFix/>
          </a:blip>
          <a:srcRect/>
          <a:stretch/>
        </p:blipFill>
        <p:spPr>
          <a:xfrm>
            <a:off x="7118194" y="252842"/>
            <a:ext cx="1773892" cy="429927"/>
          </a:xfrm>
          <a:prstGeom prst="rect">
            <a:avLst/>
          </a:prstGeom>
          <a:noFill/>
          <a:ln>
            <a:noFill/>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left)">
                                      <p:cBhvr>
                                        <p:cTn id="31" dur="500"/>
                                        <p:tgtEl>
                                          <p:spTgt spid="3"/>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left)">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left)">
                                      <p:cBhvr>
                                        <p:cTn id="39" dur="500"/>
                                        <p:tgtEl>
                                          <p:spTgt spid="10"/>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left)">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P spid="8" grpId="0" animBg="1"/>
      <p:bldP spid="9" grpId="0" animBg="1"/>
      <p:bldP spid="11" grpId="0" animBg="1"/>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EAFF83C-17B9-15E8-6F83-A4F3337A3CAE}"/>
              </a:ext>
            </a:extLst>
          </p:cNvPr>
          <p:cNvSpPr/>
          <p:nvPr/>
        </p:nvSpPr>
        <p:spPr>
          <a:xfrm>
            <a:off x="150316" y="645070"/>
            <a:ext cx="2877674" cy="1765622"/>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just">
              <a:lnSpc>
                <a:spcPct val="150000"/>
              </a:lnSpc>
              <a:buFont typeface="Arial" panose="020B0604020202020204" pitchFamily="34" charset="0"/>
              <a:buChar char="•"/>
            </a:pPr>
            <a:r>
              <a:rPr lang="en-US" sz="1800" dirty="0">
                <a:solidFill>
                  <a:schemeClr val="tx1"/>
                </a:solidFill>
                <a:ea typeface="Times New Roman" panose="02020603050405020304" pitchFamily="18" charset="0"/>
              </a:rPr>
              <a:t>X</a:t>
            </a:r>
            <a:r>
              <a:rPr lang="vi-VN" sz="1800" dirty="0">
                <a:solidFill>
                  <a:schemeClr val="tx1"/>
                </a:solidFill>
                <a:effectLst/>
                <a:ea typeface="Times New Roman" panose="02020603050405020304" pitchFamily="18" charset="0"/>
              </a:rPr>
              <a:t>inh đẹp, chu toàn, có phẩm chất tốt đẹp của người phụ nữ yên bề nghi gia nghi thất</a:t>
            </a:r>
            <a:r>
              <a:rPr lang="en-US" sz="1800" dirty="0">
                <a:solidFill>
                  <a:schemeClr val="tx1"/>
                </a:solidFill>
                <a:effectLst/>
                <a:ea typeface="Times New Roman" panose="02020603050405020304" pitchFamily="18" charset="0"/>
              </a:rPr>
              <a:t>.</a:t>
            </a:r>
            <a:endParaRPr lang="en-US" sz="1800" dirty="0">
              <a:solidFill>
                <a:schemeClr val="tx1"/>
              </a:solidFill>
            </a:endParaRPr>
          </a:p>
        </p:txBody>
      </p:sp>
      <p:sp>
        <p:nvSpPr>
          <p:cNvPr id="10" name="Arrow: Down 9">
            <a:extLst>
              <a:ext uri="{FF2B5EF4-FFF2-40B4-BE49-F238E27FC236}">
                <a16:creationId xmlns:a16="http://schemas.microsoft.com/office/drawing/2014/main" id="{3129DD30-9254-295C-9649-DE28BDD1EB33}"/>
              </a:ext>
            </a:extLst>
          </p:cNvPr>
          <p:cNvSpPr/>
          <p:nvPr/>
        </p:nvSpPr>
        <p:spPr>
          <a:xfrm rot="16200000">
            <a:off x="3129416" y="1371574"/>
            <a:ext cx="523836" cy="45352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CCC11C-7D61-6A0C-78E3-8C0EA17E09BE}"/>
              </a:ext>
            </a:extLst>
          </p:cNvPr>
          <p:cNvSpPr/>
          <p:nvPr/>
        </p:nvSpPr>
        <p:spPr>
          <a:xfrm>
            <a:off x="3754678" y="689439"/>
            <a:ext cx="1393523" cy="1721253"/>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dirty="0">
                <a:solidFill>
                  <a:schemeClr val="tx1"/>
                </a:solidFill>
                <a:ea typeface="Times New Roman" panose="02020603050405020304" pitchFamily="18" charset="0"/>
                <a:cs typeface="Times New Roman" panose="02020603050405020304" pitchFamily="18" charset="0"/>
              </a:rPr>
              <a:t>L</a:t>
            </a:r>
            <a:r>
              <a:rPr lang="vi-VN" sz="1800" dirty="0">
                <a:solidFill>
                  <a:schemeClr val="tx1"/>
                </a:solidFill>
                <a:effectLst/>
                <a:ea typeface="Times New Roman" panose="02020603050405020304" pitchFamily="18" charset="0"/>
                <a:cs typeface="Times New Roman" panose="02020603050405020304" pitchFamily="18" charset="0"/>
              </a:rPr>
              <a:t>ẽ ra nàng phải được hạnh phúc</a:t>
            </a:r>
            <a:r>
              <a:rPr lang="en-US" sz="1800" dirty="0">
                <a:solidFill>
                  <a:schemeClr val="tx1"/>
                </a:solidFill>
                <a:effectLst/>
                <a:ea typeface="Times New Roman" panose="02020603050405020304" pitchFamily="18" charset="0"/>
                <a:cs typeface="Times New Roman" panose="02020603050405020304" pitchFamily="18" charset="0"/>
              </a:rPr>
              <a:t>.</a:t>
            </a:r>
            <a:endParaRPr lang="en-US" sz="1800" dirty="0">
              <a:solidFill>
                <a:schemeClr val="tx1"/>
              </a:solidFill>
              <a:effectLst/>
              <a:ea typeface="Times New Roman" panose="02020603050405020304" pitchFamily="18" charset="0"/>
            </a:endParaRPr>
          </a:p>
        </p:txBody>
      </p:sp>
      <p:sp>
        <p:nvSpPr>
          <p:cNvPr id="15" name="TextBox 14">
            <a:extLst>
              <a:ext uri="{FF2B5EF4-FFF2-40B4-BE49-F238E27FC236}">
                <a16:creationId xmlns:a16="http://schemas.microsoft.com/office/drawing/2014/main" id="{80083073-4630-FB07-CC31-C5FF267F41C1}"/>
              </a:ext>
            </a:extLst>
          </p:cNvPr>
          <p:cNvSpPr txBox="1"/>
          <p:nvPr/>
        </p:nvSpPr>
        <p:spPr>
          <a:xfrm>
            <a:off x="5284783" y="943745"/>
            <a:ext cx="3285363" cy="785343"/>
          </a:xfrm>
          <a:prstGeom prst="rect">
            <a:avLst/>
          </a:prstGeom>
          <a:noFill/>
        </p:spPr>
        <p:txBody>
          <a:bodyPr wrap="square">
            <a:spAutoFit/>
          </a:bodyPr>
          <a:lstStyle/>
          <a:p>
            <a:pPr>
              <a:lnSpc>
                <a:spcPct val="150000"/>
              </a:lnSpc>
            </a:pPr>
            <a:r>
              <a:rPr lang="vi-VN" sz="1600" i="1" dirty="0">
                <a:solidFill>
                  <a:srgbClr val="FF0000"/>
                </a:solidFill>
                <a:effectLst/>
                <a:ea typeface="Times New Roman" panose="02020603050405020304" pitchFamily="18" charset="0"/>
                <a:cs typeface="Times New Roman" panose="02020603050405020304" pitchFamily="18" charset="0"/>
              </a:rPr>
              <a:t>(“Cuộc đời Vũ Nương tuy ngắn ngủi</a:t>
            </a:r>
            <a:r>
              <a:rPr lang="en-US" sz="1600" i="1" dirty="0">
                <a:solidFill>
                  <a:srgbClr val="FF0000"/>
                </a:solidFill>
                <a:effectLst/>
                <a:ea typeface="Times New Roman" panose="02020603050405020304" pitchFamily="18" charset="0"/>
                <a:cs typeface="Times New Roman" panose="02020603050405020304" pitchFamily="18" charset="0"/>
              </a:rPr>
              <a:t> </a:t>
            </a:r>
            <a:r>
              <a:rPr lang="vi-VN" sz="1600" i="1" dirty="0">
                <a:solidFill>
                  <a:srgbClr val="FF0000"/>
                </a:solidFill>
                <a:effectLst/>
                <a:ea typeface="Times New Roman" panose="02020603050405020304" pitchFamily="18" charset="0"/>
                <a:cs typeface="Times New Roman" panose="02020603050405020304" pitchFamily="18" charset="0"/>
              </a:rPr>
              <a:t>... làm vợ, làm mẹ!”).</a:t>
            </a:r>
            <a:endParaRPr lang="en-US" sz="1600" i="1" dirty="0">
              <a:solidFill>
                <a:srgbClr val="FF0000"/>
              </a:solidFill>
            </a:endParaRPr>
          </a:p>
        </p:txBody>
      </p:sp>
      <p:sp>
        <p:nvSpPr>
          <p:cNvPr id="17" name="TextBox 16">
            <a:extLst>
              <a:ext uri="{FF2B5EF4-FFF2-40B4-BE49-F238E27FC236}">
                <a16:creationId xmlns:a16="http://schemas.microsoft.com/office/drawing/2014/main" id="{FBB65175-70A9-4AF6-E108-204B3E03A69E}"/>
              </a:ext>
            </a:extLst>
          </p:cNvPr>
          <p:cNvSpPr txBox="1"/>
          <p:nvPr/>
        </p:nvSpPr>
        <p:spPr>
          <a:xfrm>
            <a:off x="2286000" y="137041"/>
            <a:ext cx="4572000" cy="400110"/>
          </a:xfrm>
          <a:prstGeom prst="rect">
            <a:avLst/>
          </a:prstGeom>
          <a:noFill/>
        </p:spPr>
        <p:txBody>
          <a:bodyPr wrap="square">
            <a:spAutoFit/>
          </a:bodyPr>
          <a:lstStyle/>
          <a:p>
            <a:pPr algn="ctr"/>
            <a:r>
              <a:rPr lang="en-US" sz="2000" b="1" dirty="0" err="1">
                <a:solidFill>
                  <a:schemeClr val="tx1"/>
                </a:solidFill>
              </a:rPr>
              <a:t>Lí</a:t>
            </a:r>
            <a:r>
              <a:rPr lang="en-US" sz="2000" b="1" dirty="0">
                <a:solidFill>
                  <a:schemeClr val="tx1"/>
                </a:solidFill>
              </a:rPr>
              <a:t> </a:t>
            </a:r>
            <a:r>
              <a:rPr lang="en-US" sz="2000" b="1" dirty="0" err="1">
                <a:solidFill>
                  <a:schemeClr val="tx1"/>
                </a:solidFill>
              </a:rPr>
              <a:t>lẽ</a:t>
            </a:r>
            <a:r>
              <a:rPr lang="en-US" sz="2000" b="1" dirty="0">
                <a:solidFill>
                  <a:schemeClr val="tx1"/>
                </a:solidFill>
              </a:rPr>
              <a:t>:</a:t>
            </a:r>
          </a:p>
        </p:txBody>
      </p:sp>
      <p:sp>
        <p:nvSpPr>
          <p:cNvPr id="18" name="Multiplication Sign 17">
            <a:extLst>
              <a:ext uri="{FF2B5EF4-FFF2-40B4-BE49-F238E27FC236}">
                <a16:creationId xmlns:a16="http://schemas.microsoft.com/office/drawing/2014/main" id="{70A097D0-0378-14DD-720B-56994B5D9F4A}"/>
              </a:ext>
            </a:extLst>
          </p:cNvPr>
          <p:cNvSpPr/>
          <p:nvPr/>
        </p:nvSpPr>
        <p:spPr>
          <a:xfrm>
            <a:off x="944527" y="2373614"/>
            <a:ext cx="1014609" cy="939452"/>
          </a:xfrm>
          <a:prstGeom prst="mathMultiply">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CF375BE2-EE9C-4974-F51C-D8C37CF1380A}"/>
              </a:ext>
            </a:extLst>
          </p:cNvPr>
          <p:cNvSpPr/>
          <p:nvPr/>
        </p:nvSpPr>
        <p:spPr>
          <a:xfrm>
            <a:off x="150316" y="3275988"/>
            <a:ext cx="2877674" cy="1765622"/>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ctr">
              <a:lnSpc>
                <a:spcPct val="150000"/>
              </a:lnSpc>
              <a:buFont typeface="Arial" panose="020B0604020202020204" pitchFamily="34" charset="0"/>
              <a:buChar char="•"/>
            </a:pPr>
            <a:r>
              <a:rPr lang="en-US" sz="1800" dirty="0" err="1">
                <a:solidFill>
                  <a:schemeClr val="tx1"/>
                </a:solidFill>
              </a:rPr>
              <a:t>Cuộc</a:t>
            </a:r>
            <a:r>
              <a:rPr lang="en-US" sz="1800" dirty="0">
                <a:solidFill>
                  <a:schemeClr val="tx1"/>
                </a:solidFill>
              </a:rPr>
              <a:t> </a:t>
            </a:r>
            <a:r>
              <a:rPr lang="en-US" sz="1800" dirty="0" err="1">
                <a:solidFill>
                  <a:schemeClr val="tx1"/>
                </a:solidFill>
              </a:rPr>
              <a:t>đời</a:t>
            </a:r>
            <a:r>
              <a:rPr lang="en-US" sz="1800" dirty="0">
                <a:solidFill>
                  <a:schemeClr val="tx1"/>
                </a:solidFill>
              </a:rPr>
              <a:t> </a:t>
            </a:r>
            <a:r>
              <a:rPr lang="en-US" sz="1800" dirty="0" err="1">
                <a:solidFill>
                  <a:schemeClr val="tx1"/>
                </a:solidFill>
              </a:rPr>
              <a:t>oái</a:t>
            </a:r>
            <a:r>
              <a:rPr lang="en-US" sz="1800" dirty="0">
                <a:solidFill>
                  <a:schemeClr val="tx1"/>
                </a:solidFill>
              </a:rPr>
              <a:t> </a:t>
            </a:r>
            <a:r>
              <a:rPr lang="en-US" sz="1800" dirty="0" err="1">
                <a:solidFill>
                  <a:schemeClr val="tx1"/>
                </a:solidFill>
              </a:rPr>
              <a:t>oăm</a:t>
            </a:r>
            <a:r>
              <a:rPr lang="en-US" sz="1800" dirty="0">
                <a:solidFill>
                  <a:schemeClr val="tx1"/>
                </a:solidFill>
              </a:rPr>
              <a:t>.</a:t>
            </a:r>
          </a:p>
        </p:txBody>
      </p:sp>
      <p:sp>
        <p:nvSpPr>
          <p:cNvPr id="21" name="Rectangle 20">
            <a:extLst>
              <a:ext uri="{FF2B5EF4-FFF2-40B4-BE49-F238E27FC236}">
                <a16:creationId xmlns:a16="http://schemas.microsoft.com/office/drawing/2014/main" id="{DC1344D9-A615-5AC1-FEA6-A4EB0B984E4A}"/>
              </a:ext>
            </a:extLst>
          </p:cNvPr>
          <p:cNvSpPr/>
          <p:nvPr/>
        </p:nvSpPr>
        <p:spPr>
          <a:xfrm>
            <a:off x="3754678" y="3275987"/>
            <a:ext cx="1393522" cy="1765622"/>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dirty="0" err="1">
                <a:solidFill>
                  <a:schemeClr val="tx1"/>
                </a:solidFill>
                <a:effectLst/>
                <a:ea typeface="Times New Roman" panose="02020603050405020304" pitchFamily="18" charset="0"/>
              </a:rPr>
              <a:t>Rơi</a:t>
            </a:r>
            <a:r>
              <a:rPr lang="en-US" sz="1800" dirty="0">
                <a:solidFill>
                  <a:schemeClr val="tx1"/>
                </a:solidFill>
                <a:effectLst/>
                <a:ea typeface="Times New Roman" panose="02020603050405020304" pitchFamily="18" charset="0"/>
              </a:rPr>
              <a:t> </a:t>
            </a:r>
            <a:r>
              <a:rPr lang="en-US" sz="1800" dirty="0" err="1">
                <a:solidFill>
                  <a:schemeClr val="tx1"/>
                </a:solidFill>
                <a:effectLst/>
                <a:ea typeface="Times New Roman" panose="02020603050405020304" pitchFamily="18" charset="0"/>
              </a:rPr>
              <a:t>vào</a:t>
            </a:r>
            <a:r>
              <a:rPr lang="en-US" sz="1800" dirty="0">
                <a:solidFill>
                  <a:schemeClr val="tx1"/>
                </a:solidFill>
                <a:effectLst/>
                <a:ea typeface="Times New Roman" panose="02020603050405020304" pitchFamily="18" charset="0"/>
              </a:rPr>
              <a:t>    bi </a:t>
            </a:r>
            <a:r>
              <a:rPr lang="en-US" sz="1800" dirty="0" err="1">
                <a:solidFill>
                  <a:schemeClr val="tx1"/>
                </a:solidFill>
                <a:effectLst/>
                <a:ea typeface="Times New Roman" panose="02020603050405020304" pitchFamily="18" charset="0"/>
              </a:rPr>
              <a:t>kịch</a:t>
            </a:r>
            <a:r>
              <a:rPr lang="en-US" sz="1800" dirty="0">
                <a:solidFill>
                  <a:schemeClr val="tx1"/>
                </a:solidFill>
                <a:effectLst/>
                <a:ea typeface="Times New Roman" panose="02020603050405020304" pitchFamily="18" charset="0"/>
              </a:rPr>
              <a:t>.</a:t>
            </a:r>
          </a:p>
        </p:txBody>
      </p:sp>
      <p:sp>
        <p:nvSpPr>
          <p:cNvPr id="25" name="TextBox 24">
            <a:extLst>
              <a:ext uri="{FF2B5EF4-FFF2-40B4-BE49-F238E27FC236}">
                <a16:creationId xmlns:a16="http://schemas.microsoft.com/office/drawing/2014/main" id="{2F099D4B-C971-5074-5389-85956735849C}"/>
              </a:ext>
            </a:extLst>
          </p:cNvPr>
          <p:cNvSpPr txBox="1"/>
          <p:nvPr/>
        </p:nvSpPr>
        <p:spPr>
          <a:xfrm>
            <a:off x="5284783" y="2142166"/>
            <a:ext cx="3821912" cy="3001334"/>
          </a:xfrm>
          <a:prstGeom prst="rect">
            <a:avLst/>
          </a:prstGeom>
          <a:noFill/>
        </p:spPr>
        <p:txBody>
          <a:bodyPr wrap="square">
            <a:spAutoFit/>
          </a:bodyPr>
          <a:lstStyle/>
          <a:p>
            <a:pPr algn="just">
              <a:lnSpc>
                <a:spcPct val="150000"/>
              </a:lnSpc>
            </a:pPr>
            <a:r>
              <a:rPr lang="vi-VN" sz="1600" dirty="0">
                <a:solidFill>
                  <a:srgbClr val="FF0000"/>
                </a:solidFill>
                <a:effectLst/>
                <a:latin typeface="+mn-lt"/>
                <a:ea typeface="Times New Roman" panose="02020603050405020304" pitchFamily="18" charset="0"/>
                <a:cs typeface="Times New Roman" panose="02020603050405020304" pitchFamily="18" charset="0"/>
              </a:rPr>
              <a:t>“</a:t>
            </a:r>
            <a:r>
              <a:rPr lang="vi-VN" sz="1600" i="1" dirty="0">
                <a:solidFill>
                  <a:srgbClr val="FF0000"/>
                </a:solidFill>
                <a:effectLst/>
                <a:latin typeface="+mn-lt"/>
                <a:ea typeface="Times New Roman" panose="02020603050405020304" pitchFamily="18" charset="0"/>
                <a:cs typeface="Times New Roman" panose="02020603050405020304" pitchFamily="18" charset="0"/>
              </a:rPr>
              <a:t>Ngày sum họp cùng chồng, cũng là ngày nàng phải vĩnh viễn lìa xa tổ ấm. Và đau đớn hơn, kẻ đẩy nàng vào cái chết bi thảm không phải ai xa lạ, mà chính là người chồng nàng hằng “ba năm giữ gìn một tiết” đợi chờ và đứa con trai duy nhất mà nàng suốt ba năm nâng niu bú mớm”.</a:t>
            </a:r>
            <a:endParaRPr lang="en-US" sz="1600" dirty="0">
              <a:solidFill>
                <a:srgbClr val="FF0000"/>
              </a:solidFill>
              <a:effectLst/>
              <a:latin typeface="+mn-lt"/>
              <a:ea typeface="Times New Roman" panose="02020603050405020304" pitchFamily="18" charset="0"/>
            </a:endParaRPr>
          </a:p>
        </p:txBody>
      </p:sp>
      <p:sp>
        <p:nvSpPr>
          <p:cNvPr id="26" name="Arrow: Down 25">
            <a:extLst>
              <a:ext uri="{FF2B5EF4-FFF2-40B4-BE49-F238E27FC236}">
                <a16:creationId xmlns:a16="http://schemas.microsoft.com/office/drawing/2014/main" id="{9038DFD8-25CE-5300-6951-2B3FF10BEEC4}"/>
              </a:ext>
            </a:extLst>
          </p:cNvPr>
          <p:cNvSpPr/>
          <p:nvPr/>
        </p:nvSpPr>
        <p:spPr>
          <a:xfrm rot="16200000">
            <a:off x="3129414" y="3932036"/>
            <a:ext cx="523836" cy="45352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039331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randombar(horizont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barn(inVertical)">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randombar(horizontal)">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wipe(left)">
                                      <p:cBhvr>
                                        <p:cTn id="40" dur="500"/>
                                        <p:tgtEl>
                                          <p:spTgt spid="26"/>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left)">
                                      <p:cBhvr>
                                        <p:cTn id="43" dur="500"/>
                                        <p:tgtEl>
                                          <p:spTgt spid="21"/>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randombar(horizontal)">
                                      <p:cBhvr>
                                        <p:cTn id="4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3" grpId="0" animBg="1"/>
      <p:bldP spid="15" grpId="0"/>
      <p:bldP spid="17" grpId="0"/>
      <p:bldP spid="18" grpId="0" animBg="1"/>
      <p:bldP spid="19" grpId="0" animBg="1"/>
      <p:bldP spid="21" grpId="0" animBg="1"/>
      <p:bldP spid="25" grpId="0"/>
      <p:bldP spid="2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459"/>
        <p:cNvGrpSpPr/>
        <p:nvPr/>
      </p:nvGrpSpPr>
      <p:grpSpPr>
        <a:xfrm>
          <a:off x="0" y="0"/>
          <a:ext cx="0" cy="0"/>
          <a:chOff x="0" y="0"/>
          <a:chExt cx="0" cy="0"/>
        </a:xfrm>
      </p:grpSpPr>
      <p:sp>
        <p:nvSpPr>
          <p:cNvPr id="4" name="TextBox 3">
            <a:extLst>
              <a:ext uri="{FF2B5EF4-FFF2-40B4-BE49-F238E27FC236}">
                <a16:creationId xmlns:a16="http://schemas.microsoft.com/office/drawing/2014/main" id="{B910B576-EFCB-6E3A-AA71-561A9CD7A8AC}"/>
              </a:ext>
            </a:extLst>
          </p:cNvPr>
          <p:cNvSpPr txBox="1"/>
          <p:nvPr/>
        </p:nvSpPr>
        <p:spPr>
          <a:xfrm>
            <a:off x="2286000" y="308367"/>
            <a:ext cx="4572000" cy="400110"/>
          </a:xfrm>
          <a:prstGeom prst="rect">
            <a:avLst/>
          </a:prstGeom>
          <a:noFill/>
        </p:spPr>
        <p:txBody>
          <a:bodyPr wrap="square">
            <a:spAutoFit/>
          </a:bodyPr>
          <a:lstStyle/>
          <a:p>
            <a:pPr algn="ctr"/>
            <a:r>
              <a:rPr lang="en-US" sz="2000" b="1" dirty="0" err="1">
                <a:solidFill>
                  <a:schemeClr val="tx1"/>
                </a:solidFill>
              </a:rPr>
              <a:t>Bằng</a:t>
            </a:r>
            <a:r>
              <a:rPr lang="en-US" sz="2000" b="1" dirty="0">
                <a:solidFill>
                  <a:schemeClr val="tx1"/>
                </a:solidFill>
              </a:rPr>
              <a:t> </a:t>
            </a:r>
            <a:r>
              <a:rPr lang="en-US" sz="2000" b="1" dirty="0" err="1">
                <a:solidFill>
                  <a:schemeClr val="tx1"/>
                </a:solidFill>
              </a:rPr>
              <a:t>chứng</a:t>
            </a:r>
            <a:r>
              <a:rPr lang="en-US" sz="2000" b="1" dirty="0">
                <a:solidFill>
                  <a:schemeClr val="tx1"/>
                </a:solidFill>
              </a:rPr>
              <a:t>:</a:t>
            </a:r>
          </a:p>
        </p:txBody>
      </p:sp>
      <p:sp>
        <p:nvSpPr>
          <p:cNvPr id="6" name="TextBox 5">
            <a:extLst>
              <a:ext uri="{FF2B5EF4-FFF2-40B4-BE49-F238E27FC236}">
                <a16:creationId xmlns:a16="http://schemas.microsoft.com/office/drawing/2014/main" id="{ED5D8787-4BB0-69D6-F330-8294530275C1}"/>
              </a:ext>
            </a:extLst>
          </p:cNvPr>
          <p:cNvSpPr txBox="1"/>
          <p:nvPr/>
        </p:nvSpPr>
        <p:spPr>
          <a:xfrm>
            <a:off x="4973894" y="3256826"/>
            <a:ext cx="3768212" cy="1704569"/>
          </a:xfrm>
          <a:prstGeom prst="rect">
            <a:avLst/>
          </a:prstGeom>
          <a:noFill/>
        </p:spPr>
        <p:txBody>
          <a:bodyPr wrap="square">
            <a:spAutoFit/>
          </a:bodyPr>
          <a:lstStyle/>
          <a:p>
            <a:pPr algn="just">
              <a:lnSpc>
                <a:spcPct val="150000"/>
              </a:lnSpc>
            </a:pPr>
            <a:r>
              <a:rPr lang="vi-VN" sz="1800" dirty="0">
                <a:solidFill>
                  <a:schemeClr val="bg1">
                    <a:lumMod val="50000"/>
                  </a:schemeClr>
                </a:solidFill>
                <a:effectLst/>
                <a:latin typeface="+mn-lt"/>
                <a:ea typeface="Times New Roman" panose="02020603050405020304" pitchFamily="18" charset="0"/>
                <a:cs typeface="Times New Roman" panose="02020603050405020304" pitchFamily="18" charset="0"/>
              </a:rPr>
              <a:t>(</a:t>
            </a:r>
            <a:r>
              <a:rPr lang="vi-VN" sz="1800" u="sng" dirty="0">
                <a:solidFill>
                  <a:schemeClr val="bg1">
                    <a:lumMod val="50000"/>
                  </a:schemeClr>
                </a:solidFill>
                <a:effectLst/>
                <a:latin typeface="+mn-lt"/>
                <a:ea typeface="Times New Roman" panose="02020603050405020304" pitchFamily="18" charset="0"/>
                <a:cs typeface="Times New Roman" panose="02020603050405020304" pitchFamily="18" charset="0"/>
              </a:rPr>
              <a:t>Đoạn bằng chứng</a:t>
            </a:r>
            <a:r>
              <a:rPr lang="vi-VN" sz="1800" dirty="0">
                <a:solidFill>
                  <a:schemeClr val="bg1">
                    <a:lumMod val="50000"/>
                  </a:schemeClr>
                </a:solidFill>
                <a:effectLst/>
                <a:latin typeface="+mn-lt"/>
                <a:ea typeface="Times New Roman" panose="02020603050405020304" pitchFamily="18" charset="0"/>
                <a:cs typeface="Times New Roman" panose="02020603050405020304" pitchFamily="18" charset="0"/>
              </a:rPr>
              <a:t>: “</a:t>
            </a:r>
            <a:r>
              <a:rPr lang="vi-VN" sz="1800" i="1" dirty="0">
                <a:solidFill>
                  <a:schemeClr val="bg1">
                    <a:lumMod val="50000"/>
                  </a:schemeClr>
                </a:solidFill>
                <a:effectLst/>
                <a:latin typeface="+mn-lt"/>
                <a:ea typeface="Times New Roman" panose="02020603050405020304" pitchFamily="18" charset="0"/>
                <a:cs typeface="Times New Roman" panose="02020603050405020304" pitchFamily="18" charset="0"/>
              </a:rPr>
              <a:t>Đứa trẻ thì ngây thơ, chỉ kể lại những điều mà đêm đêm mẹ thường dạy khi cha vắng nhà... hàm hồ và mù quáng</a:t>
            </a:r>
            <a:r>
              <a:rPr lang="vi-VN" sz="1800" dirty="0">
                <a:solidFill>
                  <a:schemeClr val="bg1">
                    <a:lumMod val="50000"/>
                  </a:schemeClr>
                </a:solidFill>
                <a:effectLst/>
                <a:latin typeface="+mn-lt"/>
                <a:ea typeface="Times New Roman" panose="02020603050405020304" pitchFamily="18" charset="0"/>
                <a:cs typeface="Times New Roman" panose="02020603050405020304" pitchFamily="18" charset="0"/>
              </a:rPr>
              <a:t>”).</a:t>
            </a:r>
            <a:endParaRPr lang="en-US" sz="1800" dirty="0">
              <a:solidFill>
                <a:schemeClr val="bg1">
                  <a:lumMod val="50000"/>
                </a:schemeClr>
              </a:solidFill>
              <a:effectLst/>
              <a:latin typeface="+mn-lt"/>
              <a:ea typeface="Times New Roman" panose="02020603050405020304" pitchFamily="18" charset="0"/>
            </a:endParaRPr>
          </a:p>
        </p:txBody>
      </p:sp>
      <p:cxnSp>
        <p:nvCxnSpPr>
          <p:cNvPr id="8" name="Straight Connector 7">
            <a:extLst>
              <a:ext uri="{FF2B5EF4-FFF2-40B4-BE49-F238E27FC236}">
                <a16:creationId xmlns:a16="http://schemas.microsoft.com/office/drawing/2014/main" id="{D6675C31-5C09-D981-A42C-5FFE679A9504}"/>
              </a:ext>
            </a:extLst>
          </p:cNvPr>
          <p:cNvCxnSpPr>
            <a:cxnSpLocks/>
          </p:cNvCxnSpPr>
          <p:nvPr/>
        </p:nvCxnSpPr>
        <p:spPr>
          <a:xfrm>
            <a:off x="4572000" y="1356852"/>
            <a:ext cx="0" cy="2861187"/>
          </a:xfrm>
          <a:prstGeom prst="line">
            <a:avLst/>
          </a:prstGeom>
          <a:ln w="19050">
            <a:prstDash val="lgDash"/>
          </a:ln>
        </p:spPr>
        <p:style>
          <a:lnRef idx="1">
            <a:schemeClr val="dk1"/>
          </a:lnRef>
          <a:fillRef idx="0">
            <a:schemeClr val="dk1"/>
          </a:fillRef>
          <a:effectRef idx="0">
            <a:schemeClr val="dk1"/>
          </a:effectRef>
          <a:fontRef idx="minor">
            <a:schemeClr val="tx1"/>
          </a:fontRef>
        </p:style>
      </p:cxnSp>
      <p:sp>
        <p:nvSpPr>
          <p:cNvPr id="10" name="Rectangle: Rounded Corners 9">
            <a:extLst>
              <a:ext uri="{FF2B5EF4-FFF2-40B4-BE49-F238E27FC236}">
                <a16:creationId xmlns:a16="http://schemas.microsoft.com/office/drawing/2014/main" id="{19A57B27-B370-1053-D3FF-064AF7C0C4B4}"/>
              </a:ext>
            </a:extLst>
          </p:cNvPr>
          <p:cNvSpPr/>
          <p:nvPr/>
        </p:nvSpPr>
        <p:spPr>
          <a:xfrm>
            <a:off x="1187245" y="1083245"/>
            <a:ext cx="2499852" cy="947324"/>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chemeClr val="tx1"/>
                </a:solidFill>
              </a:rPr>
              <a:t>Trích</a:t>
            </a:r>
            <a:r>
              <a:rPr lang="en-US" sz="2000" dirty="0">
                <a:solidFill>
                  <a:schemeClr val="tx1"/>
                </a:solidFill>
              </a:rPr>
              <a:t> </a:t>
            </a:r>
            <a:r>
              <a:rPr lang="en-US" sz="2000" dirty="0" err="1">
                <a:solidFill>
                  <a:schemeClr val="tx1"/>
                </a:solidFill>
              </a:rPr>
              <a:t>dẫn</a:t>
            </a:r>
            <a:r>
              <a:rPr lang="en-US" sz="2000" dirty="0">
                <a:solidFill>
                  <a:schemeClr val="tx1"/>
                </a:solidFill>
              </a:rPr>
              <a:t> </a:t>
            </a:r>
            <a:r>
              <a:rPr lang="en-US" sz="2000" dirty="0" err="1">
                <a:solidFill>
                  <a:schemeClr val="tx1"/>
                </a:solidFill>
              </a:rPr>
              <a:t>trực</a:t>
            </a:r>
            <a:r>
              <a:rPr lang="en-US" sz="2000" dirty="0">
                <a:solidFill>
                  <a:schemeClr val="tx1"/>
                </a:solidFill>
              </a:rPr>
              <a:t> </a:t>
            </a:r>
            <a:r>
              <a:rPr lang="en-US" sz="2000" dirty="0" err="1">
                <a:solidFill>
                  <a:schemeClr val="tx1"/>
                </a:solidFill>
              </a:rPr>
              <a:t>tiếp</a:t>
            </a:r>
            <a:r>
              <a:rPr lang="en-US" sz="2000" dirty="0">
                <a:solidFill>
                  <a:schemeClr val="tx1"/>
                </a:solidFill>
              </a:rPr>
              <a:t> </a:t>
            </a:r>
            <a:r>
              <a:rPr lang="en-US" sz="2000" dirty="0" err="1">
                <a:solidFill>
                  <a:schemeClr val="tx1"/>
                </a:solidFill>
              </a:rPr>
              <a:t>từ</a:t>
            </a:r>
            <a:r>
              <a:rPr lang="en-US" sz="2000" dirty="0">
                <a:solidFill>
                  <a:schemeClr val="tx1"/>
                </a:solidFill>
              </a:rPr>
              <a:t> </a:t>
            </a:r>
            <a:r>
              <a:rPr lang="en-US" sz="2000" dirty="0" err="1">
                <a:solidFill>
                  <a:schemeClr val="tx1"/>
                </a:solidFill>
              </a:rPr>
              <a:t>tác</a:t>
            </a:r>
            <a:r>
              <a:rPr lang="en-US" sz="2000" dirty="0">
                <a:solidFill>
                  <a:schemeClr val="tx1"/>
                </a:solidFill>
              </a:rPr>
              <a:t> </a:t>
            </a:r>
            <a:r>
              <a:rPr lang="en-US" sz="2000" dirty="0" err="1">
                <a:solidFill>
                  <a:schemeClr val="tx1"/>
                </a:solidFill>
              </a:rPr>
              <a:t>phẩm</a:t>
            </a:r>
            <a:r>
              <a:rPr lang="en-US" sz="2000" dirty="0">
                <a:solidFill>
                  <a:schemeClr val="tx1"/>
                </a:solidFill>
              </a:rPr>
              <a:t>.</a:t>
            </a:r>
          </a:p>
        </p:txBody>
      </p:sp>
      <p:sp>
        <p:nvSpPr>
          <p:cNvPr id="11" name="Rectangle: Rounded Corners 10">
            <a:extLst>
              <a:ext uri="{FF2B5EF4-FFF2-40B4-BE49-F238E27FC236}">
                <a16:creationId xmlns:a16="http://schemas.microsoft.com/office/drawing/2014/main" id="{5F41CC04-0B82-221E-C4D6-C7178D3B7BAB}"/>
              </a:ext>
            </a:extLst>
          </p:cNvPr>
          <p:cNvSpPr/>
          <p:nvPr/>
        </p:nvSpPr>
        <p:spPr>
          <a:xfrm>
            <a:off x="5456904" y="1083244"/>
            <a:ext cx="2499852" cy="947323"/>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chemeClr val="tx1"/>
                </a:solidFill>
              </a:rPr>
              <a:t>Trích</a:t>
            </a:r>
            <a:r>
              <a:rPr lang="en-US" sz="2000" dirty="0">
                <a:solidFill>
                  <a:schemeClr val="tx1"/>
                </a:solidFill>
              </a:rPr>
              <a:t> ý </a:t>
            </a:r>
            <a:r>
              <a:rPr lang="en-US" sz="2000" dirty="0" err="1">
                <a:solidFill>
                  <a:schemeClr val="tx1"/>
                </a:solidFill>
              </a:rPr>
              <a:t>gián</a:t>
            </a:r>
            <a:r>
              <a:rPr lang="en-US" sz="2000" dirty="0">
                <a:solidFill>
                  <a:schemeClr val="tx1"/>
                </a:solidFill>
              </a:rPr>
              <a:t> </a:t>
            </a:r>
            <a:r>
              <a:rPr lang="en-US" sz="2000" dirty="0" err="1">
                <a:solidFill>
                  <a:schemeClr val="tx1"/>
                </a:solidFill>
              </a:rPr>
              <a:t>tiếp</a:t>
            </a:r>
            <a:r>
              <a:rPr lang="en-US" sz="2000" dirty="0">
                <a:solidFill>
                  <a:schemeClr val="tx1"/>
                </a:solidFill>
              </a:rPr>
              <a:t> </a:t>
            </a:r>
            <a:r>
              <a:rPr lang="en-US" sz="2000" dirty="0" err="1">
                <a:solidFill>
                  <a:schemeClr val="tx1"/>
                </a:solidFill>
              </a:rPr>
              <a:t>từ</a:t>
            </a:r>
            <a:r>
              <a:rPr lang="en-US" sz="2000" dirty="0">
                <a:solidFill>
                  <a:schemeClr val="tx1"/>
                </a:solidFill>
              </a:rPr>
              <a:t> </a:t>
            </a:r>
            <a:r>
              <a:rPr lang="en-US" sz="2000" dirty="0" err="1">
                <a:solidFill>
                  <a:schemeClr val="tx1"/>
                </a:solidFill>
              </a:rPr>
              <a:t>tác</a:t>
            </a:r>
            <a:r>
              <a:rPr lang="en-US" sz="2000" dirty="0">
                <a:solidFill>
                  <a:schemeClr val="tx1"/>
                </a:solidFill>
              </a:rPr>
              <a:t> </a:t>
            </a:r>
            <a:r>
              <a:rPr lang="en-US" sz="2000" dirty="0" err="1">
                <a:solidFill>
                  <a:schemeClr val="tx1"/>
                </a:solidFill>
              </a:rPr>
              <a:t>phẩm</a:t>
            </a:r>
            <a:r>
              <a:rPr lang="en-US" sz="2000" dirty="0">
                <a:solidFill>
                  <a:schemeClr val="tx1"/>
                </a:solidFill>
              </a:rPr>
              <a:t>.</a:t>
            </a:r>
          </a:p>
        </p:txBody>
      </p:sp>
      <p:sp>
        <p:nvSpPr>
          <p:cNvPr id="12" name="TextBox 11">
            <a:extLst>
              <a:ext uri="{FF2B5EF4-FFF2-40B4-BE49-F238E27FC236}">
                <a16:creationId xmlns:a16="http://schemas.microsoft.com/office/drawing/2014/main" id="{BA40D6B6-47C6-A714-D0E8-87A90704446C}"/>
              </a:ext>
            </a:extLst>
          </p:cNvPr>
          <p:cNvSpPr txBox="1"/>
          <p:nvPr/>
        </p:nvSpPr>
        <p:spPr>
          <a:xfrm>
            <a:off x="553065" y="2306824"/>
            <a:ext cx="3768212" cy="400110"/>
          </a:xfrm>
          <a:prstGeom prst="rect">
            <a:avLst/>
          </a:prstGeom>
          <a:noFill/>
        </p:spPr>
        <p:txBody>
          <a:bodyPr wrap="square" rtlCol="0">
            <a:spAutoFit/>
          </a:bodyPr>
          <a:lstStyle/>
          <a:p>
            <a:pPr marL="342900" indent="-342900" algn="ctr">
              <a:buFont typeface="Arial" panose="020B0604020202020204" pitchFamily="34" charset="0"/>
              <a:buChar char="•"/>
            </a:pPr>
            <a:r>
              <a:rPr lang="en-US" sz="2000" dirty="0" err="1"/>
              <a:t>Đặt</a:t>
            </a:r>
            <a:r>
              <a:rPr lang="en-US" sz="2000" dirty="0"/>
              <a:t> </a:t>
            </a:r>
            <a:r>
              <a:rPr lang="en-US" sz="2000" dirty="0" err="1"/>
              <a:t>trong</a:t>
            </a:r>
            <a:r>
              <a:rPr lang="en-US" sz="2000" dirty="0"/>
              <a:t> </a:t>
            </a:r>
            <a:r>
              <a:rPr lang="en-US" sz="2000" dirty="0" err="1"/>
              <a:t>dấu</a:t>
            </a:r>
            <a:r>
              <a:rPr lang="en-US" sz="2000" dirty="0"/>
              <a:t> </a:t>
            </a:r>
            <a:r>
              <a:rPr lang="en-US" sz="2000" dirty="0" err="1"/>
              <a:t>ngoặc</a:t>
            </a:r>
            <a:r>
              <a:rPr lang="en-US" sz="2000" dirty="0"/>
              <a:t> </a:t>
            </a:r>
            <a:r>
              <a:rPr lang="en-US" sz="2000" dirty="0" err="1"/>
              <a:t>kép</a:t>
            </a:r>
            <a:r>
              <a:rPr lang="en-US" sz="2000" dirty="0"/>
              <a:t>.</a:t>
            </a:r>
          </a:p>
        </p:txBody>
      </p:sp>
      <p:sp>
        <p:nvSpPr>
          <p:cNvPr id="13" name="TextBox 12">
            <a:extLst>
              <a:ext uri="{FF2B5EF4-FFF2-40B4-BE49-F238E27FC236}">
                <a16:creationId xmlns:a16="http://schemas.microsoft.com/office/drawing/2014/main" id="{DFDB8818-C758-64F1-3879-62D006B6B5D6}"/>
              </a:ext>
            </a:extLst>
          </p:cNvPr>
          <p:cNvSpPr txBox="1"/>
          <p:nvPr/>
        </p:nvSpPr>
        <p:spPr>
          <a:xfrm>
            <a:off x="4822723" y="2227604"/>
            <a:ext cx="3768212" cy="958660"/>
          </a:xfrm>
          <a:prstGeom prst="rect">
            <a:avLst/>
          </a:prstGeom>
          <a:noFill/>
        </p:spPr>
        <p:txBody>
          <a:bodyPr wrap="square" rtlCol="0">
            <a:spAutoFit/>
          </a:bodyPr>
          <a:lstStyle/>
          <a:p>
            <a:pPr marL="342900" indent="-342900" algn="just">
              <a:lnSpc>
                <a:spcPct val="150000"/>
              </a:lnSpc>
              <a:buFont typeface="Arial" panose="020B0604020202020204" pitchFamily="34" charset="0"/>
              <a:buChar char="•"/>
            </a:pPr>
            <a:r>
              <a:rPr lang="en-US" sz="2000" dirty="0" err="1"/>
              <a:t>Không</a:t>
            </a:r>
            <a:r>
              <a:rPr lang="en-US" sz="2000" dirty="0"/>
              <a:t> </a:t>
            </a:r>
            <a:r>
              <a:rPr lang="en-US" sz="2000" dirty="0" err="1"/>
              <a:t>được</a:t>
            </a:r>
            <a:r>
              <a:rPr lang="en-US" sz="2000" dirty="0"/>
              <a:t> </a:t>
            </a:r>
            <a:r>
              <a:rPr lang="en-US" sz="2000" dirty="0" err="1"/>
              <a:t>đặt</a:t>
            </a:r>
            <a:r>
              <a:rPr lang="en-US" sz="2000" dirty="0"/>
              <a:t> </a:t>
            </a:r>
            <a:r>
              <a:rPr lang="en-US" sz="2000" dirty="0" err="1"/>
              <a:t>trong</a:t>
            </a:r>
            <a:r>
              <a:rPr lang="en-US" sz="2000" dirty="0"/>
              <a:t> </a:t>
            </a:r>
            <a:r>
              <a:rPr lang="en-US" sz="2000" dirty="0" err="1"/>
              <a:t>dấu</a:t>
            </a:r>
            <a:r>
              <a:rPr lang="en-US" sz="2000" dirty="0"/>
              <a:t> </a:t>
            </a:r>
            <a:r>
              <a:rPr lang="en-US" sz="2000" dirty="0" err="1"/>
              <a:t>ngoặc</a:t>
            </a:r>
            <a:r>
              <a:rPr lang="en-US" sz="2000" dirty="0"/>
              <a:t> </a:t>
            </a:r>
            <a:r>
              <a:rPr lang="en-US" sz="2000" dirty="0" err="1"/>
              <a:t>kép</a:t>
            </a:r>
            <a:r>
              <a:rPr lang="en-US" sz="2000" dirty="0"/>
              <a:t>.</a:t>
            </a:r>
          </a:p>
        </p:txBody>
      </p:sp>
      <p:pic>
        <p:nvPicPr>
          <p:cNvPr id="14" name="Google Shape;213;p3">
            <a:extLst>
              <a:ext uri="{FF2B5EF4-FFF2-40B4-BE49-F238E27FC236}">
                <a16:creationId xmlns:a16="http://schemas.microsoft.com/office/drawing/2014/main" id="{DFE56796-6F8C-D82E-7395-5C3B18F20502}"/>
              </a:ext>
            </a:extLst>
          </p:cNvPr>
          <p:cNvPicPr preferRelativeResize="0"/>
          <p:nvPr/>
        </p:nvPicPr>
        <p:blipFill rotWithShape="1">
          <a:blip r:embed="rId3">
            <a:alphaModFix/>
          </a:blip>
          <a:srcRect/>
          <a:stretch/>
        </p:blipFill>
        <p:spPr>
          <a:xfrm>
            <a:off x="471950" y="4405742"/>
            <a:ext cx="1773892" cy="429927"/>
          </a:xfrm>
          <a:prstGeom prst="rect">
            <a:avLst/>
          </a:prstGeom>
          <a:noFill/>
          <a:ln>
            <a:noFill/>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up)">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randombar(horizont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randombar(horizont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randombar(horizontal)">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0" grpId="0" animBg="1"/>
      <p:bldP spid="11" grpId="0" animBg="1"/>
      <p:bldP spid="12" grpId="0"/>
      <p:bldP spid="13"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76A0231-4E74-1B49-EC7F-559EC9FC0236}"/>
              </a:ext>
            </a:extLst>
          </p:cNvPr>
          <p:cNvSpPr/>
          <p:nvPr/>
        </p:nvSpPr>
        <p:spPr>
          <a:xfrm>
            <a:off x="200416" y="1777391"/>
            <a:ext cx="1866377" cy="1588717"/>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dirty="0">
                <a:solidFill>
                  <a:schemeClr val="tx1"/>
                </a:solidFill>
                <a:effectLst/>
                <a:ea typeface="Times New Roman" panose="02020603050405020304" pitchFamily="18" charset="0"/>
              </a:rPr>
              <a:t>Trương Sinh ghen tuông mù quáng</a:t>
            </a:r>
            <a:r>
              <a:rPr lang="en-US" sz="2000" dirty="0">
                <a:solidFill>
                  <a:schemeClr val="tx1"/>
                </a:solidFill>
                <a:effectLst/>
                <a:ea typeface="Times New Roman" panose="02020603050405020304" pitchFamily="18" charset="0"/>
              </a:rPr>
              <a:t>.</a:t>
            </a:r>
            <a:r>
              <a:rPr lang="vi-VN" sz="2000" dirty="0">
                <a:solidFill>
                  <a:schemeClr val="tx1"/>
                </a:solidFill>
                <a:effectLst/>
                <a:ea typeface="Times New Roman" panose="02020603050405020304" pitchFamily="18" charset="0"/>
              </a:rPr>
              <a:t> </a:t>
            </a:r>
            <a:endParaRPr lang="en-US" sz="2000" dirty="0">
              <a:solidFill>
                <a:schemeClr val="tx1"/>
              </a:solidFill>
            </a:endParaRPr>
          </a:p>
        </p:txBody>
      </p:sp>
      <p:sp>
        <p:nvSpPr>
          <p:cNvPr id="5" name="Rectangle: Rounded Corners 4">
            <a:extLst>
              <a:ext uri="{FF2B5EF4-FFF2-40B4-BE49-F238E27FC236}">
                <a16:creationId xmlns:a16="http://schemas.microsoft.com/office/drawing/2014/main" id="{C2BBDC69-6E24-2447-1B91-6417F150A552}"/>
              </a:ext>
            </a:extLst>
          </p:cNvPr>
          <p:cNvSpPr/>
          <p:nvPr/>
        </p:nvSpPr>
        <p:spPr>
          <a:xfrm>
            <a:off x="2877854" y="1777391"/>
            <a:ext cx="2724411" cy="1588717"/>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a:solidFill>
                  <a:schemeClr val="tx1"/>
                </a:solidFill>
                <a:ea typeface="Times New Roman" panose="02020603050405020304" pitchFamily="18" charset="0"/>
              </a:rPr>
              <a:t>N</a:t>
            </a:r>
            <a:r>
              <a:rPr lang="vi-VN" sz="2000" dirty="0">
                <a:solidFill>
                  <a:schemeClr val="tx1"/>
                </a:solidFill>
                <a:effectLst/>
                <a:ea typeface="Times New Roman" panose="02020603050405020304" pitchFamily="18" charset="0"/>
              </a:rPr>
              <a:t>àng không có cách nào chứng minh sự trong sạch của</a:t>
            </a:r>
            <a:r>
              <a:rPr lang="en-US" sz="2000" dirty="0">
                <a:solidFill>
                  <a:schemeClr val="tx1"/>
                </a:solidFill>
                <a:ea typeface="Times New Roman" panose="02020603050405020304" pitchFamily="18" charset="0"/>
              </a:rPr>
              <a:t> </a:t>
            </a:r>
            <a:r>
              <a:rPr lang="en-US" sz="2000" dirty="0" err="1">
                <a:solidFill>
                  <a:schemeClr val="tx1"/>
                </a:solidFill>
                <a:ea typeface="Times New Roman" panose="02020603050405020304" pitchFamily="18" charset="0"/>
              </a:rPr>
              <a:t>mình</a:t>
            </a:r>
            <a:r>
              <a:rPr lang="en-US" sz="2000" dirty="0">
                <a:solidFill>
                  <a:schemeClr val="tx1"/>
                </a:solidFill>
                <a:ea typeface="Times New Roman" panose="02020603050405020304" pitchFamily="18" charset="0"/>
              </a:rPr>
              <a:t>.</a:t>
            </a:r>
            <a:endParaRPr lang="en-US" sz="2000" dirty="0">
              <a:solidFill>
                <a:schemeClr val="tx1"/>
              </a:solidFill>
            </a:endParaRPr>
          </a:p>
        </p:txBody>
      </p:sp>
      <p:sp>
        <p:nvSpPr>
          <p:cNvPr id="6" name="Plus Sign 5">
            <a:extLst>
              <a:ext uri="{FF2B5EF4-FFF2-40B4-BE49-F238E27FC236}">
                <a16:creationId xmlns:a16="http://schemas.microsoft.com/office/drawing/2014/main" id="{2A2C0119-4D5B-D259-90A3-02F45476F0B9}"/>
              </a:ext>
            </a:extLst>
          </p:cNvPr>
          <p:cNvSpPr/>
          <p:nvPr/>
        </p:nvSpPr>
        <p:spPr>
          <a:xfrm>
            <a:off x="2154476" y="2341840"/>
            <a:ext cx="563671" cy="547231"/>
          </a:xfrm>
          <a:prstGeom prst="mathPlus">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23CB7E3D-73B1-C35D-C312-AA30A6B1FCAE}"/>
              </a:ext>
            </a:extLst>
          </p:cNvPr>
          <p:cNvSpPr/>
          <p:nvPr/>
        </p:nvSpPr>
        <p:spPr>
          <a:xfrm>
            <a:off x="6413326" y="1777391"/>
            <a:ext cx="2505206" cy="1588717"/>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dirty="0">
                <a:solidFill>
                  <a:schemeClr val="tx1"/>
                </a:solidFill>
                <a:effectLst/>
                <a:ea typeface="Times New Roman" panose="02020603050405020304" pitchFamily="18" charset="0"/>
              </a:rPr>
              <a:t>Gieo mình xuống sông để bày tỏ tấm lòng trong trắng</a:t>
            </a:r>
            <a:r>
              <a:rPr lang="en-US" sz="2000" dirty="0">
                <a:solidFill>
                  <a:schemeClr val="tx1"/>
                </a:solidFill>
                <a:effectLst/>
                <a:ea typeface="Times New Roman" panose="02020603050405020304" pitchFamily="18" charset="0"/>
              </a:rPr>
              <a:t>.</a:t>
            </a:r>
            <a:endParaRPr lang="en-US" sz="2000" dirty="0">
              <a:solidFill>
                <a:schemeClr val="tx1"/>
              </a:solidFill>
            </a:endParaRPr>
          </a:p>
        </p:txBody>
      </p:sp>
      <p:sp>
        <p:nvSpPr>
          <p:cNvPr id="9" name="Arrow: Chevron 8">
            <a:extLst>
              <a:ext uri="{FF2B5EF4-FFF2-40B4-BE49-F238E27FC236}">
                <a16:creationId xmlns:a16="http://schemas.microsoft.com/office/drawing/2014/main" id="{46D1227C-9EED-97BD-1173-03FF3A9D342A}"/>
              </a:ext>
            </a:extLst>
          </p:cNvPr>
          <p:cNvSpPr/>
          <p:nvPr/>
        </p:nvSpPr>
        <p:spPr>
          <a:xfrm>
            <a:off x="5747880" y="2341840"/>
            <a:ext cx="450937" cy="538620"/>
          </a:xfrm>
          <a:prstGeom prst="chevr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ectangle: Rounded Corners 9">
            <a:extLst>
              <a:ext uri="{FF2B5EF4-FFF2-40B4-BE49-F238E27FC236}">
                <a16:creationId xmlns:a16="http://schemas.microsoft.com/office/drawing/2014/main" id="{67213736-A5BA-59C5-7F54-C6B4BE05F247}"/>
              </a:ext>
            </a:extLst>
          </p:cNvPr>
          <p:cNvSpPr/>
          <p:nvPr/>
        </p:nvSpPr>
        <p:spPr>
          <a:xfrm>
            <a:off x="259131" y="3640375"/>
            <a:ext cx="5343134" cy="1003676"/>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a:solidFill>
                  <a:schemeClr val="tx1"/>
                </a:solidFill>
              </a:rPr>
              <a:t>Vũ </a:t>
            </a:r>
            <a:r>
              <a:rPr lang="en-US" sz="2000" dirty="0" err="1">
                <a:solidFill>
                  <a:schemeClr val="tx1"/>
                </a:solidFill>
              </a:rPr>
              <a:t>Nương</a:t>
            </a:r>
            <a:r>
              <a:rPr lang="en-US" sz="2000" dirty="0">
                <a:solidFill>
                  <a:schemeClr val="tx1"/>
                </a:solidFill>
              </a:rPr>
              <a:t> </a:t>
            </a:r>
            <a:r>
              <a:rPr lang="en-US" sz="2000" dirty="0" err="1">
                <a:solidFill>
                  <a:schemeClr val="tx1"/>
                </a:solidFill>
              </a:rPr>
              <a:t>không</a:t>
            </a:r>
            <a:r>
              <a:rPr lang="en-US" sz="2000" dirty="0">
                <a:solidFill>
                  <a:schemeClr val="tx1"/>
                </a:solidFill>
              </a:rPr>
              <a:t> </a:t>
            </a:r>
            <a:r>
              <a:rPr lang="en-US" sz="2000" dirty="0" err="1">
                <a:solidFill>
                  <a:schemeClr val="tx1"/>
                </a:solidFill>
              </a:rPr>
              <a:t>hiểu</a:t>
            </a:r>
            <a:r>
              <a:rPr lang="en-US" sz="2000" dirty="0">
                <a:solidFill>
                  <a:schemeClr val="tx1"/>
                </a:solidFill>
              </a:rPr>
              <a:t> </a:t>
            </a:r>
            <a:r>
              <a:rPr lang="en-US" sz="2000" dirty="0" err="1">
                <a:solidFill>
                  <a:schemeClr val="tx1"/>
                </a:solidFill>
              </a:rPr>
              <a:t>được</a:t>
            </a:r>
            <a:r>
              <a:rPr lang="en-US" sz="2000" dirty="0">
                <a:solidFill>
                  <a:schemeClr val="tx1"/>
                </a:solidFill>
              </a:rPr>
              <a:t> </a:t>
            </a:r>
            <a:r>
              <a:rPr lang="en-US" sz="2000" dirty="0" err="1">
                <a:solidFill>
                  <a:schemeClr val="tx1"/>
                </a:solidFill>
              </a:rPr>
              <a:t>tâm</a:t>
            </a:r>
            <a:r>
              <a:rPr lang="en-US" sz="2000" dirty="0">
                <a:solidFill>
                  <a:schemeClr val="tx1"/>
                </a:solidFill>
              </a:rPr>
              <a:t> </a:t>
            </a:r>
            <a:r>
              <a:rPr lang="en-US" sz="2000" dirty="0" err="1">
                <a:solidFill>
                  <a:schemeClr val="tx1"/>
                </a:solidFill>
              </a:rPr>
              <a:t>lí</a:t>
            </a:r>
            <a:r>
              <a:rPr lang="en-US" sz="2000" dirty="0">
                <a:solidFill>
                  <a:schemeClr val="tx1"/>
                </a:solidFill>
              </a:rPr>
              <a:t> </a:t>
            </a:r>
            <a:r>
              <a:rPr lang="en-US" sz="2000" dirty="0" err="1">
                <a:solidFill>
                  <a:schemeClr val="tx1"/>
                </a:solidFill>
              </a:rPr>
              <a:t>chồng</a:t>
            </a:r>
            <a:r>
              <a:rPr lang="en-US" sz="2000" dirty="0">
                <a:solidFill>
                  <a:schemeClr val="tx1"/>
                </a:solidFill>
              </a:rPr>
              <a:t> </a:t>
            </a:r>
            <a:r>
              <a:rPr lang="en-US" sz="2000" dirty="0" err="1">
                <a:solidFill>
                  <a:schemeClr val="tx1"/>
                </a:solidFill>
              </a:rPr>
              <a:t>để</a:t>
            </a:r>
            <a:r>
              <a:rPr lang="en-US" sz="2000" dirty="0">
                <a:solidFill>
                  <a:schemeClr val="tx1"/>
                </a:solidFill>
              </a:rPr>
              <a:t> </a:t>
            </a:r>
            <a:r>
              <a:rPr lang="en-US" sz="2000" dirty="0" err="1">
                <a:solidFill>
                  <a:schemeClr val="tx1"/>
                </a:solidFill>
              </a:rPr>
              <a:t>tránh</a:t>
            </a:r>
            <a:r>
              <a:rPr lang="en-US" sz="2000" dirty="0">
                <a:solidFill>
                  <a:schemeClr val="tx1"/>
                </a:solidFill>
              </a:rPr>
              <a:t> </a:t>
            </a:r>
            <a:r>
              <a:rPr lang="en-US" sz="2000" dirty="0" err="1">
                <a:solidFill>
                  <a:schemeClr val="tx1"/>
                </a:solidFill>
              </a:rPr>
              <a:t>đi</a:t>
            </a:r>
            <a:r>
              <a:rPr lang="en-US" sz="2000" dirty="0">
                <a:solidFill>
                  <a:schemeClr val="tx1"/>
                </a:solidFill>
              </a:rPr>
              <a:t> </a:t>
            </a:r>
            <a:r>
              <a:rPr lang="en-US" sz="2000" dirty="0" err="1">
                <a:solidFill>
                  <a:schemeClr val="tx1"/>
                </a:solidFill>
              </a:rPr>
              <a:t>ngờ</a:t>
            </a:r>
            <a:r>
              <a:rPr lang="en-US" sz="2000" dirty="0">
                <a:solidFill>
                  <a:schemeClr val="tx1"/>
                </a:solidFill>
              </a:rPr>
              <a:t> </a:t>
            </a:r>
            <a:r>
              <a:rPr lang="en-US" sz="2000" dirty="0" err="1">
                <a:solidFill>
                  <a:schemeClr val="tx1"/>
                </a:solidFill>
              </a:rPr>
              <a:t>vực</a:t>
            </a:r>
            <a:r>
              <a:rPr lang="en-US" sz="2000" dirty="0">
                <a:solidFill>
                  <a:schemeClr val="tx1"/>
                </a:solidFill>
              </a:rPr>
              <a:t>.</a:t>
            </a:r>
          </a:p>
        </p:txBody>
      </p:sp>
      <p:sp>
        <p:nvSpPr>
          <p:cNvPr id="11" name="Arrow: Chevron 10">
            <a:extLst>
              <a:ext uri="{FF2B5EF4-FFF2-40B4-BE49-F238E27FC236}">
                <a16:creationId xmlns:a16="http://schemas.microsoft.com/office/drawing/2014/main" id="{C6304100-B895-6A3A-7D95-47E9F782900D}"/>
              </a:ext>
            </a:extLst>
          </p:cNvPr>
          <p:cNvSpPr/>
          <p:nvPr/>
        </p:nvSpPr>
        <p:spPr>
          <a:xfrm>
            <a:off x="5747879" y="3872903"/>
            <a:ext cx="450937" cy="538620"/>
          </a:xfrm>
          <a:prstGeom prst="chevr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Rectangle: Rounded Corners 11">
            <a:extLst>
              <a:ext uri="{FF2B5EF4-FFF2-40B4-BE49-F238E27FC236}">
                <a16:creationId xmlns:a16="http://schemas.microsoft.com/office/drawing/2014/main" id="{B2F29E23-109A-21BF-0716-C01AD2EBDA70}"/>
              </a:ext>
            </a:extLst>
          </p:cNvPr>
          <p:cNvSpPr/>
          <p:nvPr/>
        </p:nvSpPr>
        <p:spPr>
          <a:xfrm>
            <a:off x="6379663" y="3640376"/>
            <a:ext cx="2505206" cy="1003676"/>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chemeClr val="tx1"/>
                </a:solidFill>
              </a:rPr>
              <a:t>Ghen</a:t>
            </a:r>
            <a:r>
              <a:rPr lang="en-US" sz="2000" dirty="0">
                <a:solidFill>
                  <a:schemeClr val="tx1"/>
                </a:solidFill>
              </a:rPr>
              <a:t> </a:t>
            </a:r>
            <a:r>
              <a:rPr lang="en-US" sz="2000" dirty="0" err="1">
                <a:solidFill>
                  <a:schemeClr val="tx1"/>
                </a:solidFill>
              </a:rPr>
              <a:t>tuông</a:t>
            </a:r>
            <a:r>
              <a:rPr lang="en-US" sz="2000" dirty="0">
                <a:solidFill>
                  <a:schemeClr val="tx1"/>
                </a:solidFill>
              </a:rPr>
              <a:t> </a:t>
            </a:r>
          </a:p>
          <a:p>
            <a:pPr algn="ctr">
              <a:lnSpc>
                <a:spcPct val="150000"/>
              </a:lnSpc>
            </a:pPr>
            <a:r>
              <a:rPr lang="en-US" sz="2000" dirty="0" err="1">
                <a:solidFill>
                  <a:schemeClr val="tx1"/>
                </a:solidFill>
              </a:rPr>
              <a:t>không</a:t>
            </a:r>
            <a:r>
              <a:rPr lang="en-US" sz="2000" dirty="0">
                <a:solidFill>
                  <a:schemeClr val="tx1"/>
                </a:solidFill>
              </a:rPr>
              <a:t> </a:t>
            </a:r>
            <a:r>
              <a:rPr lang="en-US" sz="2000" dirty="0" err="1">
                <a:solidFill>
                  <a:schemeClr val="tx1"/>
                </a:solidFill>
              </a:rPr>
              <a:t>đáng</a:t>
            </a:r>
            <a:r>
              <a:rPr lang="en-US" sz="2000" dirty="0">
                <a:solidFill>
                  <a:schemeClr val="tx1"/>
                </a:solidFill>
              </a:rPr>
              <a:t> </a:t>
            </a:r>
            <a:r>
              <a:rPr lang="en-US" sz="2000" dirty="0" err="1">
                <a:solidFill>
                  <a:schemeClr val="tx1"/>
                </a:solidFill>
              </a:rPr>
              <a:t>có</a:t>
            </a:r>
            <a:r>
              <a:rPr lang="en-US" sz="2000" dirty="0">
                <a:solidFill>
                  <a:schemeClr val="tx1"/>
                </a:solidFill>
              </a:rPr>
              <a:t>.</a:t>
            </a:r>
          </a:p>
        </p:txBody>
      </p:sp>
      <p:sp>
        <p:nvSpPr>
          <p:cNvPr id="14" name="TextBox 13">
            <a:extLst>
              <a:ext uri="{FF2B5EF4-FFF2-40B4-BE49-F238E27FC236}">
                <a16:creationId xmlns:a16="http://schemas.microsoft.com/office/drawing/2014/main" id="{AADA8101-3FEE-1F8E-8881-D01DE7C3124D}"/>
              </a:ext>
            </a:extLst>
          </p:cNvPr>
          <p:cNvSpPr txBox="1"/>
          <p:nvPr/>
        </p:nvSpPr>
        <p:spPr>
          <a:xfrm>
            <a:off x="690033" y="217549"/>
            <a:ext cx="7763933" cy="1131848"/>
          </a:xfrm>
          <a:prstGeom prst="rect">
            <a:avLst/>
          </a:prstGeom>
          <a:noFill/>
        </p:spPr>
        <p:txBody>
          <a:bodyPr wrap="square">
            <a:spAutoFit/>
          </a:bodyPr>
          <a:lstStyle/>
          <a:p>
            <a:pPr algn="ctr">
              <a:lnSpc>
                <a:spcPct val="150000"/>
              </a:lnSpc>
            </a:pPr>
            <a:r>
              <a:rPr lang="en-US" sz="2400" b="1" dirty="0">
                <a:solidFill>
                  <a:schemeClr val="accent1">
                    <a:lumMod val="50000"/>
                  </a:schemeClr>
                </a:solidFill>
              </a:rPr>
              <a:t>b. </a:t>
            </a:r>
            <a:r>
              <a:rPr lang="en-US" sz="2400" b="1" dirty="0" err="1">
                <a:solidFill>
                  <a:schemeClr val="accent1">
                    <a:lumMod val="50000"/>
                  </a:schemeClr>
                </a:solidFill>
              </a:rPr>
              <a:t>Nguyên</a:t>
            </a:r>
            <a:r>
              <a:rPr lang="en-US" sz="2400" b="1" dirty="0">
                <a:solidFill>
                  <a:schemeClr val="accent1">
                    <a:lumMod val="50000"/>
                  </a:schemeClr>
                </a:solidFill>
              </a:rPr>
              <a:t> </a:t>
            </a:r>
            <a:r>
              <a:rPr lang="en-US" sz="2400" b="1" dirty="0" err="1">
                <a:solidFill>
                  <a:schemeClr val="accent1">
                    <a:lumMod val="50000"/>
                  </a:schemeClr>
                </a:solidFill>
              </a:rPr>
              <a:t>nhân</a:t>
            </a:r>
            <a:r>
              <a:rPr lang="en-US" sz="2400" b="1" dirty="0">
                <a:solidFill>
                  <a:schemeClr val="accent1">
                    <a:lumMod val="50000"/>
                  </a:schemeClr>
                </a:solidFill>
              </a:rPr>
              <a:t> </a:t>
            </a:r>
            <a:r>
              <a:rPr lang="en-US" sz="2400" b="1" dirty="0" err="1">
                <a:solidFill>
                  <a:schemeClr val="accent1">
                    <a:lumMod val="50000"/>
                  </a:schemeClr>
                </a:solidFill>
              </a:rPr>
              <a:t>khiến</a:t>
            </a:r>
            <a:r>
              <a:rPr lang="en-US" sz="2400" b="1" dirty="0">
                <a:solidFill>
                  <a:schemeClr val="accent1">
                    <a:lumMod val="50000"/>
                  </a:schemeClr>
                </a:solidFill>
              </a:rPr>
              <a:t> Vũ </a:t>
            </a:r>
            <a:r>
              <a:rPr lang="en-US" sz="2400" b="1" dirty="0" err="1">
                <a:solidFill>
                  <a:schemeClr val="accent1">
                    <a:lumMod val="50000"/>
                  </a:schemeClr>
                </a:solidFill>
              </a:rPr>
              <a:t>Nương</a:t>
            </a:r>
            <a:r>
              <a:rPr lang="en-US" sz="2400" b="1" dirty="0">
                <a:solidFill>
                  <a:schemeClr val="accent1">
                    <a:lumMod val="50000"/>
                  </a:schemeClr>
                </a:solidFill>
              </a:rPr>
              <a:t> </a:t>
            </a:r>
            <a:r>
              <a:rPr lang="en-US" sz="2400" b="1" dirty="0" err="1">
                <a:solidFill>
                  <a:schemeClr val="accent1">
                    <a:lumMod val="50000"/>
                  </a:schemeClr>
                </a:solidFill>
              </a:rPr>
              <a:t>gieo</a:t>
            </a:r>
            <a:r>
              <a:rPr lang="en-US" sz="2400" b="1" dirty="0">
                <a:solidFill>
                  <a:schemeClr val="accent1">
                    <a:lumMod val="50000"/>
                  </a:schemeClr>
                </a:solidFill>
              </a:rPr>
              <a:t> </a:t>
            </a:r>
            <a:r>
              <a:rPr lang="en-US" sz="2400" b="1" dirty="0" err="1">
                <a:solidFill>
                  <a:schemeClr val="accent1">
                    <a:lumMod val="50000"/>
                  </a:schemeClr>
                </a:solidFill>
              </a:rPr>
              <a:t>mình</a:t>
            </a:r>
            <a:r>
              <a:rPr lang="en-US" sz="2400" b="1" dirty="0">
                <a:solidFill>
                  <a:schemeClr val="accent1">
                    <a:lumMod val="50000"/>
                  </a:schemeClr>
                </a:solidFill>
              </a:rPr>
              <a:t> </a:t>
            </a:r>
            <a:r>
              <a:rPr lang="en-US" sz="2400" b="1" dirty="0" err="1">
                <a:solidFill>
                  <a:schemeClr val="accent1">
                    <a:lumMod val="50000"/>
                  </a:schemeClr>
                </a:solidFill>
              </a:rPr>
              <a:t>xuống</a:t>
            </a:r>
            <a:r>
              <a:rPr lang="en-US" sz="2400" b="1" dirty="0">
                <a:solidFill>
                  <a:schemeClr val="accent1">
                    <a:lumMod val="50000"/>
                  </a:schemeClr>
                </a:solidFill>
              </a:rPr>
              <a:t> </a:t>
            </a:r>
            <a:r>
              <a:rPr lang="en-US" sz="2400" b="1" dirty="0" err="1">
                <a:solidFill>
                  <a:schemeClr val="accent1">
                    <a:lumMod val="50000"/>
                  </a:schemeClr>
                </a:solidFill>
              </a:rPr>
              <a:t>sông</a:t>
            </a:r>
            <a:r>
              <a:rPr lang="en-US" sz="2400" b="1" dirty="0">
                <a:solidFill>
                  <a:schemeClr val="accent1">
                    <a:lumMod val="50000"/>
                  </a:schemeClr>
                </a:solidFill>
              </a:rPr>
              <a:t> Hoàng Giang.</a:t>
            </a:r>
          </a:p>
        </p:txBody>
      </p:sp>
    </p:spTree>
    <p:extLst>
      <p:ext uri="{BB962C8B-B14F-4D97-AF65-F5344CB8AC3E}">
        <p14:creationId xmlns:p14="http://schemas.microsoft.com/office/powerpoint/2010/main" val="13491152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randombar(horizontal)">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left)">
                                      <p:cBhvr>
                                        <p:cTn id="39" dur="500"/>
                                        <p:tgtEl>
                                          <p:spTgt spid="11"/>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left)">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9" grpId="0" animBg="1"/>
      <p:bldP spid="10" grpId="0" animBg="1"/>
      <p:bldP spid="11" grpId="0" animBg="1"/>
      <p:bldP spid="12" grpId="0" animBg="1"/>
      <p:bldP spid="14" grpId="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Shape 2513"/>
        <p:cNvGrpSpPr/>
        <p:nvPr/>
      </p:nvGrpSpPr>
      <p:grpSpPr>
        <a:xfrm>
          <a:off x="0" y="0"/>
          <a:ext cx="0" cy="0"/>
          <a:chOff x="0" y="0"/>
          <a:chExt cx="0" cy="0"/>
        </a:xfrm>
      </p:grpSpPr>
      <p:sp>
        <p:nvSpPr>
          <p:cNvPr id="4" name="TextBox 3">
            <a:extLst>
              <a:ext uri="{FF2B5EF4-FFF2-40B4-BE49-F238E27FC236}">
                <a16:creationId xmlns:a16="http://schemas.microsoft.com/office/drawing/2014/main" id="{C76C6634-1FBD-66A9-E7E6-BA0D79F46CA7}"/>
              </a:ext>
            </a:extLst>
          </p:cNvPr>
          <p:cNvSpPr txBox="1"/>
          <p:nvPr/>
        </p:nvSpPr>
        <p:spPr>
          <a:xfrm>
            <a:off x="2555309" y="450214"/>
            <a:ext cx="4033381" cy="400110"/>
          </a:xfrm>
          <a:prstGeom prst="rect">
            <a:avLst/>
          </a:prstGeom>
          <a:noFill/>
        </p:spPr>
        <p:txBody>
          <a:bodyPr wrap="square" rtlCol="0">
            <a:spAutoFit/>
          </a:bodyPr>
          <a:lstStyle/>
          <a:p>
            <a:pPr algn="ctr"/>
            <a:r>
              <a:rPr lang="en-US" sz="2000" b="1" dirty="0" err="1"/>
              <a:t>Cách</a:t>
            </a:r>
            <a:r>
              <a:rPr lang="en-US" sz="2000" b="1" dirty="0"/>
              <a:t> </a:t>
            </a:r>
            <a:r>
              <a:rPr lang="en-US" sz="2000" b="1" dirty="0" err="1"/>
              <a:t>lí</a:t>
            </a:r>
            <a:r>
              <a:rPr lang="en-US" sz="2000" b="1" dirty="0"/>
              <a:t> </a:t>
            </a:r>
            <a:r>
              <a:rPr lang="en-US" sz="2000" b="1" dirty="0" err="1"/>
              <a:t>giải</a:t>
            </a:r>
            <a:r>
              <a:rPr lang="en-US" sz="2000" b="1" dirty="0"/>
              <a:t> </a:t>
            </a:r>
            <a:r>
              <a:rPr lang="en-US" sz="2000" b="1" dirty="0" err="1"/>
              <a:t>của</a:t>
            </a:r>
            <a:r>
              <a:rPr lang="en-US" sz="2000" b="1" dirty="0"/>
              <a:t> </a:t>
            </a:r>
            <a:r>
              <a:rPr lang="en-US" sz="2000" b="1" dirty="0" err="1"/>
              <a:t>tác</a:t>
            </a:r>
            <a:r>
              <a:rPr lang="en-US" sz="2000" b="1" dirty="0"/>
              <a:t> </a:t>
            </a:r>
            <a:r>
              <a:rPr lang="en-US" sz="2000" b="1" dirty="0" err="1"/>
              <a:t>giả</a:t>
            </a:r>
            <a:endParaRPr lang="en-US" sz="2000" b="1" dirty="0"/>
          </a:p>
        </p:txBody>
      </p:sp>
      <p:sp>
        <p:nvSpPr>
          <p:cNvPr id="7" name="Rectangle: Rounded Corners 6">
            <a:extLst>
              <a:ext uri="{FF2B5EF4-FFF2-40B4-BE49-F238E27FC236}">
                <a16:creationId xmlns:a16="http://schemas.microsoft.com/office/drawing/2014/main" id="{B9A56590-5CB9-9068-C505-77584EE09FD5}"/>
              </a:ext>
            </a:extLst>
          </p:cNvPr>
          <p:cNvSpPr/>
          <p:nvPr/>
        </p:nvSpPr>
        <p:spPr>
          <a:xfrm>
            <a:off x="584520" y="1115110"/>
            <a:ext cx="7974957" cy="578734"/>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0850" indent="-358775" algn="just">
              <a:lnSpc>
                <a:spcPct val="150000"/>
              </a:lnSpc>
              <a:buFont typeface="Arial" panose="020B0604020202020204" pitchFamily="34" charset="0"/>
              <a:buChar char="•"/>
            </a:pPr>
            <a:r>
              <a:rPr lang="en-US" sz="2000" dirty="0" err="1">
                <a:solidFill>
                  <a:schemeClr val="tx1"/>
                </a:solidFill>
                <a:effectLst/>
                <a:latin typeface="+mn-lt"/>
                <a:ea typeface="Times New Roman" panose="02020603050405020304" pitchFamily="18" charset="0"/>
                <a:cs typeface="Times New Roman" panose="02020603050405020304" pitchFamily="18" charset="0"/>
              </a:rPr>
              <a:t>Căn</a:t>
            </a:r>
            <a:r>
              <a:rPr lang="en-US" sz="2000" dirty="0">
                <a:solidFill>
                  <a:schemeClr val="tx1"/>
                </a:solidFill>
                <a:effectLst/>
                <a:latin typeface="+mn-lt"/>
                <a:ea typeface="Times New Roman" panose="02020603050405020304" pitchFamily="18" charset="0"/>
                <a:cs typeface="Times New Roman" panose="02020603050405020304" pitchFamily="18" charset="0"/>
              </a:rPr>
              <a:t> </a:t>
            </a:r>
            <a:r>
              <a:rPr lang="vi-VN" sz="2000" dirty="0">
                <a:solidFill>
                  <a:schemeClr val="tx1"/>
                </a:solidFill>
                <a:effectLst/>
                <a:latin typeface="+mn-lt"/>
                <a:ea typeface="Times New Roman" panose="02020603050405020304" pitchFamily="18" charset="0"/>
                <a:cs typeface="Times New Roman" panose="02020603050405020304" pitchFamily="18" charset="0"/>
              </a:rPr>
              <a:t>cứ trên các tình tiết trong</a:t>
            </a:r>
            <a:r>
              <a:rPr lang="en-US" sz="2000" dirty="0">
                <a:solidFill>
                  <a:schemeClr val="tx1"/>
                </a:solidFill>
                <a:effectLst/>
                <a:latin typeface="+mn-lt"/>
                <a:ea typeface="Times New Roman" panose="02020603050405020304" pitchFamily="18" charset="0"/>
                <a:cs typeface="Times New Roman" panose="02020603050405020304" pitchFamily="18" charset="0"/>
              </a:rPr>
              <a:t> </a:t>
            </a:r>
            <a:r>
              <a:rPr lang="en-US" sz="2000" dirty="0" err="1">
                <a:solidFill>
                  <a:schemeClr val="tx1"/>
                </a:solidFill>
                <a:effectLst/>
                <a:latin typeface="+mn-lt"/>
                <a:ea typeface="Times New Roman" panose="02020603050405020304" pitchFamily="18" charset="0"/>
                <a:cs typeface="Times New Roman" panose="02020603050405020304" pitchFamily="18" charset="0"/>
              </a:rPr>
              <a:t>văn</a:t>
            </a:r>
            <a:r>
              <a:rPr lang="en-US" sz="2000" dirty="0">
                <a:solidFill>
                  <a:schemeClr val="tx1"/>
                </a:solidFill>
                <a:effectLst/>
                <a:latin typeface="+mn-lt"/>
                <a:ea typeface="Times New Roman" panose="02020603050405020304" pitchFamily="18" charset="0"/>
                <a:cs typeface="Times New Roman" panose="02020603050405020304" pitchFamily="18" charset="0"/>
              </a:rPr>
              <a:t> </a:t>
            </a:r>
            <a:r>
              <a:rPr lang="en-US" sz="2000" dirty="0" err="1">
                <a:solidFill>
                  <a:schemeClr val="tx1"/>
                </a:solidFill>
                <a:effectLst/>
                <a:latin typeface="+mn-lt"/>
                <a:ea typeface="Times New Roman" panose="02020603050405020304" pitchFamily="18" charset="0"/>
                <a:cs typeface="Times New Roman" panose="02020603050405020304" pitchFamily="18" charset="0"/>
              </a:rPr>
              <a:t>bản</a:t>
            </a:r>
            <a:r>
              <a:rPr lang="en-US" sz="2000" dirty="0">
                <a:solidFill>
                  <a:schemeClr val="tx1"/>
                </a:solidFill>
                <a:effectLst/>
                <a:latin typeface="+mn-lt"/>
                <a:ea typeface="Times New Roman" panose="02020603050405020304" pitchFamily="18" charset="0"/>
                <a:cs typeface="Times New Roman" panose="02020603050405020304" pitchFamily="18" charset="0"/>
              </a:rPr>
              <a:t>.</a:t>
            </a:r>
            <a:endParaRPr lang="en-US" sz="2000" dirty="0">
              <a:solidFill>
                <a:schemeClr val="tx1"/>
              </a:solidFill>
              <a:effectLst/>
              <a:latin typeface="+mn-lt"/>
              <a:ea typeface="Times New Roman" panose="02020603050405020304" pitchFamily="18" charset="0"/>
            </a:endParaRPr>
          </a:p>
        </p:txBody>
      </p:sp>
      <p:sp>
        <p:nvSpPr>
          <p:cNvPr id="8" name="Rectangle: Rounded Corners 7">
            <a:extLst>
              <a:ext uri="{FF2B5EF4-FFF2-40B4-BE49-F238E27FC236}">
                <a16:creationId xmlns:a16="http://schemas.microsoft.com/office/drawing/2014/main" id="{9AB0D5DC-500C-5262-2C94-57424A87CC6D}"/>
              </a:ext>
            </a:extLst>
          </p:cNvPr>
          <p:cNvSpPr/>
          <p:nvPr/>
        </p:nvSpPr>
        <p:spPr>
          <a:xfrm>
            <a:off x="584520" y="1900120"/>
            <a:ext cx="3862120" cy="1371182"/>
          </a:xfrm>
          <a:prstGeom prst="roundRect">
            <a:avLst>
              <a:gd name="adj" fmla="val 10758"/>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0850" indent="-358775" algn="just">
              <a:lnSpc>
                <a:spcPct val="150000"/>
              </a:lnSpc>
              <a:buFont typeface="Arial" panose="020B0604020202020204" pitchFamily="34" charset="0"/>
              <a:buChar char="•"/>
            </a:pPr>
            <a:r>
              <a:rPr lang="en-US" sz="2000" dirty="0" err="1">
                <a:solidFill>
                  <a:schemeClr val="tx1"/>
                </a:solidFill>
                <a:latin typeface="+mn-lt"/>
                <a:ea typeface="Times New Roman" panose="02020603050405020304" pitchFamily="18" charset="0"/>
                <a:cs typeface="Times New Roman" panose="02020603050405020304" pitchFamily="18" charset="0"/>
              </a:rPr>
              <a:t>Suy</a:t>
            </a:r>
            <a:r>
              <a:rPr lang="vi-VN" sz="2000" dirty="0">
                <a:solidFill>
                  <a:schemeClr val="tx1"/>
                </a:solidFill>
                <a:effectLst/>
                <a:latin typeface="+mn-lt"/>
                <a:ea typeface="Times New Roman" panose="02020603050405020304" pitchFamily="18" charset="0"/>
                <a:cs typeface="Times New Roman" panose="02020603050405020304" pitchFamily="18" charset="0"/>
              </a:rPr>
              <a:t> luận một cách hết sức lô-gíc diễn biến tâm lí của nhân vật Trương Sinh</a:t>
            </a:r>
            <a:r>
              <a:rPr lang="en-US" sz="2000" dirty="0">
                <a:solidFill>
                  <a:schemeClr val="tx1"/>
                </a:solidFill>
                <a:effectLst/>
                <a:latin typeface="+mn-lt"/>
                <a:ea typeface="Times New Roman" panose="02020603050405020304" pitchFamily="18" charset="0"/>
                <a:cs typeface="Times New Roman" panose="02020603050405020304" pitchFamily="18" charset="0"/>
              </a:rPr>
              <a:t>.</a:t>
            </a:r>
            <a:endParaRPr lang="en-US" sz="2000" dirty="0">
              <a:solidFill>
                <a:schemeClr val="tx1"/>
              </a:solidFill>
              <a:effectLst/>
              <a:latin typeface="+mn-lt"/>
              <a:ea typeface="Times New Roman" panose="02020603050405020304" pitchFamily="18" charset="0"/>
            </a:endParaRPr>
          </a:p>
        </p:txBody>
      </p:sp>
      <p:sp>
        <p:nvSpPr>
          <p:cNvPr id="9" name="Rectangle: Rounded Corners 8">
            <a:extLst>
              <a:ext uri="{FF2B5EF4-FFF2-40B4-BE49-F238E27FC236}">
                <a16:creationId xmlns:a16="http://schemas.microsoft.com/office/drawing/2014/main" id="{9D28023A-37EB-BB4A-774B-B679E1A1C451}"/>
              </a:ext>
            </a:extLst>
          </p:cNvPr>
          <p:cNvSpPr/>
          <p:nvPr/>
        </p:nvSpPr>
        <p:spPr>
          <a:xfrm>
            <a:off x="584518" y="3449657"/>
            <a:ext cx="7974957" cy="1505074"/>
          </a:xfrm>
          <a:prstGeom prst="roundRect">
            <a:avLst>
              <a:gd name="adj" fmla="val 9746"/>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0850" indent="-358775" algn="just">
              <a:lnSpc>
                <a:spcPct val="150000"/>
              </a:lnSpc>
              <a:buFont typeface="Arial" panose="020B0604020202020204" pitchFamily="34" charset="0"/>
              <a:buChar char="•"/>
            </a:pPr>
            <a:r>
              <a:rPr lang="en-US" sz="2000" dirty="0">
                <a:solidFill>
                  <a:schemeClr val="tx1"/>
                </a:solidFill>
                <a:latin typeface="+mn-lt"/>
                <a:ea typeface="Times New Roman" panose="02020603050405020304" pitchFamily="18" charset="0"/>
                <a:cs typeface="Times New Roman" panose="02020603050405020304" pitchFamily="18" charset="0"/>
              </a:rPr>
              <a:t>D</a:t>
            </a:r>
            <a:r>
              <a:rPr lang="vi-VN" sz="2000" dirty="0">
                <a:solidFill>
                  <a:schemeClr val="tx1"/>
                </a:solidFill>
                <a:effectLst/>
                <a:latin typeface="+mn-lt"/>
                <a:ea typeface="Times New Roman" panose="02020603050405020304" pitchFamily="18" charset="0"/>
                <a:cs typeface="Times New Roman" panose="02020603050405020304" pitchFamily="18" charset="0"/>
              </a:rPr>
              <a:t>ựa trên sự suy luận tỉ mỉ về tâm lí của nhân vật, mặc dù đời sống tâm lí của nhân vật trong văn học trung đại thường không được miêu tả trực tiếp</a:t>
            </a:r>
            <a:r>
              <a:rPr lang="en-US" sz="2000" dirty="0">
                <a:solidFill>
                  <a:schemeClr val="tx1"/>
                </a:solidFill>
                <a:effectLst/>
                <a:latin typeface="+mn-lt"/>
                <a:ea typeface="Times New Roman" panose="02020603050405020304" pitchFamily="18" charset="0"/>
                <a:cs typeface="Times New Roman" panose="02020603050405020304" pitchFamily="18" charset="0"/>
              </a:rPr>
              <a:t>.</a:t>
            </a:r>
            <a:endParaRPr lang="en-US" sz="2000" dirty="0">
              <a:solidFill>
                <a:schemeClr val="tx1"/>
              </a:solidFill>
              <a:effectLst/>
              <a:latin typeface="+mn-lt"/>
              <a:ea typeface="Times New Roman" panose="02020603050405020304" pitchFamily="18" charset="0"/>
            </a:endParaRPr>
          </a:p>
        </p:txBody>
      </p:sp>
      <p:pic>
        <p:nvPicPr>
          <p:cNvPr id="10" name="Google Shape;213;p3">
            <a:extLst>
              <a:ext uri="{FF2B5EF4-FFF2-40B4-BE49-F238E27FC236}">
                <a16:creationId xmlns:a16="http://schemas.microsoft.com/office/drawing/2014/main" id="{5C3B19C0-8483-D893-FE81-288DA2E5524B}"/>
              </a:ext>
            </a:extLst>
          </p:cNvPr>
          <p:cNvPicPr preferRelativeResize="0"/>
          <p:nvPr/>
        </p:nvPicPr>
        <p:blipFill rotWithShape="1">
          <a:blip r:embed="rId3">
            <a:alphaModFix/>
          </a:blip>
          <a:srcRect/>
          <a:stretch/>
        </p:blipFill>
        <p:spPr>
          <a:xfrm>
            <a:off x="7118194" y="252842"/>
            <a:ext cx="1773892" cy="429927"/>
          </a:xfrm>
          <a:prstGeom prst="rect">
            <a:avLst/>
          </a:prstGeom>
          <a:noFill/>
          <a:ln>
            <a:noFill/>
          </a:ln>
        </p:spPr>
      </p:pic>
      <p:sp>
        <p:nvSpPr>
          <p:cNvPr id="2" name="Rectangle: Rounded Corners 1">
            <a:extLst>
              <a:ext uri="{FF2B5EF4-FFF2-40B4-BE49-F238E27FC236}">
                <a16:creationId xmlns:a16="http://schemas.microsoft.com/office/drawing/2014/main" id="{2E3D88FA-2A55-1382-9AA3-892F21058909}"/>
              </a:ext>
            </a:extLst>
          </p:cNvPr>
          <p:cNvSpPr/>
          <p:nvPr/>
        </p:nvSpPr>
        <p:spPr>
          <a:xfrm>
            <a:off x="6150078" y="1859945"/>
            <a:ext cx="2409404" cy="1371182"/>
          </a:xfrm>
          <a:prstGeom prst="roundRect">
            <a:avLst>
              <a:gd name="adj" fmla="val 10758"/>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0850" indent="-358775" algn="just">
              <a:lnSpc>
                <a:spcPct val="150000"/>
              </a:lnSpc>
              <a:buFont typeface="Arial" panose="020B0604020202020204" pitchFamily="34" charset="0"/>
              <a:buChar char="•"/>
            </a:pPr>
            <a:r>
              <a:rPr lang="en-US" sz="2000" dirty="0" err="1">
                <a:solidFill>
                  <a:schemeClr val="tx1"/>
                </a:solidFill>
                <a:effectLst/>
                <a:latin typeface="+mn-lt"/>
                <a:ea typeface="Times New Roman" panose="02020603050405020304" pitchFamily="18" charset="0"/>
              </a:rPr>
              <a:t>Cách</a:t>
            </a:r>
            <a:r>
              <a:rPr lang="en-US" sz="2000" dirty="0">
                <a:solidFill>
                  <a:schemeClr val="tx1"/>
                </a:solidFill>
                <a:effectLst/>
                <a:latin typeface="+mn-lt"/>
                <a:ea typeface="Times New Roman" panose="02020603050405020304" pitchFamily="18" charset="0"/>
              </a:rPr>
              <a:t> </a:t>
            </a:r>
            <a:r>
              <a:rPr lang="en-US" sz="2000" dirty="0" err="1">
                <a:solidFill>
                  <a:schemeClr val="tx1"/>
                </a:solidFill>
                <a:effectLst/>
                <a:latin typeface="+mn-lt"/>
                <a:ea typeface="Times New Roman" panose="02020603050405020304" pitchFamily="18" charset="0"/>
              </a:rPr>
              <a:t>hành</a:t>
            </a:r>
            <a:r>
              <a:rPr lang="en-US" sz="2000" dirty="0">
                <a:solidFill>
                  <a:schemeClr val="tx1"/>
                </a:solidFill>
                <a:effectLst/>
                <a:latin typeface="+mn-lt"/>
                <a:ea typeface="Times New Roman" panose="02020603050405020304" pitchFamily="18" charset="0"/>
              </a:rPr>
              <a:t> </a:t>
            </a:r>
            <a:r>
              <a:rPr lang="en-US" sz="2000" dirty="0" err="1">
                <a:solidFill>
                  <a:schemeClr val="tx1"/>
                </a:solidFill>
                <a:effectLst/>
                <a:latin typeface="+mn-lt"/>
                <a:ea typeface="Times New Roman" panose="02020603050405020304" pitchFamily="18" charset="0"/>
              </a:rPr>
              <a:t>xử</a:t>
            </a:r>
            <a:r>
              <a:rPr lang="en-US" sz="2000" dirty="0">
                <a:solidFill>
                  <a:schemeClr val="tx1"/>
                </a:solidFill>
                <a:effectLst/>
                <a:latin typeface="+mn-lt"/>
                <a:ea typeface="Times New Roman" panose="02020603050405020304" pitchFamily="18" charset="0"/>
              </a:rPr>
              <a:t> </a:t>
            </a:r>
            <a:r>
              <a:rPr lang="en-US" sz="2000" dirty="0" err="1">
                <a:solidFill>
                  <a:schemeClr val="tx1"/>
                </a:solidFill>
                <a:effectLst/>
                <a:latin typeface="+mn-lt"/>
                <a:ea typeface="Times New Roman" panose="02020603050405020304" pitchFamily="18" charset="0"/>
              </a:rPr>
              <a:t>của</a:t>
            </a:r>
            <a:r>
              <a:rPr lang="en-US" sz="2000" dirty="0">
                <a:solidFill>
                  <a:schemeClr val="tx1"/>
                </a:solidFill>
                <a:effectLst/>
                <a:latin typeface="+mn-lt"/>
                <a:ea typeface="Times New Roman" panose="02020603050405020304" pitchFamily="18" charset="0"/>
              </a:rPr>
              <a:t> </a:t>
            </a:r>
            <a:r>
              <a:rPr lang="en-US" sz="2000" dirty="0" err="1">
                <a:solidFill>
                  <a:schemeClr val="tx1"/>
                </a:solidFill>
                <a:effectLst/>
                <a:latin typeface="+mn-lt"/>
                <a:ea typeface="Times New Roman" panose="02020603050405020304" pitchFamily="18" charset="0"/>
              </a:rPr>
              <a:t>chàng</a:t>
            </a:r>
            <a:r>
              <a:rPr lang="en-US" sz="2000" dirty="0">
                <a:solidFill>
                  <a:schemeClr val="tx1"/>
                </a:solidFill>
                <a:effectLst/>
                <a:latin typeface="+mn-lt"/>
                <a:ea typeface="Times New Roman" panose="02020603050405020304" pitchFamily="18" charset="0"/>
              </a:rPr>
              <a:t>.</a:t>
            </a:r>
          </a:p>
        </p:txBody>
      </p:sp>
      <p:sp>
        <p:nvSpPr>
          <p:cNvPr id="3" name="Arrow: Right 2">
            <a:extLst>
              <a:ext uri="{FF2B5EF4-FFF2-40B4-BE49-F238E27FC236}">
                <a16:creationId xmlns:a16="http://schemas.microsoft.com/office/drawing/2014/main" id="{59099FE2-8FED-FACB-8014-ED812F6C6D47}"/>
              </a:ext>
            </a:extLst>
          </p:cNvPr>
          <p:cNvSpPr/>
          <p:nvPr/>
        </p:nvSpPr>
        <p:spPr>
          <a:xfrm>
            <a:off x="4815348" y="2332088"/>
            <a:ext cx="995517" cy="47932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89D61A4-7FC9-674E-5138-A9FFA0549565}"/>
              </a:ext>
            </a:extLst>
          </p:cNvPr>
          <p:cNvSpPr txBox="1"/>
          <p:nvPr/>
        </p:nvSpPr>
        <p:spPr>
          <a:xfrm>
            <a:off x="4608870" y="1906843"/>
            <a:ext cx="1408471" cy="400110"/>
          </a:xfrm>
          <a:prstGeom prst="rect">
            <a:avLst/>
          </a:prstGeom>
          <a:noFill/>
        </p:spPr>
        <p:txBody>
          <a:bodyPr wrap="square" rtlCol="0">
            <a:spAutoFit/>
          </a:bodyPr>
          <a:lstStyle/>
          <a:p>
            <a:r>
              <a:rPr lang="en-US" sz="2000" i="1" dirty="0" err="1">
                <a:solidFill>
                  <a:srgbClr val="FF0000"/>
                </a:solidFill>
              </a:rPr>
              <a:t>Cắt</a:t>
            </a:r>
            <a:r>
              <a:rPr lang="en-US" sz="2000" i="1" dirty="0">
                <a:solidFill>
                  <a:srgbClr val="FF0000"/>
                </a:solidFill>
              </a:rPr>
              <a:t> </a:t>
            </a:r>
            <a:r>
              <a:rPr lang="en-US" sz="2000" i="1" dirty="0" err="1">
                <a:solidFill>
                  <a:srgbClr val="FF0000"/>
                </a:solidFill>
              </a:rPr>
              <a:t>nghĩa</a:t>
            </a:r>
            <a:endParaRPr lang="en-US" sz="2000" i="1" dirty="0">
              <a:solidFill>
                <a:srgbClr val="FF0000"/>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500"/>
                                        <p:tgtEl>
                                          <p:spTgt spid="3"/>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8" grpId="0" animBg="1"/>
      <p:bldP spid="9" grpId="0" animBg="1"/>
      <p:bldP spid="2" grpId="0" animBg="1"/>
      <p:bldP spid="3" grpId="0" animBg="1"/>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52CE6F4-13C9-A41C-FBD5-C47E3B607B56}"/>
              </a:ext>
            </a:extLst>
          </p:cNvPr>
          <p:cNvSpPr txBox="1"/>
          <p:nvPr/>
        </p:nvSpPr>
        <p:spPr>
          <a:xfrm>
            <a:off x="1985058" y="239845"/>
            <a:ext cx="4572000" cy="498663"/>
          </a:xfrm>
          <a:prstGeom prst="rect">
            <a:avLst/>
          </a:prstGeom>
          <a:noFill/>
        </p:spPr>
        <p:txBody>
          <a:bodyPr wrap="square">
            <a:spAutoFit/>
          </a:bodyPr>
          <a:lstStyle/>
          <a:p>
            <a:pPr marL="457200" algn="ctr">
              <a:lnSpc>
                <a:spcPct val="150000"/>
              </a:lnSpc>
            </a:pPr>
            <a:r>
              <a:rPr lang="vi-VN" sz="2000" b="1" dirty="0">
                <a:effectLst/>
                <a:latin typeface="+mn-lt"/>
                <a:ea typeface="Times New Roman" panose="02020603050405020304" pitchFamily="18" charset="0"/>
                <a:cs typeface="Times New Roman" panose="02020603050405020304" pitchFamily="18" charset="0"/>
              </a:rPr>
              <a:t>Đánh giá cách lí giải: </a:t>
            </a:r>
            <a:endParaRPr lang="en-US" sz="2000" b="1" dirty="0">
              <a:effectLst/>
              <a:latin typeface="+mn-lt"/>
              <a:ea typeface="Times New Roman" panose="02020603050405020304" pitchFamily="18" charset="0"/>
            </a:endParaRPr>
          </a:p>
        </p:txBody>
      </p:sp>
      <p:sp>
        <p:nvSpPr>
          <p:cNvPr id="5" name="Rectangle: Rounded Corners 4">
            <a:extLst>
              <a:ext uri="{FF2B5EF4-FFF2-40B4-BE49-F238E27FC236}">
                <a16:creationId xmlns:a16="http://schemas.microsoft.com/office/drawing/2014/main" id="{A4AAA95A-B04B-AEBE-50AD-7F81B8CCB994}"/>
              </a:ext>
            </a:extLst>
          </p:cNvPr>
          <p:cNvSpPr/>
          <p:nvPr/>
        </p:nvSpPr>
        <p:spPr>
          <a:xfrm>
            <a:off x="648182" y="1145894"/>
            <a:ext cx="2106594" cy="1307939"/>
          </a:xfrm>
          <a:prstGeom prst="roundRect">
            <a:avLst>
              <a:gd name="adj" fmla="val 10472"/>
            </a:avLst>
          </a:prstGeom>
          <a:solidFill>
            <a:schemeClr val="accent6"/>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chemeClr val="tx1"/>
                </a:solidFill>
              </a:rPr>
              <a:t>Phân</a:t>
            </a:r>
            <a:r>
              <a:rPr lang="en-US" sz="2000" dirty="0">
                <a:solidFill>
                  <a:schemeClr val="tx1"/>
                </a:solidFill>
              </a:rPr>
              <a:t> </a:t>
            </a:r>
            <a:r>
              <a:rPr lang="en-US" sz="2000" dirty="0" err="1">
                <a:solidFill>
                  <a:schemeClr val="tx1"/>
                </a:solidFill>
              </a:rPr>
              <a:t>tích</a:t>
            </a:r>
            <a:r>
              <a:rPr lang="en-US" sz="2000" dirty="0">
                <a:solidFill>
                  <a:schemeClr val="tx1"/>
                </a:solidFill>
              </a:rPr>
              <a:t> </a:t>
            </a:r>
            <a:r>
              <a:rPr lang="en-US" sz="2000" dirty="0" err="1">
                <a:solidFill>
                  <a:schemeClr val="tx1"/>
                </a:solidFill>
              </a:rPr>
              <a:t>của</a:t>
            </a:r>
            <a:r>
              <a:rPr lang="en-US" sz="2000" dirty="0">
                <a:solidFill>
                  <a:schemeClr val="tx1"/>
                </a:solidFill>
              </a:rPr>
              <a:t> </a:t>
            </a:r>
            <a:r>
              <a:rPr lang="en-US" sz="2000" dirty="0" err="1">
                <a:solidFill>
                  <a:schemeClr val="tx1"/>
                </a:solidFill>
              </a:rPr>
              <a:t>tác</a:t>
            </a:r>
            <a:r>
              <a:rPr lang="en-US" sz="2000" dirty="0">
                <a:solidFill>
                  <a:schemeClr val="tx1"/>
                </a:solidFill>
              </a:rPr>
              <a:t> </a:t>
            </a:r>
            <a:r>
              <a:rPr lang="en-US" sz="2000" dirty="0" err="1">
                <a:solidFill>
                  <a:schemeClr val="tx1"/>
                </a:solidFill>
              </a:rPr>
              <a:t>giả</a:t>
            </a:r>
            <a:r>
              <a:rPr lang="en-US" sz="2000" dirty="0">
                <a:solidFill>
                  <a:schemeClr val="tx1"/>
                </a:solidFill>
              </a:rPr>
              <a:t>.</a:t>
            </a:r>
          </a:p>
        </p:txBody>
      </p:sp>
      <p:sp>
        <p:nvSpPr>
          <p:cNvPr id="6" name="Rectangle: Rounded Corners 5">
            <a:extLst>
              <a:ext uri="{FF2B5EF4-FFF2-40B4-BE49-F238E27FC236}">
                <a16:creationId xmlns:a16="http://schemas.microsoft.com/office/drawing/2014/main" id="{8663826B-E658-AD06-4AED-6E23A554F91B}"/>
              </a:ext>
            </a:extLst>
          </p:cNvPr>
          <p:cNvSpPr/>
          <p:nvPr/>
        </p:nvSpPr>
        <p:spPr>
          <a:xfrm>
            <a:off x="648182" y="2886278"/>
            <a:ext cx="2202083" cy="1913034"/>
          </a:xfrm>
          <a:prstGeom prst="roundRect">
            <a:avLst>
              <a:gd name="adj" fmla="val 10854"/>
            </a:avLst>
          </a:prstGeom>
          <a:solidFill>
            <a:schemeClr val="accent6"/>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chemeClr val="tx1"/>
                </a:solidFill>
              </a:rPr>
              <a:t>Nhìn</a:t>
            </a:r>
            <a:r>
              <a:rPr lang="en-US" sz="2000" dirty="0">
                <a:solidFill>
                  <a:schemeClr val="tx1"/>
                </a:solidFill>
              </a:rPr>
              <a:t> </a:t>
            </a:r>
            <a:r>
              <a:rPr lang="en-US" sz="2000" dirty="0" err="1">
                <a:solidFill>
                  <a:schemeClr val="tx1"/>
                </a:solidFill>
              </a:rPr>
              <a:t>nhận</a:t>
            </a:r>
            <a:r>
              <a:rPr lang="en-US" sz="2000" dirty="0">
                <a:solidFill>
                  <a:schemeClr val="tx1"/>
                </a:solidFill>
              </a:rPr>
              <a:t> </a:t>
            </a:r>
            <a:r>
              <a:rPr lang="en-US" sz="2000" dirty="0" err="1">
                <a:solidFill>
                  <a:schemeClr val="tx1"/>
                </a:solidFill>
              </a:rPr>
              <a:t>nguyên</a:t>
            </a:r>
            <a:r>
              <a:rPr lang="en-US" sz="2000" dirty="0">
                <a:solidFill>
                  <a:schemeClr val="tx1"/>
                </a:solidFill>
              </a:rPr>
              <a:t> </a:t>
            </a:r>
            <a:r>
              <a:rPr lang="en-US" sz="2000" dirty="0" err="1">
                <a:solidFill>
                  <a:schemeClr val="tx1"/>
                </a:solidFill>
              </a:rPr>
              <a:t>nhân</a:t>
            </a:r>
            <a:r>
              <a:rPr lang="en-US" sz="2000" dirty="0">
                <a:solidFill>
                  <a:schemeClr val="tx1"/>
                </a:solidFill>
              </a:rPr>
              <a:t> </a:t>
            </a:r>
            <a:r>
              <a:rPr lang="en-US" sz="2000" dirty="0" err="1">
                <a:solidFill>
                  <a:schemeClr val="tx1"/>
                </a:solidFill>
              </a:rPr>
              <a:t>gây</a:t>
            </a:r>
            <a:r>
              <a:rPr lang="en-US" sz="2000" dirty="0">
                <a:solidFill>
                  <a:schemeClr val="tx1"/>
                </a:solidFill>
              </a:rPr>
              <a:t> </a:t>
            </a:r>
            <a:r>
              <a:rPr lang="en-US" sz="2000" dirty="0" err="1">
                <a:solidFill>
                  <a:schemeClr val="tx1"/>
                </a:solidFill>
              </a:rPr>
              <a:t>nên</a:t>
            </a:r>
            <a:r>
              <a:rPr lang="en-US" sz="2000" dirty="0">
                <a:solidFill>
                  <a:schemeClr val="tx1"/>
                </a:solidFill>
              </a:rPr>
              <a:t> </a:t>
            </a:r>
            <a:r>
              <a:rPr lang="en-US" sz="2000" dirty="0" err="1">
                <a:solidFill>
                  <a:schemeClr val="tx1"/>
                </a:solidFill>
              </a:rPr>
              <a:t>kết</a:t>
            </a:r>
            <a:r>
              <a:rPr lang="en-US" sz="2000" dirty="0">
                <a:solidFill>
                  <a:schemeClr val="tx1"/>
                </a:solidFill>
              </a:rPr>
              <a:t> </a:t>
            </a:r>
            <a:r>
              <a:rPr lang="en-US" sz="2000" dirty="0" err="1">
                <a:solidFill>
                  <a:schemeClr val="tx1"/>
                </a:solidFill>
              </a:rPr>
              <a:t>cục</a:t>
            </a:r>
            <a:r>
              <a:rPr lang="en-US" sz="2000" dirty="0">
                <a:solidFill>
                  <a:schemeClr val="tx1"/>
                </a:solidFill>
              </a:rPr>
              <a:t> bi </a:t>
            </a:r>
            <a:r>
              <a:rPr lang="en-US" sz="2000" dirty="0" err="1">
                <a:solidFill>
                  <a:schemeClr val="tx1"/>
                </a:solidFill>
              </a:rPr>
              <a:t>kịch</a:t>
            </a:r>
            <a:r>
              <a:rPr lang="en-US" sz="2000" dirty="0">
                <a:solidFill>
                  <a:schemeClr val="tx1"/>
                </a:solidFill>
              </a:rPr>
              <a:t>.</a:t>
            </a:r>
          </a:p>
        </p:txBody>
      </p:sp>
      <p:sp>
        <p:nvSpPr>
          <p:cNvPr id="9" name="Rectangle: Rounded Corners 8">
            <a:extLst>
              <a:ext uri="{FF2B5EF4-FFF2-40B4-BE49-F238E27FC236}">
                <a16:creationId xmlns:a16="http://schemas.microsoft.com/office/drawing/2014/main" id="{0B490B8D-86E9-6A1D-78A9-DF63618ED3F4}"/>
              </a:ext>
            </a:extLst>
          </p:cNvPr>
          <p:cNvSpPr/>
          <p:nvPr/>
        </p:nvSpPr>
        <p:spPr>
          <a:xfrm>
            <a:off x="4942390" y="2799372"/>
            <a:ext cx="1759352" cy="910047"/>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chemeClr val="tx1"/>
                </a:solidFill>
              </a:rPr>
              <a:t>Người</a:t>
            </a:r>
            <a:r>
              <a:rPr lang="en-US" sz="2000" dirty="0">
                <a:solidFill>
                  <a:schemeClr val="tx1"/>
                </a:solidFill>
              </a:rPr>
              <a:t> </a:t>
            </a:r>
            <a:r>
              <a:rPr lang="en-US" sz="2000" dirty="0" err="1">
                <a:solidFill>
                  <a:schemeClr val="tx1"/>
                </a:solidFill>
              </a:rPr>
              <a:t>vợ</a:t>
            </a:r>
            <a:r>
              <a:rPr lang="en-US" sz="2000" dirty="0">
                <a:solidFill>
                  <a:schemeClr val="tx1"/>
                </a:solidFill>
              </a:rPr>
              <a:t> - </a:t>
            </a:r>
            <a:r>
              <a:rPr lang="en-US" sz="2000" dirty="0" err="1">
                <a:solidFill>
                  <a:schemeClr val="tx1"/>
                </a:solidFill>
              </a:rPr>
              <a:t>người</a:t>
            </a:r>
            <a:r>
              <a:rPr lang="en-US" sz="2000" dirty="0">
                <a:solidFill>
                  <a:schemeClr val="tx1"/>
                </a:solidFill>
              </a:rPr>
              <a:t> </a:t>
            </a:r>
            <a:r>
              <a:rPr lang="en-US" sz="2000" dirty="0" err="1">
                <a:solidFill>
                  <a:schemeClr val="tx1"/>
                </a:solidFill>
              </a:rPr>
              <a:t>chồng</a:t>
            </a:r>
            <a:endParaRPr lang="en-US" sz="2000" dirty="0">
              <a:solidFill>
                <a:schemeClr val="tx1"/>
              </a:solidFill>
            </a:endParaRPr>
          </a:p>
        </p:txBody>
      </p:sp>
      <p:sp>
        <p:nvSpPr>
          <p:cNvPr id="10" name="Rectangle: Rounded Corners 9">
            <a:extLst>
              <a:ext uri="{FF2B5EF4-FFF2-40B4-BE49-F238E27FC236}">
                <a16:creationId xmlns:a16="http://schemas.microsoft.com/office/drawing/2014/main" id="{9B723DEB-E35B-AB3C-46BB-2E5E3C470443}"/>
              </a:ext>
            </a:extLst>
          </p:cNvPr>
          <p:cNvSpPr/>
          <p:nvPr/>
        </p:nvSpPr>
        <p:spPr>
          <a:xfrm>
            <a:off x="4968431" y="3993608"/>
            <a:ext cx="1759352" cy="910047"/>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chemeClr val="tx1"/>
                </a:solidFill>
              </a:rPr>
              <a:t>Khách</a:t>
            </a:r>
            <a:r>
              <a:rPr lang="en-US" sz="2000" dirty="0">
                <a:solidFill>
                  <a:schemeClr val="tx1"/>
                </a:solidFill>
              </a:rPr>
              <a:t> </a:t>
            </a:r>
            <a:r>
              <a:rPr lang="en-US" sz="2000" dirty="0" err="1">
                <a:solidFill>
                  <a:schemeClr val="tx1"/>
                </a:solidFill>
              </a:rPr>
              <a:t>quan</a:t>
            </a:r>
            <a:r>
              <a:rPr lang="en-US" sz="2000" dirty="0">
                <a:solidFill>
                  <a:schemeClr val="tx1"/>
                </a:solidFill>
              </a:rPr>
              <a:t> – </a:t>
            </a:r>
            <a:r>
              <a:rPr lang="en-US" sz="2000" dirty="0" err="1">
                <a:solidFill>
                  <a:schemeClr val="tx1"/>
                </a:solidFill>
              </a:rPr>
              <a:t>chủ</a:t>
            </a:r>
            <a:r>
              <a:rPr lang="en-US" sz="2000" dirty="0">
                <a:solidFill>
                  <a:schemeClr val="tx1"/>
                </a:solidFill>
              </a:rPr>
              <a:t> </a:t>
            </a:r>
            <a:r>
              <a:rPr lang="en-US" sz="2000" dirty="0" err="1">
                <a:solidFill>
                  <a:schemeClr val="tx1"/>
                </a:solidFill>
              </a:rPr>
              <a:t>quan</a:t>
            </a:r>
            <a:endParaRPr lang="en-US" sz="2000" dirty="0">
              <a:solidFill>
                <a:schemeClr val="tx1"/>
              </a:solidFill>
            </a:endParaRPr>
          </a:p>
        </p:txBody>
      </p:sp>
      <p:sp>
        <p:nvSpPr>
          <p:cNvPr id="11" name="Arrow: Right 10">
            <a:extLst>
              <a:ext uri="{FF2B5EF4-FFF2-40B4-BE49-F238E27FC236}">
                <a16:creationId xmlns:a16="http://schemas.microsoft.com/office/drawing/2014/main" id="{80EF28A4-188E-B2F9-615E-A4F3E60D3F05}"/>
              </a:ext>
            </a:extLst>
          </p:cNvPr>
          <p:cNvSpPr/>
          <p:nvPr/>
        </p:nvSpPr>
        <p:spPr>
          <a:xfrm>
            <a:off x="3070184" y="3624786"/>
            <a:ext cx="1759352" cy="59030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DF7EDC02-F0A6-CCD0-E17C-713B47A14074}"/>
              </a:ext>
            </a:extLst>
          </p:cNvPr>
          <p:cNvSpPr txBox="1"/>
          <p:nvPr/>
        </p:nvSpPr>
        <p:spPr>
          <a:xfrm>
            <a:off x="3463723" y="3254395"/>
            <a:ext cx="972273" cy="400110"/>
          </a:xfrm>
          <a:prstGeom prst="rect">
            <a:avLst/>
          </a:prstGeom>
          <a:noFill/>
        </p:spPr>
        <p:txBody>
          <a:bodyPr wrap="square" rtlCol="0">
            <a:spAutoFit/>
          </a:bodyPr>
          <a:lstStyle/>
          <a:p>
            <a:pPr algn="ctr"/>
            <a:r>
              <a:rPr lang="en-US" sz="2000" dirty="0"/>
              <a:t>2 </a:t>
            </a:r>
            <a:r>
              <a:rPr lang="en-US" sz="2000" dirty="0" err="1"/>
              <a:t>phía</a:t>
            </a:r>
            <a:endParaRPr lang="en-US" sz="2000" dirty="0"/>
          </a:p>
        </p:txBody>
      </p:sp>
      <p:sp>
        <p:nvSpPr>
          <p:cNvPr id="13" name="Right Brace 12">
            <a:extLst>
              <a:ext uri="{FF2B5EF4-FFF2-40B4-BE49-F238E27FC236}">
                <a16:creationId xmlns:a16="http://schemas.microsoft.com/office/drawing/2014/main" id="{4FB8211A-45CB-029D-4825-45AADAA9EC11}"/>
              </a:ext>
            </a:extLst>
          </p:cNvPr>
          <p:cNvSpPr/>
          <p:nvPr/>
        </p:nvSpPr>
        <p:spPr>
          <a:xfrm>
            <a:off x="6886935" y="2886278"/>
            <a:ext cx="381962" cy="1913034"/>
          </a:xfrm>
          <a:prstGeom prst="rightBrace">
            <a:avLst>
              <a:gd name="adj1" fmla="val 44444"/>
              <a:gd name="adj2"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a:extLst>
              <a:ext uri="{FF2B5EF4-FFF2-40B4-BE49-F238E27FC236}">
                <a16:creationId xmlns:a16="http://schemas.microsoft.com/office/drawing/2014/main" id="{690D5886-FC50-B54D-2B9B-2CF56D0D73A6}"/>
              </a:ext>
            </a:extLst>
          </p:cNvPr>
          <p:cNvSpPr txBox="1"/>
          <p:nvPr/>
        </p:nvSpPr>
        <p:spPr>
          <a:xfrm>
            <a:off x="7402008" y="3624786"/>
            <a:ext cx="1794077" cy="400110"/>
          </a:xfrm>
          <a:prstGeom prst="rect">
            <a:avLst/>
          </a:prstGeom>
          <a:noFill/>
        </p:spPr>
        <p:txBody>
          <a:bodyPr wrap="square" rtlCol="0">
            <a:spAutoFit/>
          </a:bodyPr>
          <a:lstStyle/>
          <a:p>
            <a:r>
              <a:rPr lang="en-US" sz="2000" dirty="0" err="1"/>
              <a:t>Toàn</a:t>
            </a:r>
            <a:r>
              <a:rPr lang="en-US" sz="2000" dirty="0"/>
              <a:t> </a:t>
            </a:r>
            <a:r>
              <a:rPr lang="en-US" sz="2000" dirty="0" err="1"/>
              <a:t>diện</a:t>
            </a:r>
            <a:r>
              <a:rPr lang="en-US" sz="2000" dirty="0"/>
              <a:t>.</a:t>
            </a:r>
          </a:p>
        </p:txBody>
      </p:sp>
      <p:sp>
        <p:nvSpPr>
          <p:cNvPr id="15" name="Arrow: Chevron 14">
            <a:extLst>
              <a:ext uri="{FF2B5EF4-FFF2-40B4-BE49-F238E27FC236}">
                <a16:creationId xmlns:a16="http://schemas.microsoft.com/office/drawing/2014/main" id="{85AC704E-315F-D8B7-AC45-5CDD853D38D3}"/>
              </a:ext>
            </a:extLst>
          </p:cNvPr>
          <p:cNvSpPr/>
          <p:nvPr/>
        </p:nvSpPr>
        <p:spPr>
          <a:xfrm>
            <a:off x="3463723" y="1586880"/>
            <a:ext cx="381966" cy="498663"/>
          </a:xfrm>
          <a:prstGeom prst="chevron">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a:extLst>
              <a:ext uri="{FF2B5EF4-FFF2-40B4-BE49-F238E27FC236}">
                <a16:creationId xmlns:a16="http://schemas.microsoft.com/office/drawing/2014/main" id="{E016483C-9913-17B9-2FD6-00BE62C093EF}"/>
              </a:ext>
            </a:extLst>
          </p:cNvPr>
          <p:cNvSpPr txBox="1"/>
          <p:nvPr/>
        </p:nvSpPr>
        <p:spPr>
          <a:xfrm>
            <a:off x="5513020" y="1011178"/>
            <a:ext cx="1458411" cy="400110"/>
          </a:xfrm>
          <a:prstGeom prst="rect">
            <a:avLst/>
          </a:prstGeom>
          <a:noFill/>
        </p:spPr>
        <p:txBody>
          <a:bodyPr wrap="square" rtlCol="0">
            <a:spAutoFit/>
          </a:bodyPr>
          <a:lstStyle/>
          <a:p>
            <a:r>
              <a:rPr lang="en-US" sz="2000" dirty="0" err="1"/>
              <a:t>Người</a:t>
            </a:r>
            <a:r>
              <a:rPr lang="en-US" sz="2000" dirty="0"/>
              <a:t> </a:t>
            </a:r>
            <a:r>
              <a:rPr lang="en-US" sz="2000" dirty="0" err="1"/>
              <a:t>viết</a:t>
            </a:r>
            <a:endParaRPr lang="en-US" sz="2000" dirty="0"/>
          </a:p>
        </p:txBody>
      </p:sp>
      <p:sp>
        <p:nvSpPr>
          <p:cNvPr id="17" name="Rectangle: Rounded Corners 16">
            <a:extLst>
              <a:ext uri="{FF2B5EF4-FFF2-40B4-BE49-F238E27FC236}">
                <a16:creationId xmlns:a16="http://schemas.microsoft.com/office/drawing/2014/main" id="{C1662F3E-B42C-5900-0313-B8FFCFD88E43}"/>
              </a:ext>
            </a:extLst>
          </p:cNvPr>
          <p:cNvSpPr/>
          <p:nvPr/>
        </p:nvSpPr>
        <p:spPr>
          <a:xfrm>
            <a:off x="4378702" y="1502721"/>
            <a:ext cx="1643605" cy="903302"/>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chemeClr val="tx1"/>
                </a:solidFill>
              </a:rPr>
              <a:t>Nhập</a:t>
            </a:r>
            <a:r>
              <a:rPr lang="en-US" sz="2000" dirty="0">
                <a:solidFill>
                  <a:schemeClr val="tx1"/>
                </a:solidFill>
              </a:rPr>
              <a:t> </a:t>
            </a:r>
            <a:r>
              <a:rPr lang="en-US" sz="2000" dirty="0" err="1">
                <a:solidFill>
                  <a:schemeClr val="tx1"/>
                </a:solidFill>
              </a:rPr>
              <a:t>tâm</a:t>
            </a:r>
            <a:r>
              <a:rPr lang="en-US" sz="2000" dirty="0">
                <a:solidFill>
                  <a:schemeClr val="tx1"/>
                </a:solidFill>
              </a:rPr>
              <a:t>.</a:t>
            </a:r>
          </a:p>
        </p:txBody>
      </p:sp>
      <p:sp>
        <p:nvSpPr>
          <p:cNvPr id="18" name="Rectangle: Rounded Corners 17">
            <a:extLst>
              <a:ext uri="{FF2B5EF4-FFF2-40B4-BE49-F238E27FC236}">
                <a16:creationId xmlns:a16="http://schemas.microsoft.com/office/drawing/2014/main" id="{754B4CC5-10BE-203C-C47D-76BED0ECE1AE}"/>
              </a:ext>
            </a:extLst>
          </p:cNvPr>
          <p:cNvSpPr/>
          <p:nvPr/>
        </p:nvSpPr>
        <p:spPr>
          <a:xfrm>
            <a:off x="6297206" y="1502721"/>
            <a:ext cx="2375703" cy="903302"/>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chemeClr val="tx1"/>
                </a:solidFill>
              </a:rPr>
              <a:t>Thấu</a:t>
            </a:r>
            <a:r>
              <a:rPr lang="en-US" sz="2000" dirty="0">
                <a:solidFill>
                  <a:schemeClr val="tx1"/>
                </a:solidFill>
              </a:rPr>
              <a:t> </a:t>
            </a:r>
            <a:r>
              <a:rPr lang="en-US" sz="2000" dirty="0" err="1">
                <a:solidFill>
                  <a:schemeClr val="tx1"/>
                </a:solidFill>
              </a:rPr>
              <a:t>hiểu</a:t>
            </a:r>
            <a:r>
              <a:rPr lang="en-US" sz="2000" dirty="0">
                <a:solidFill>
                  <a:schemeClr val="tx1"/>
                </a:solidFill>
              </a:rPr>
              <a:t> </a:t>
            </a:r>
            <a:r>
              <a:rPr lang="en-US" sz="2000" dirty="0" err="1">
                <a:solidFill>
                  <a:schemeClr val="tx1"/>
                </a:solidFill>
              </a:rPr>
              <a:t>thế</a:t>
            </a:r>
            <a:r>
              <a:rPr lang="en-US" sz="2000" dirty="0">
                <a:solidFill>
                  <a:schemeClr val="tx1"/>
                </a:solidFill>
              </a:rPr>
              <a:t> </a:t>
            </a:r>
            <a:r>
              <a:rPr lang="en-US" sz="2000" dirty="0" err="1">
                <a:solidFill>
                  <a:schemeClr val="tx1"/>
                </a:solidFill>
              </a:rPr>
              <a:t>giới</a:t>
            </a:r>
            <a:r>
              <a:rPr lang="en-US" sz="2000" dirty="0">
                <a:solidFill>
                  <a:schemeClr val="tx1"/>
                </a:solidFill>
              </a:rPr>
              <a:t> </a:t>
            </a:r>
            <a:r>
              <a:rPr lang="en-US" sz="2000" dirty="0" err="1">
                <a:solidFill>
                  <a:schemeClr val="tx1"/>
                </a:solidFill>
              </a:rPr>
              <a:t>nội</a:t>
            </a:r>
            <a:r>
              <a:rPr lang="en-US" sz="2000" dirty="0">
                <a:solidFill>
                  <a:schemeClr val="tx1"/>
                </a:solidFill>
              </a:rPr>
              <a:t> </a:t>
            </a:r>
            <a:r>
              <a:rPr lang="en-US" sz="2000" dirty="0" err="1">
                <a:solidFill>
                  <a:schemeClr val="tx1"/>
                </a:solidFill>
              </a:rPr>
              <a:t>tâm</a:t>
            </a:r>
            <a:r>
              <a:rPr lang="en-US" sz="2000" dirty="0">
                <a:solidFill>
                  <a:schemeClr val="tx1"/>
                </a:solidFill>
              </a:rPr>
              <a:t> </a:t>
            </a:r>
            <a:r>
              <a:rPr lang="en-US" sz="2000" dirty="0" err="1">
                <a:solidFill>
                  <a:schemeClr val="tx1"/>
                </a:solidFill>
              </a:rPr>
              <a:t>nhân</a:t>
            </a:r>
            <a:r>
              <a:rPr lang="en-US" sz="2000" dirty="0">
                <a:solidFill>
                  <a:schemeClr val="tx1"/>
                </a:solidFill>
              </a:rPr>
              <a:t> </a:t>
            </a:r>
            <a:r>
              <a:rPr lang="en-US" sz="2000" dirty="0" err="1">
                <a:solidFill>
                  <a:schemeClr val="tx1"/>
                </a:solidFill>
              </a:rPr>
              <a:t>vật</a:t>
            </a:r>
            <a:r>
              <a:rPr lang="en-US" sz="2000" dirty="0">
                <a:solidFill>
                  <a:schemeClr val="tx1"/>
                </a:solidFill>
              </a:rPr>
              <a:t>.</a:t>
            </a:r>
          </a:p>
        </p:txBody>
      </p:sp>
    </p:spTree>
    <p:extLst>
      <p:ext uri="{BB962C8B-B14F-4D97-AF65-F5344CB8AC3E}">
        <p14:creationId xmlns:p14="http://schemas.microsoft.com/office/powerpoint/2010/main" val="246054584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randombar(horizont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randombar(horizontal)">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arn(inVertical)">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left)">
                                      <p:cBhvr>
                                        <p:cTn id="42" dur="500"/>
                                        <p:tgtEl>
                                          <p:spTgt spid="12"/>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left)">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randombar(horizontal)">
                                      <p:cBhvr>
                                        <p:cTn id="50" dur="500"/>
                                        <p:tgtEl>
                                          <p:spTgt spid="9"/>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randombar(horizontal)">
                                      <p:cBhvr>
                                        <p:cTn id="55" dur="500"/>
                                        <p:tgtEl>
                                          <p:spTgt spid="10"/>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6" fill="hold" grpId="0" nodeType="click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barn(inHorizontal)">
                                      <p:cBhvr>
                                        <p:cTn id="60" dur="500"/>
                                        <p:tgtEl>
                                          <p:spTgt spid="13"/>
                                        </p:tgtEl>
                                      </p:cBhvr>
                                    </p:animEffect>
                                  </p:childTnLst>
                                </p:cTn>
                              </p:par>
                            </p:childTnLst>
                          </p:cTn>
                        </p:par>
                      </p:childTnLst>
                    </p:cTn>
                  </p:par>
                  <p:par>
                    <p:cTn id="61" fill="hold">
                      <p:stCondLst>
                        <p:cond delay="indefinite"/>
                      </p:stCondLst>
                      <p:childTnLst>
                        <p:par>
                          <p:cTn id="62" fill="hold">
                            <p:stCondLst>
                              <p:cond delay="0"/>
                            </p:stCondLst>
                            <p:childTnLst>
                              <p:par>
                                <p:cTn id="63" presetID="14" presetClass="entr" presetSubtype="10" fill="hold" grpId="0" nodeType="click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randombar(horizontal)">
                                      <p:cBhvr>
                                        <p:cTn id="6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9" grpId="0" animBg="1"/>
      <p:bldP spid="10" grpId="0" animBg="1"/>
      <p:bldP spid="11" grpId="0" animBg="1"/>
      <p:bldP spid="12" grpId="0"/>
      <p:bldP spid="13" grpId="0" animBg="1"/>
      <p:bldP spid="14" grpId="0"/>
      <p:bldP spid="15" grpId="0" animBg="1"/>
      <p:bldP spid="16" grpId="0"/>
      <p:bldP spid="17" grpId="0" animBg="1"/>
      <p:bldP spid="18"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Shape 2653"/>
        <p:cNvGrpSpPr/>
        <p:nvPr/>
      </p:nvGrpSpPr>
      <p:grpSpPr>
        <a:xfrm>
          <a:off x="0" y="0"/>
          <a:ext cx="0" cy="0"/>
          <a:chOff x="0" y="0"/>
          <a:chExt cx="0" cy="0"/>
        </a:xfrm>
      </p:grpSpPr>
      <p:sp>
        <p:nvSpPr>
          <p:cNvPr id="9" name="TextBox 8">
            <a:extLst>
              <a:ext uri="{FF2B5EF4-FFF2-40B4-BE49-F238E27FC236}">
                <a16:creationId xmlns:a16="http://schemas.microsoft.com/office/drawing/2014/main" id="{C0492EE0-61E4-B414-D019-7071DF48552B}"/>
              </a:ext>
            </a:extLst>
          </p:cNvPr>
          <p:cNvSpPr txBox="1"/>
          <p:nvPr/>
        </p:nvSpPr>
        <p:spPr>
          <a:xfrm>
            <a:off x="220555" y="89926"/>
            <a:ext cx="8580967" cy="1131848"/>
          </a:xfrm>
          <a:prstGeom prst="rect">
            <a:avLst/>
          </a:prstGeom>
          <a:noFill/>
        </p:spPr>
        <p:txBody>
          <a:bodyPr wrap="square">
            <a:spAutoFit/>
          </a:bodyPr>
          <a:lstStyle/>
          <a:p>
            <a:pPr marL="457200" algn="ctr">
              <a:lnSpc>
                <a:spcPct val="150000"/>
              </a:lnSpc>
            </a:pPr>
            <a:r>
              <a:rPr lang="vi-VN" sz="2400" b="1" dirty="0">
                <a:solidFill>
                  <a:schemeClr val="accent2">
                    <a:lumMod val="50000"/>
                  </a:schemeClr>
                </a:solidFill>
                <a:effectLst/>
                <a:latin typeface="+mn-lt"/>
                <a:ea typeface="Times New Roman" panose="02020603050405020304" pitchFamily="18" charset="0"/>
                <a:cs typeface="Times New Roman" panose="02020603050405020304" pitchFamily="18" charset="0"/>
              </a:rPr>
              <a:t>3. </a:t>
            </a:r>
            <a:r>
              <a:rPr lang="vi-VN" sz="2400" b="1" dirty="0">
                <a:solidFill>
                  <a:schemeClr val="accent2">
                    <a:lumMod val="50000"/>
                  </a:schemeClr>
                </a:solidFill>
                <a:effectLst/>
                <a:latin typeface="+mn-lt"/>
                <a:ea typeface="Times New Roman" panose="02020603050405020304" pitchFamily="18" charset="0"/>
              </a:rPr>
              <a:t>Cách đánh giá của người viết về những đặc sắc </a:t>
            </a:r>
            <a:r>
              <a:rPr lang="en-US" sz="2400" b="1" dirty="0">
                <a:solidFill>
                  <a:schemeClr val="accent2">
                    <a:lumMod val="50000"/>
                  </a:schemeClr>
                </a:solidFill>
                <a:effectLst/>
                <a:latin typeface="+mn-lt"/>
                <a:ea typeface="Times New Roman" panose="02020603050405020304" pitchFamily="18" charset="0"/>
              </a:rPr>
              <a:t>      </a:t>
            </a:r>
            <a:r>
              <a:rPr lang="vi-VN" sz="2400" b="1" dirty="0">
                <a:solidFill>
                  <a:schemeClr val="accent2">
                    <a:lumMod val="50000"/>
                  </a:schemeClr>
                </a:solidFill>
                <a:effectLst/>
                <a:latin typeface="+mn-lt"/>
                <a:ea typeface="Times New Roman" panose="02020603050405020304" pitchFamily="18" charset="0"/>
              </a:rPr>
              <a:t>nghệ thuật của tác phẩm </a:t>
            </a:r>
            <a:r>
              <a:rPr lang="vi-VN" sz="2400" b="1" i="1" dirty="0">
                <a:solidFill>
                  <a:schemeClr val="accent2">
                    <a:lumMod val="50000"/>
                  </a:schemeClr>
                </a:solidFill>
                <a:effectLst/>
                <a:latin typeface="+mn-lt"/>
                <a:ea typeface="Times New Roman" panose="02020603050405020304" pitchFamily="18" charset="0"/>
              </a:rPr>
              <a:t>Người con gái Nam Xương</a:t>
            </a:r>
            <a:r>
              <a:rPr lang="en-US" sz="2400" b="1" i="1" dirty="0">
                <a:solidFill>
                  <a:schemeClr val="accent2">
                    <a:lumMod val="50000"/>
                  </a:schemeClr>
                </a:solidFill>
                <a:effectLst/>
                <a:latin typeface="+mn-lt"/>
                <a:ea typeface="Times New Roman" panose="02020603050405020304" pitchFamily="18" charset="0"/>
              </a:rPr>
              <a:t>.</a:t>
            </a:r>
            <a:endParaRPr lang="en-US" sz="2400" dirty="0">
              <a:solidFill>
                <a:schemeClr val="accent2">
                  <a:lumMod val="50000"/>
                </a:schemeClr>
              </a:solidFill>
              <a:effectLst/>
              <a:latin typeface="+mn-lt"/>
              <a:ea typeface="Times New Roman" panose="02020603050405020304" pitchFamily="18" charset="0"/>
            </a:endParaRPr>
          </a:p>
        </p:txBody>
      </p:sp>
      <p:sp>
        <p:nvSpPr>
          <p:cNvPr id="10" name="Rectangle 9">
            <a:extLst>
              <a:ext uri="{FF2B5EF4-FFF2-40B4-BE49-F238E27FC236}">
                <a16:creationId xmlns:a16="http://schemas.microsoft.com/office/drawing/2014/main" id="{25118C31-2C8B-DB99-0F8B-7B118205E504}"/>
              </a:ext>
            </a:extLst>
          </p:cNvPr>
          <p:cNvSpPr/>
          <p:nvPr/>
        </p:nvSpPr>
        <p:spPr>
          <a:xfrm>
            <a:off x="478789" y="1432560"/>
            <a:ext cx="2592070" cy="51816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lumMod val="50000"/>
                  </a:schemeClr>
                </a:solidFill>
              </a:rPr>
              <a:t>HOẠT ĐỘNG NHÓM</a:t>
            </a:r>
          </a:p>
        </p:txBody>
      </p:sp>
      <p:sp>
        <p:nvSpPr>
          <p:cNvPr id="12" name="TextBox 11">
            <a:extLst>
              <a:ext uri="{FF2B5EF4-FFF2-40B4-BE49-F238E27FC236}">
                <a16:creationId xmlns:a16="http://schemas.microsoft.com/office/drawing/2014/main" id="{1ED95FD8-2D26-2234-6BBA-548F09965258}"/>
              </a:ext>
            </a:extLst>
          </p:cNvPr>
          <p:cNvSpPr txBox="1"/>
          <p:nvPr/>
        </p:nvSpPr>
        <p:spPr>
          <a:xfrm>
            <a:off x="3345180" y="1316811"/>
            <a:ext cx="5662930" cy="3826689"/>
          </a:xfrm>
          <a:prstGeom prst="rect">
            <a:avLst/>
          </a:prstGeom>
          <a:noFill/>
        </p:spPr>
        <p:txBody>
          <a:bodyPr wrap="square">
            <a:spAutoFit/>
          </a:bodyPr>
          <a:lstStyle/>
          <a:p>
            <a:pPr algn="ctr">
              <a:lnSpc>
                <a:spcPct val="150000"/>
              </a:lnSpc>
            </a:pPr>
            <a:r>
              <a:rPr lang="en-US" sz="1800" b="1" dirty="0" err="1">
                <a:solidFill>
                  <a:schemeClr val="bg1">
                    <a:lumMod val="50000"/>
                  </a:schemeClr>
                </a:solidFill>
                <a:latin typeface="+mn-lt"/>
                <a:ea typeface="Times New Roman" panose="02020603050405020304" pitchFamily="18" charset="0"/>
              </a:rPr>
              <a:t>Nhiệm</a:t>
            </a:r>
            <a:r>
              <a:rPr lang="en-US" sz="1800" b="1" dirty="0">
                <a:solidFill>
                  <a:schemeClr val="bg1">
                    <a:lumMod val="50000"/>
                  </a:schemeClr>
                </a:solidFill>
                <a:latin typeface="+mn-lt"/>
                <a:ea typeface="Times New Roman" panose="02020603050405020304" pitchFamily="18" charset="0"/>
              </a:rPr>
              <a:t> </a:t>
            </a:r>
            <a:r>
              <a:rPr lang="en-US" sz="1800" b="1" dirty="0" err="1">
                <a:solidFill>
                  <a:schemeClr val="bg1">
                    <a:lumMod val="50000"/>
                  </a:schemeClr>
                </a:solidFill>
                <a:latin typeface="+mn-lt"/>
                <a:ea typeface="Times New Roman" panose="02020603050405020304" pitchFamily="18" charset="0"/>
              </a:rPr>
              <a:t>vụ</a:t>
            </a:r>
            <a:r>
              <a:rPr lang="en-US" sz="1800" b="1" dirty="0">
                <a:solidFill>
                  <a:schemeClr val="bg1">
                    <a:lumMod val="50000"/>
                  </a:schemeClr>
                </a:solidFill>
                <a:latin typeface="+mn-lt"/>
                <a:ea typeface="Times New Roman" panose="02020603050405020304" pitchFamily="18" charset="0"/>
              </a:rPr>
              <a:t>:</a:t>
            </a:r>
            <a:endParaRPr lang="en-US" sz="1800" b="1" dirty="0">
              <a:solidFill>
                <a:schemeClr val="bg1">
                  <a:lumMod val="50000"/>
                </a:schemeClr>
              </a:solidFill>
              <a:effectLst/>
              <a:latin typeface="+mn-lt"/>
              <a:ea typeface="Times New Roman" panose="02020603050405020304" pitchFamily="18" charset="0"/>
            </a:endParaRPr>
          </a:p>
          <a:p>
            <a:pPr marL="342900" indent="-342900" algn="just">
              <a:lnSpc>
                <a:spcPct val="150000"/>
              </a:lnSpc>
              <a:buFont typeface="+mj-lt"/>
              <a:buAutoNum type="arabicPeriod"/>
            </a:pPr>
            <a:r>
              <a:rPr lang="vi-VN" sz="1800" dirty="0">
                <a:effectLst/>
                <a:latin typeface="+mn-lt"/>
                <a:ea typeface="Times New Roman" panose="02020603050405020304" pitchFamily="18" charset="0"/>
              </a:rPr>
              <a:t>Nét đặc sắc nào trong truyện truyền kì của Nguyễn Dữ được làm rõ ở phần (4)?</a:t>
            </a:r>
            <a:endParaRPr lang="en-US" sz="1800" dirty="0">
              <a:effectLst/>
              <a:latin typeface="+mn-lt"/>
              <a:ea typeface="Times New Roman" panose="02020603050405020304" pitchFamily="18" charset="0"/>
            </a:endParaRPr>
          </a:p>
          <a:p>
            <a:pPr marL="342900" indent="-342900" algn="just">
              <a:lnSpc>
                <a:spcPct val="150000"/>
              </a:lnSpc>
              <a:buFont typeface="+mj-lt"/>
              <a:buAutoNum type="arabicPeriod"/>
            </a:pPr>
            <a:r>
              <a:rPr lang="vi-VN" sz="1800" dirty="0">
                <a:effectLst/>
                <a:latin typeface="+mn-lt"/>
                <a:ea typeface="Times New Roman" panose="02020603050405020304" pitchFamily="18" charset="0"/>
              </a:rPr>
              <a:t>Đọc phần (3) và phần (5), cho biết tác giả đã làm nổi bật nét độc đáo trong truyện truyền kì của Nguyễn Dữ bằng cách nào? Những câu văn nào giúp em hiểu rõ về nét độc đáo đó?</a:t>
            </a:r>
            <a:endParaRPr lang="en-US" sz="1800" dirty="0">
              <a:effectLst/>
              <a:latin typeface="+mn-lt"/>
              <a:ea typeface="Times New Roman" panose="02020603050405020304" pitchFamily="18" charset="0"/>
            </a:endParaRPr>
          </a:p>
          <a:p>
            <a:pPr marL="342900" indent="-342900" algn="just">
              <a:lnSpc>
                <a:spcPct val="150000"/>
              </a:lnSpc>
              <a:buFont typeface="+mj-lt"/>
              <a:buAutoNum type="arabicPeriod"/>
            </a:pPr>
            <a:r>
              <a:rPr lang="vi-VN" sz="1800" dirty="0">
                <a:effectLst/>
                <a:latin typeface="+mn-lt"/>
                <a:ea typeface="Times New Roman" panose="02020603050405020304" pitchFamily="18" charset="0"/>
              </a:rPr>
              <a:t>Phần (5) có vai trò gì trong bài nghị luận? Câu văn nào giúp em xác định được vai trò ấy?</a:t>
            </a:r>
            <a:endParaRPr lang="en-US" sz="1800" dirty="0">
              <a:effectLst/>
              <a:latin typeface="+mn-lt"/>
              <a:ea typeface="Times New Roman" panose="02020603050405020304" pitchFamily="18" charset="0"/>
            </a:endParaRPr>
          </a:p>
        </p:txBody>
      </p:sp>
      <p:pic>
        <p:nvPicPr>
          <p:cNvPr id="14" name="Picture 13">
            <a:extLst>
              <a:ext uri="{FF2B5EF4-FFF2-40B4-BE49-F238E27FC236}">
                <a16:creationId xmlns:a16="http://schemas.microsoft.com/office/drawing/2014/main" id="{5507B0AA-5399-8204-36B5-A8BEE66158BB}"/>
              </a:ext>
            </a:extLst>
          </p:cNvPr>
          <p:cNvPicPr>
            <a:picLocks noChangeAspect="1"/>
          </p:cNvPicPr>
          <p:nvPr/>
        </p:nvPicPr>
        <p:blipFill rotWithShape="1">
          <a:blip r:embed="rId3"/>
          <a:srcRect l="51667" r="20083" b="47407"/>
          <a:stretch/>
        </p:blipFill>
        <p:spPr>
          <a:xfrm>
            <a:off x="348618" y="1950720"/>
            <a:ext cx="2852413" cy="2987040"/>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DB9C32C-727A-FDF8-567B-961175C3FC18}"/>
              </a:ext>
            </a:extLst>
          </p:cNvPr>
          <p:cNvSpPr txBox="1"/>
          <p:nvPr/>
        </p:nvSpPr>
        <p:spPr>
          <a:xfrm>
            <a:off x="638827" y="420009"/>
            <a:ext cx="7866345" cy="496996"/>
          </a:xfrm>
          <a:prstGeom prst="rect">
            <a:avLst/>
          </a:prstGeom>
          <a:noFill/>
        </p:spPr>
        <p:txBody>
          <a:bodyPr wrap="square">
            <a:spAutoFit/>
          </a:bodyPr>
          <a:lstStyle/>
          <a:p>
            <a:pPr algn="ctr">
              <a:lnSpc>
                <a:spcPct val="150000"/>
              </a:lnSpc>
            </a:pPr>
            <a:r>
              <a:rPr lang="vi-VN" sz="2000" b="1" dirty="0">
                <a:solidFill>
                  <a:srgbClr val="000000"/>
                </a:solidFill>
                <a:effectLst/>
                <a:latin typeface="+mn-lt"/>
                <a:ea typeface="Times New Roman" panose="02020603050405020304" pitchFamily="18" charset="0"/>
              </a:rPr>
              <a:t>Chia sẻ về tác phẩm “Chuyện người con gái Nam Xương”</a:t>
            </a:r>
            <a:r>
              <a:rPr lang="en-US" sz="2000" b="1" dirty="0">
                <a:solidFill>
                  <a:srgbClr val="000000"/>
                </a:solidFill>
                <a:effectLst/>
                <a:latin typeface="+mn-lt"/>
                <a:ea typeface="Times New Roman" panose="02020603050405020304" pitchFamily="18" charset="0"/>
              </a:rPr>
              <a:t>:</a:t>
            </a:r>
            <a:endParaRPr lang="en-US" sz="2000" b="1" dirty="0">
              <a:latin typeface="+mn-lt"/>
            </a:endParaRPr>
          </a:p>
        </p:txBody>
      </p:sp>
      <p:pic>
        <p:nvPicPr>
          <p:cNvPr id="2050" name="Picture 2" descr="Top 8 Bài phân tích chi tiết cái bóng trong &quot;Chuyện người con gái Nam Xương&quot;  của Nguyễn Dữ hay nhất - toplist.vn">
            <a:extLst>
              <a:ext uri="{FF2B5EF4-FFF2-40B4-BE49-F238E27FC236}">
                <a16:creationId xmlns:a16="http://schemas.microsoft.com/office/drawing/2014/main" id="{E89213B6-B43A-17C8-62CB-3DEE5E5EB4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6636" y="1380023"/>
            <a:ext cx="4010155" cy="267534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0864CE66-1D1A-43B2-9ED7-3F8A3948D959}"/>
              </a:ext>
            </a:extLst>
          </p:cNvPr>
          <p:cNvSpPr/>
          <p:nvPr/>
        </p:nvSpPr>
        <p:spPr>
          <a:xfrm>
            <a:off x="1252602" y="1240077"/>
            <a:ext cx="2442575" cy="601249"/>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Chi </a:t>
            </a:r>
            <a:r>
              <a:rPr lang="en-US" sz="2000" dirty="0" err="1">
                <a:solidFill>
                  <a:schemeClr val="tx1"/>
                </a:solidFill>
              </a:rPr>
              <a:t>tiết</a:t>
            </a:r>
            <a:r>
              <a:rPr lang="en-US" sz="2000" dirty="0">
                <a:solidFill>
                  <a:schemeClr val="tx1"/>
                </a:solidFill>
              </a:rPr>
              <a:t> “</a:t>
            </a:r>
            <a:r>
              <a:rPr lang="en-US" sz="2000" dirty="0" err="1">
                <a:solidFill>
                  <a:schemeClr val="tx1"/>
                </a:solidFill>
              </a:rPr>
              <a:t>cái</a:t>
            </a:r>
            <a:r>
              <a:rPr lang="en-US" sz="2000" dirty="0">
                <a:solidFill>
                  <a:schemeClr val="tx1"/>
                </a:solidFill>
              </a:rPr>
              <a:t> </a:t>
            </a:r>
            <a:r>
              <a:rPr lang="en-US" sz="2000" dirty="0" err="1">
                <a:solidFill>
                  <a:schemeClr val="tx1"/>
                </a:solidFill>
              </a:rPr>
              <a:t>bóng</a:t>
            </a:r>
            <a:r>
              <a:rPr lang="en-US" sz="2000" dirty="0">
                <a:solidFill>
                  <a:schemeClr val="tx1"/>
                </a:solidFill>
              </a:rPr>
              <a:t>”.</a:t>
            </a:r>
          </a:p>
        </p:txBody>
      </p:sp>
      <p:sp>
        <p:nvSpPr>
          <p:cNvPr id="5" name="TextBox 4">
            <a:extLst>
              <a:ext uri="{FF2B5EF4-FFF2-40B4-BE49-F238E27FC236}">
                <a16:creationId xmlns:a16="http://schemas.microsoft.com/office/drawing/2014/main" id="{AA56AF29-C070-D6AB-97A4-2BD1856D4916}"/>
              </a:ext>
            </a:extLst>
          </p:cNvPr>
          <p:cNvSpPr txBox="1"/>
          <p:nvPr/>
        </p:nvSpPr>
        <p:spPr>
          <a:xfrm>
            <a:off x="275573" y="1990474"/>
            <a:ext cx="3657600" cy="958660"/>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vi-VN" sz="2000" dirty="0">
                <a:solidFill>
                  <a:srgbClr val="000000"/>
                </a:solidFill>
                <a:effectLst/>
                <a:latin typeface="+mn-lt"/>
                <a:ea typeface="Times New Roman" panose="02020603050405020304" pitchFamily="18" charset="0"/>
              </a:rPr>
              <a:t>Vừa thắt nút và cũng vừa mở nút câu chuyện</a:t>
            </a:r>
            <a:r>
              <a:rPr lang="en-US" sz="2000" dirty="0">
                <a:solidFill>
                  <a:srgbClr val="000000"/>
                </a:solidFill>
                <a:effectLst/>
                <a:latin typeface="+mn-lt"/>
                <a:ea typeface="Times New Roman" panose="02020603050405020304" pitchFamily="18" charset="0"/>
              </a:rPr>
              <a:t>.</a:t>
            </a:r>
            <a:endParaRPr lang="en-US" sz="2000" dirty="0">
              <a:latin typeface="+mn-lt"/>
            </a:endParaRPr>
          </a:p>
        </p:txBody>
      </p:sp>
      <p:sp>
        <p:nvSpPr>
          <p:cNvPr id="6" name="Rectangle: Rounded Corners 5">
            <a:extLst>
              <a:ext uri="{FF2B5EF4-FFF2-40B4-BE49-F238E27FC236}">
                <a16:creationId xmlns:a16="http://schemas.microsoft.com/office/drawing/2014/main" id="{25C16BD4-04AA-749C-E3DC-C40D6EF14D56}"/>
              </a:ext>
            </a:extLst>
          </p:cNvPr>
          <p:cNvSpPr/>
          <p:nvPr/>
        </p:nvSpPr>
        <p:spPr>
          <a:xfrm>
            <a:off x="1252602" y="3098282"/>
            <a:ext cx="2442575" cy="1109664"/>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a:solidFill>
                  <a:schemeClr val="tx1"/>
                </a:solidFill>
              </a:rPr>
              <a:t>Chi </a:t>
            </a:r>
            <a:r>
              <a:rPr lang="en-US" sz="2000" dirty="0" err="1">
                <a:solidFill>
                  <a:schemeClr val="tx1"/>
                </a:solidFill>
              </a:rPr>
              <a:t>tiết</a:t>
            </a:r>
            <a:r>
              <a:rPr lang="en-US" sz="2000" dirty="0">
                <a:solidFill>
                  <a:schemeClr val="tx1"/>
                </a:solidFill>
              </a:rPr>
              <a:t> “</a:t>
            </a:r>
            <a:r>
              <a:rPr lang="en-US" sz="2000" dirty="0" err="1">
                <a:solidFill>
                  <a:schemeClr val="tx1"/>
                </a:solidFill>
              </a:rPr>
              <a:t>kì</a:t>
            </a:r>
            <a:r>
              <a:rPr lang="en-US" sz="2000" dirty="0">
                <a:solidFill>
                  <a:schemeClr val="tx1"/>
                </a:solidFill>
              </a:rPr>
              <a:t> </a:t>
            </a:r>
            <a:r>
              <a:rPr lang="en-US" sz="2000" dirty="0" err="1">
                <a:solidFill>
                  <a:schemeClr val="tx1"/>
                </a:solidFill>
              </a:rPr>
              <a:t>ảo</a:t>
            </a:r>
            <a:r>
              <a:rPr lang="en-US" sz="2000" dirty="0">
                <a:solidFill>
                  <a:schemeClr val="tx1"/>
                </a:solidFill>
              </a:rPr>
              <a:t> ở </a:t>
            </a:r>
            <a:r>
              <a:rPr lang="en-US" sz="2000" dirty="0" err="1">
                <a:solidFill>
                  <a:schemeClr val="tx1"/>
                </a:solidFill>
              </a:rPr>
              <a:t>thuỷ</a:t>
            </a:r>
            <a:r>
              <a:rPr lang="en-US" sz="2000" dirty="0">
                <a:solidFill>
                  <a:schemeClr val="tx1"/>
                </a:solidFill>
              </a:rPr>
              <a:t> </a:t>
            </a:r>
            <a:r>
              <a:rPr lang="en-US" sz="2000" dirty="0" err="1">
                <a:solidFill>
                  <a:schemeClr val="tx1"/>
                </a:solidFill>
              </a:rPr>
              <a:t>cung</a:t>
            </a:r>
            <a:r>
              <a:rPr lang="en-US" sz="2000" dirty="0">
                <a:solidFill>
                  <a:schemeClr val="tx1"/>
                </a:solidFill>
              </a:rPr>
              <a:t>”.</a:t>
            </a:r>
          </a:p>
        </p:txBody>
      </p:sp>
      <p:pic>
        <p:nvPicPr>
          <p:cNvPr id="7" name="Google Shape;219;p3">
            <a:extLst>
              <a:ext uri="{FF2B5EF4-FFF2-40B4-BE49-F238E27FC236}">
                <a16:creationId xmlns:a16="http://schemas.microsoft.com/office/drawing/2014/main" id="{ACB4E9BA-FD9C-CADE-F176-A4C895D9A0D3}"/>
              </a:ext>
            </a:extLst>
          </p:cNvPr>
          <p:cNvPicPr preferRelativeResize="0"/>
          <p:nvPr/>
        </p:nvPicPr>
        <p:blipFill rotWithShape="1">
          <a:blip r:embed="rId3">
            <a:alphaModFix/>
          </a:blip>
          <a:srcRect/>
          <a:stretch/>
        </p:blipFill>
        <p:spPr>
          <a:xfrm>
            <a:off x="7017463" y="4552310"/>
            <a:ext cx="1923338" cy="426506"/>
          </a:xfrm>
          <a:prstGeom prst="rect">
            <a:avLst/>
          </a:prstGeom>
          <a:noFill/>
          <a:ln>
            <a:noFill/>
          </a:ln>
        </p:spPr>
      </p:pic>
    </p:spTree>
    <p:extLst>
      <p:ext uri="{BB962C8B-B14F-4D97-AF65-F5344CB8AC3E}">
        <p14:creationId xmlns:p14="http://schemas.microsoft.com/office/powerpoint/2010/main" val="97814876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randombar(horizontal)">
                                      <p:cBhvr>
                                        <p:cTn id="22" dur="500"/>
                                        <p:tgtEl>
                                          <p:spTgt spid="2050"/>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randombar(horizont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6A252A9-1D91-3A77-2B7E-B0F219241730}"/>
              </a:ext>
            </a:extLst>
          </p:cNvPr>
          <p:cNvSpPr/>
          <p:nvPr/>
        </p:nvSpPr>
        <p:spPr>
          <a:xfrm>
            <a:off x="615950" y="508000"/>
            <a:ext cx="7912100" cy="632460"/>
          </a:xfrm>
          <a:prstGeom prst="rect">
            <a:avLst/>
          </a:prstGeom>
          <a:solidFill>
            <a:schemeClr val="bg2">
              <a:lumMod val="40000"/>
              <a:lumOff val="60000"/>
            </a:schemeClr>
          </a:solidFill>
          <a:ln>
            <a:solidFill>
              <a:schemeClr val="bg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a. </a:t>
            </a:r>
            <a:r>
              <a:rPr lang="en-US" sz="2400" b="1" dirty="0" err="1">
                <a:solidFill>
                  <a:schemeClr val="tx1"/>
                </a:solidFill>
              </a:rPr>
              <a:t>Nét</a:t>
            </a:r>
            <a:r>
              <a:rPr lang="en-US" sz="2400" b="1" dirty="0">
                <a:solidFill>
                  <a:schemeClr val="tx1"/>
                </a:solidFill>
              </a:rPr>
              <a:t> </a:t>
            </a:r>
            <a:r>
              <a:rPr lang="en-US" sz="2400" b="1" dirty="0" err="1">
                <a:solidFill>
                  <a:schemeClr val="tx1"/>
                </a:solidFill>
              </a:rPr>
              <a:t>đặc</a:t>
            </a:r>
            <a:r>
              <a:rPr lang="en-US" sz="2400" b="1" dirty="0">
                <a:solidFill>
                  <a:schemeClr val="tx1"/>
                </a:solidFill>
              </a:rPr>
              <a:t> </a:t>
            </a:r>
            <a:r>
              <a:rPr lang="en-US" sz="2400" b="1" dirty="0" err="1">
                <a:solidFill>
                  <a:schemeClr val="tx1"/>
                </a:solidFill>
              </a:rPr>
              <a:t>sắc</a:t>
            </a:r>
            <a:r>
              <a:rPr lang="en-US" sz="2400" b="1" dirty="0">
                <a:solidFill>
                  <a:schemeClr val="tx1"/>
                </a:solidFill>
              </a:rPr>
              <a:t> </a:t>
            </a:r>
            <a:r>
              <a:rPr lang="en-US" sz="2400" b="1" dirty="0" err="1">
                <a:solidFill>
                  <a:schemeClr val="tx1"/>
                </a:solidFill>
              </a:rPr>
              <a:t>trong</a:t>
            </a:r>
            <a:r>
              <a:rPr lang="en-US" sz="2400" b="1" dirty="0">
                <a:solidFill>
                  <a:schemeClr val="tx1"/>
                </a:solidFill>
              </a:rPr>
              <a:t> </a:t>
            </a:r>
            <a:r>
              <a:rPr lang="en-US" sz="2400" b="1" dirty="0" err="1">
                <a:solidFill>
                  <a:schemeClr val="tx1"/>
                </a:solidFill>
              </a:rPr>
              <a:t>truyện</a:t>
            </a:r>
            <a:r>
              <a:rPr lang="en-US" sz="2400" b="1" dirty="0">
                <a:solidFill>
                  <a:schemeClr val="tx1"/>
                </a:solidFill>
              </a:rPr>
              <a:t> </a:t>
            </a:r>
            <a:r>
              <a:rPr lang="en-US" sz="2400" b="1" dirty="0" err="1">
                <a:solidFill>
                  <a:schemeClr val="tx1"/>
                </a:solidFill>
              </a:rPr>
              <a:t>truyền</a:t>
            </a:r>
            <a:r>
              <a:rPr lang="en-US" sz="2400" b="1" dirty="0">
                <a:solidFill>
                  <a:schemeClr val="tx1"/>
                </a:solidFill>
              </a:rPr>
              <a:t> </a:t>
            </a:r>
            <a:r>
              <a:rPr lang="en-US" sz="2400" b="1" dirty="0" err="1">
                <a:solidFill>
                  <a:schemeClr val="tx1"/>
                </a:solidFill>
              </a:rPr>
              <a:t>kì</a:t>
            </a:r>
            <a:r>
              <a:rPr lang="en-US" sz="2400" b="1" dirty="0">
                <a:solidFill>
                  <a:schemeClr val="tx1"/>
                </a:solidFill>
              </a:rPr>
              <a:t> </a:t>
            </a:r>
            <a:r>
              <a:rPr lang="en-US" sz="2400" b="1" dirty="0" err="1">
                <a:solidFill>
                  <a:schemeClr val="tx1"/>
                </a:solidFill>
              </a:rPr>
              <a:t>của</a:t>
            </a:r>
            <a:r>
              <a:rPr lang="en-US" sz="2400" b="1" dirty="0">
                <a:solidFill>
                  <a:schemeClr val="tx1"/>
                </a:solidFill>
              </a:rPr>
              <a:t> </a:t>
            </a:r>
            <a:r>
              <a:rPr lang="en-US" sz="2400" b="1" dirty="0" err="1">
                <a:solidFill>
                  <a:schemeClr val="tx1"/>
                </a:solidFill>
              </a:rPr>
              <a:t>Nguyễn</a:t>
            </a:r>
            <a:r>
              <a:rPr lang="en-US" sz="2400" b="1" dirty="0">
                <a:solidFill>
                  <a:schemeClr val="tx1"/>
                </a:solidFill>
              </a:rPr>
              <a:t> </a:t>
            </a:r>
            <a:r>
              <a:rPr lang="en-US" sz="2400" b="1" dirty="0" err="1">
                <a:solidFill>
                  <a:schemeClr val="tx1"/>
                </a:solidFill>
              </a:rPr>
              <a:t>Dữ</a:t>
            </a:r>
            <a:r>
              <a:rPr lang="en-US" sz="2400" b="1" dirty="0">
                <a:solidFill>
                  <a:schemeClr val="tx1"/>
                </a:solidFill>
              </a:rPr>
              <a:t>.</a:t>
            </a:r>
          </a:p>
        </p:txBody>
      </p:sp>
      <p:sp>
        <p:nvSpPr>
          <p:cNvPr id="4" name="Rectangle: Rounded Corners 3">
            <a:extLst>
              <a:ext uri="{FF2B5EF4-FFF2-40B4-BE49-F238E27FC236}">
                <a16:creationId xmlns:a16="http://schemas.microsoft.com/office/drawing/2014/main" id="{378F4D01-3B75-E71B-812D-E60B00606929}"/>
              </a:ext>
            </a:extLst>
          </p:cNvPr>
          <p:cNvSpPr/>
          <p:nvPr/>
        </p:nvSpPr>
        <p:spPr>
          <a:xfrm>
            <a:off x="3829050" y="2321138"/>
            <a:ext cx="2247900" cy="632460"/>
          </a:xfrm>
          <a:prstGeom prst="roundRect">
            <a:avLst>
              <a:gd name="adj" fmla="val 29570"/>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chemeClr val="tx1"/>
                </a:solidFill>
              </a:rPr>
              <a:t>Yếu</a:t>
            </a:r>
            <a:r>
              <a:rPr lang="en-US" sz="2000" dirty="0">
                <a:solidFill>
                  <a:schemeClr val="tx1"/>
                </a:solidFill>
              </a:rPr>
              <a:t> </a:t>
            </a:r>
            <a:r>
              <a:rPr lang="en-US" sz="2000" dirty="0" err="1">
                <a:solidFill>
                  <a:schemeClr val="tx1"/>
                </a:solidFill>
              </a:rPr>
              <a:t>tố</a:t>
            </a:r>
            <a:r>
              <a:rPr lang="en-US" sz="2000" dirty="0">
                <a:solidFill>
                  <a:schemeClr val="tx1"/>
                </a:solidFill>
              </a:rPr>
              <a:t> </a:t>
            </a:r>
            <a:r>
              <a:rPr lang="en-US" sz="2000" dirty="0" err="1">
                <a:solidFill>
                  <a:schemeClr val="tx1"/>
                </a:solidFill>
              </a:rPr>
              <a:t>hiện</a:t>
            </a:r>
            <a:r>
              <a:rPr lang="en-US" sz="2000" dirty="0">
                <a:solidFill>
                  <a:schemeClr val="tx1"/>
                </a:solidFill>
              </a:rPr>
              <a:t> </a:t>
            </a:r>
            <a:r>
              <a:rPr lang="en-US" sz="2000" dirty="0" err="1">
                <a:solidFill>
                  <a:schemeClr val="tx1"/>
                </a:solidFill>
              </a:rPr>
              <a:t>thực</a:t>
            </a:r>
            <a:endParaRPr lang="en-US" sz="2000" dirty="0">
              <a:solidFill>
                <a:schemeClr val="tx1"/>
              </a:solidFill>
            </a:endParaRPr>
          </a:p>
        </p:txBody>
      </p:sp>
      <p:sp>
        <p:nvSpPr>
          <p:cNvPr id="5" name="Rectangle: Rounded Corners 4">
            <a:extLst>
              <a:ext uri="{FF2B5EF4-FFF2-40B4-BE49-F238E27FC236}">
                <a16:creationId xmlns:a16="http://schemas.microsoft.com/office/drawing/2014/main" id="{B45A702A-F6C8-1A3B-E888-9533631AA868}"/>
              </a:ext>
            </a:extLst>
          </p:cNvPr>
          <p:cNvSpPr/>
          <p:nvPr/>
        </p:nvSpPr>
        <p:spPr>
          <a:xfrm>
            <a:off x="6280150" y="2321138"/>
            <a:ext cx="2247900" cy="632460"/>
          </a:xfrm>
          <a:prstGeom prst="roundRect">
            <a:avLst>
              <a:gd name="adj" fmla="val 34409"/>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chemeClr val="tx1"/>
                </a:solidFill>
              </a:rPr>
              <a:t>Yếu</a:t>
            </a:r>
            <a:r>
              <a:rPr lang="en-US" sz="2000" dirty="0">
                <a:solidFill>
                  <a:schemeClr val="tx1"/>
                </a:solidFill>
              </a:rPr>
              <a:t> </a:t>
            </a:r>
            <a:r>
              <a:rPr lang="en-US" sz="2000" dirty="0" err="1">
                <a:solidFill>
                  <a:schemeClr val="tx1"/>
                </a:solidFill>
              </a:rPr>
              <a:t>tố</a:t>
            </a:r>
            <a:r>
              <a:rPr lang="en-US" sz="2000" dirty="0">
                <a:solidFill>
                  <a:schemeClr val="tx1"/>
                </a:solidFill>
              </a:rPr>
              <a:t> </a:t>
            </a:r>
            <a:r>
              <a:rPr lang="en-US" sz="2000" dirty="0" err="1">
                <a:solidFill>
                  <a:schemeClr val="tx1"/>
                </a:solidFill>
              </a:rPr>
              <a:t>kì</a:t>
            </a:r>
            <a:r>
              <a:rPr lang="en-US" sz="2000" dirty="0">
                <a:solidFill>
                  <a:schemeClr val="tx1"/>
                </a:solidFill>
              </a:rPr>
              <a:t> </a:t>
            </a:r>
            <a:r>
              <a:rPr lang="en-US" sz="2000" dirty="0" err="1">
                <a:solidFill>
                  <a:schemeClr val="tx1"/>
                </a:solidFill>
              </a:rPr>
              <a:t>ảo</a:t>
            </a:r>
            <a:endParaRPr lang="en-US" sz="2000" dirty="0">
              <a:solidFill>
                <a:schemeClr val="tx1"/>
              </a:solidFill>
            </a:endParaRPr>
          </a:p>
        </p:txBody>
      </p:sp>
      <p:sp>
        <p:nvSpPr>
          <p:cNvPr id="6" name="Rectangle: Rounded Corners 5">
            <a:extLst>
              <a:ext uri="{FF2B5EF4-FFF2-40B4-BE49-F238E27FC236}">
                <a16:creationId xmlns:a16="http://schemas.microsoft.com/office/drawing/2014/main" id="{ED9CA95C-EBD3-05E5-D5A7-2936EC8D5B8C}"/>
              </a:ext>
            </a:extLst>
          </p:cNvPr>
          <p:cNvSpPr/>
          <p:nvPr/>
        </p:nvSpPr>
        <p:spPr>
          <a:xfrm>
            <a:off x="3829050" y="3187278"/>
            <a:ext cx="2247900" cy="632460"/>
          </a:xfrm>
          <a:prstGeom prst="roundRect">
            <a:avLst>
              <a:gd name="adj" fmla="val 29570"/>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chemeClr val="tx1"/>
                </a:solidFill>
              </a:rPr>
              <a:t>Đời</a:t>
            </a:r>
            <a:r>
              <a:rPr lang="en-US" sz="2000" dirty="0">
                <a:solidFill>
                  <a:schemeClr val="tx1"/>
                </a:solidFill>
              </a:rPr>
              <a:t> </a:t>
            </a:r>
            <a:r>
              <a:rPr lang="en-US" sz="2000" dirty="0" err="1">
                <a:solidFill>
                  <a:schemeClr val="tx1"/>
                </a:solidFill>
              </a:rPr>
              <a:t>thực</a:t>
            </a:r>
            <a:endParaRPr lang="en-US" sz="2000" dirty="0">
              <a:solidFill>
                <a:schemeClr val="tx1"/>
              </a:solidFill>
            </a:endParaRPr>
          </a:p>
        </p:txBody>
      </p:sp>
      <p:sp>
        <p:nvSpPr>
          <p:cNvPr id="7" name="Rectangle: Rounded Corners 6">
            <a:extLst>
              <a:ext uri="{FF2B5EF4-FFF2-40B4-BE49-F238E27FC236}">
                <a16:creationId xmlns:a16="http://schemas.microsoft.com/office/drawing/2014/main" id="{4B04633B-E12B-0749-F2F4-C3897D47F785}"/>
              </a:ext>
            </a:extLst>
          </p:cNvPr>
          <p:cNvSpPr/>
          <p:nvPr/>
        </p:nvSpPr>
        <p:spPr>
          <a:xfrm>
            <a:off x="6280150" y="3161878"/>
            <a:ext cx="2247900" cy="632460"/>
          </a:xfrm>
          <a:prstGeom prst="roundRect">
            <a:avLst>
              <a:gd name="adj" fmla="val 29570"/>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dirty="0">
                <a:solidFill>
                  <a:schemeClr val="tx1"/>
                </a:solidFill>
              </a:rPr>
              <a:t>Ư</a:t>
            </a:r>
            <a:r>
              <a:rPr lang="en-US" sz="2000" dirty="0" err="1">
                <a:solidFill>
                  <a:schemeClr val="tx1"/>
                </a:solidFill>
              </a:rPr>
              <a:t>ớc</a:t>
            </a:r>
            <a:r>
              <a:rPr lang="en-US" sz="2000" dirty="0">
                <a:solidFill>
                  <a:schemeClr val="tx1"/>
                </a:solidFill>
              </a:rPr>
              <a:t> </a:t>
            </a:r>
            <a:r>
              <a:rPr lang="en-US" sz="2000" dirty="0" err="1">
                <a:solidFill>
                  <a:schemeClr val="tx1"/>
                </a:solidFill>
              </a:rPr>
              <a:t>mơ</a:t>
            </a:r>
            <a:endParaRPr lang="en-US" sz="2000" dirty="0">
              <a:solidFill>
                <a:schemeClr val="tx1"/>
              </a:solidFill>
            </a:endParaRPr>
          </a:p>
        </p:txBody>
      </p:sp>
      <p:sp>
        <p:nvSpPr>
          <p:cNvPr id="9" name="Left Brace 8">
            <a:extLst>
              <a:ext uri="{FF2B5EF4-FFF2-40B4-BE49-F238E27FC236}">
                <a16:creationId xmlns:a16="http://schemas.microsoft.com/office/drawing/2014/main" id="{F79D078F-1447-0987-82F4-D97E603A8799}"/>
              </a:ext>
            </a:extLst>
          </p:cNvPr>
          <p:cNvSpPr/>
          <p:nvPr/>
        </p:nvSpPr>
        <p:spPr>
          <a:xfrm rot="16200000">
            <a:off x="5911215" y="1553423"/>
            <a:ext cx="579120" cy="5111750"/>
          </a:xfrm>
          <a:prstGeom prst="leftBrace">
            <a:avLst>
              <a:gd name="adj1" fmla="val 33333"/>
              <a:gd name="adj2" fmla="val 50000"/>
            </a:avLst>
          </a:prstGeom>
          <a:ln w="19050">
            <a:solidFill>
              <a:srgbClr val="FF0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FF55D01-11E6-CB51-2F4B-7584AC14F00C}"/>
              </a:ext>
            </a:extLst>
          </p:cNvPr>
          <p:cNvSpPr/>
          <p:nvPr/>
        </p:nvSpPr>
        <p:spPr>
          <a:xfrm>
            <a:off x="5394325" y="1411393"/>
            <a:ext cx="1574800" cy="570229"/>
          </a:xfrm>
          <a:prstGeom prst="rect">
            <a:avLst/>
          </a:prstGeom>
          <a:solidFill>
            <a:schemeClr val="accent6"/>
          </a:solidFill>
          <a:ln>
            <a:solidFill>
              <a:srgbClr val="00206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bg1">
                    <a:lumMod val="50000"/>
                  </a:schemeClr>
                </a:solidFill>
              </a:rPr>
              <a:t>Phần</a:t>
            </a:r>
            <a:r>
              <a:rPr lang="en-US" sz="2400" b="1" dirty="0">
                <a:solidFill>
                  <a:schemeClr val="bg1">
                    <a:lumMod val="50000"/>
                  </a:schemeClr>
                </a:solidFill>
              </a:rPr>
              <a:t> 4</a:t>
            </a:r>
          </a:p>
        </p:txBody>
      </p:sp>
      <p:sp>
        <p:nvSpPr>
          <p:cNvPr id="11" name="TextBox 10">
            <a:extLst>
              <a:ext uri="{FF2B5EF4-FFF2-40B4-BE49-F238E27FC236}">
                <a16:creationId xmlns:a16="http://schemas.microsoft.com/office/drawing/2014/main" id="{E3C43717-7260-46D1-B2F6-EAE0BC3AB4C5}"/>
              </a:ext>
            </a:extLst>
          </p:cNvPr>
          <p:cNvSpPr txBox="1"/>
          <p:nvPr/>
        </p:nvSpPr>
        <p:spPr>
          <a:xfrm>
            <a:off x="5591175" y="4437379"/>
            <a:ext cx="1377950" cy="496996"/>
          </a:xfrm>
          <a:prstGeom prst="rect">
            <a:avLst/>
          </a:prstGeom>
          <a:noFill/>
        </p:spPr>
        <p:txBody>
          <a:bodyPr wrap="square" rtlCol="0">
            <a:spAutoFit/>
          </a:bodyPr>
          <a:lstStyle/>
          <a:p>
            <a:pPr algn="ctr">
              <a:lnSpc>
                <a:spcPct val="150000"/>
              </a:lnSpc>
            </a:pPr>
            <a:r>
              <a:rPr lang="en-US" sz="2000" dirty="0"/>
              <a:t>Dung </a:t>
            </a:r>
            <a:r>
              <a:rPr lang="en-US" sz="2000" dirty="0" err="1"/>
              <a:t>hoà</a:t>
            </a:r>
            <a:r>
              <a:rPr lang="en-US" sz="2000" dirty="0"/>
              <a:t>.</a:t>
            </a:r>
          </a:p>
        </p:txBody>
      </p:sp>
      <p:pic>
        <p:nvPicPr>
          <p:cNvPr id="2052" name="Picture 4" descr="Suy nghĩ về thân phận người phụ nữ trong xã hội cũ qua nhân vật Vũ Nương -  Văn 9">
            <a:extLst>
              <a:ext uri="{FF2B5EF4-FFF2-40B4-BE49-F238E27FC236}">
                <a16:creationId xmlns:a16="http://schemas.microsoft.com/office/drawing/2014/main" id="{FAB38CB3-7786-80CD-FFB1-DD44E1C6ECC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8685"/>
          <a:stretch/>
        </p:blipFill>
        <p:spPr bwMode="auto">
          <a:xfrm>
            <a:off x="241300" y="1688943"/>
            <a:ext cx="3108192" cy="25293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29710914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randombar(horizontal)">
                                      <p:cBhvr>
                                        <p:cTn id="12" dur="500"/>
                                        <p:tgtEl>
                                          <p:spTgt spid="205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randombar(horizontal)">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9" grpId="0" animBg="1"/>
      <p:bldP spid="10" grpId="0" animBg="1"/>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Shape 2522"/>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AF24060-9EDD-F359-0993-84D2E37E9EB7}"/>
              </a:ext>
            </a:extLst>
          </p:cNvPr>
          <p:cNvCxnSpPr>
            <a:cxnSpLocks/>
          </p:cNvCxnSpPr>
          <p:nvPr/>
        </p:nvCxnSpPr>
        <p:spPr>
          <a:xfrm>
            <a:off x="495300" y="2571750"/>
            <a:ext cx="5461000" cy="0"/>
          </a:xfrm>
          <a:prstGeom prst="line">
            <a:avLst/>
          </a:prstGeom>
          <a:ln w="28575">
            <a:prstDash val="lgDash"/>
          </a:ln>
        </p:spPr>
        <p:style>
          <a:lnRef idx="1">
            <a:schemeClr val="dk1"/>
          </a:lnRef>
          <a:fillRef idx="0">
            <a:schemeClr val="dk1"/>
          </a:fillRef>
          <a:effectRef idx="0">
            <a:schemeClr val="dk1"/>
          </a:effectRef>
          <a:fontRef idx="minor">
            <a:schemeClr val="tx1"/>
          </a:fontRef>
        </p:style>
      </p:cxnSp>
      <p:sp>
        <p:nvSpPr>
          <p:cNvPr id="6" name="Rectangle: Rounded Corners 5">
            <a:extLst>
              <a:ext uri="{FF2B5EF4-FFF2-40B4-BE49-F238E27FC236}">
                <a16:creationId xmlns:a16="http://schemas.microsoft.com/office/drawing/2014/main" id="{1FA96856-F182-26EB-73BE-A35290907218}"/>
              </a:ext>
            </a:extLst>
          </p:cNvPr>
          <p:cNvSpPr/>
          <p:nvPr/>
        </p:nvSpPr>
        <p:spPr>
          <a:xfrm>
            <a:off x="660400" y="533400"/>
            <a:ext cx="1257300" cy="1752600"/>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chemeClr val="tx1"/>
                </a:solidFill>
              </a:rPr>
              <a:t>Yếu</a:t>
            </a:r>
            <a:r>
              <a:rPr lang="en-US" sz="2000" dirty="0">
                <a:solidFill>
                  <a:schemeClr val="tx1"/>
                </a:solidFill>
              </a:rPr>
              <a:t> </a:t>
            </a:r>
            <a:r>
              <a:rPr lang="en-US" sz="2000" dirty="0" err="1">
                <a:solidFill>
                  <a:schemeClr val="tx1"/>
                </a:solidFill>
              </a:rPr>
              <a:t>tố</a:t>
            </a:r>
            <a:r>
              <a:rPr lang="en-US" sz="2000" dirty="0">
                <a:solidFill>
                  <a:schemeClr val="tx1"/>
                </a:solidFill>
              </a:rPr>
              <a:t> </a:t>
            </a:r>
            <a:r>
              <a:rPr lang="en-US" sz="2000" dirty="0" err="1">
                <a:solidFill>
                  <a:schemeClr val="tx1"/>
                </a:solidFill>
              </a:rPr>
              <a:t>kì</a:t>
            </a:r>
            <a:r>
              <a:rPr lang="en-US" sz="2000" dirty="0">
                <a:solidFill>
                  <a:schemeClr val="tx1"/>
                </a:solidFill>
              </a:rPr>
              <a:t> </a:t>
            </a:r>
            <a:r>
              <a:rPr lang="en-US" sz="2000" dirty="0" err="1">
                <a:solidFill>
                  <a:schemeClr val="tx1"/>
                </a:solidFill>
              </a:rPr>
              <a:t>ảo</a:t>
            </a:r>
            <a:r>
              <a:rPr lang="en-US" sz="2000" dirty="0">
                <a:solidFill>
                  <a:schemeClr val="tx1"/>
                </a:solidFill>
              </a:rPr>
              <a:t>.</a:t>
            </a:r>
          </a:p>
        </p:txBody>
      </p:sp>
      <p:sp>
        <p:nvSpPr>
          <p:cNvPr id="7" name="Rectangle: Rounded Corners 6">
            <a:extLst>
              <a:ext uri="{FF2B5EF4-FFF2-40B4-BE49-F238E27FC236}">
                <a16:creationId xmlns:a16="http://schemas.microsoft.com/office/drawing/2014/main" id="{C2EEF6BD-746B-66F9-7D86-B021AF008BC1}"/>
              </a:ext>
            </a:extLst>
          </p:cNvPr>
          <p:cNvSpPr/>
          <p:nvPr/>
        </p:nvSpPr>
        <p:spPr>
          <a:xfrm>
            <a:off x="660400" y="3111500"/>
            <a:ext cx="1257300" cy="1498600"/>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chemeClr val="tx1"/>
                </a:solidFill>
              </a:rPr>
              <a:t>Yếu</a:t>
            </a:r>
            <a:r>
              <a:rPr lang="en-US" sz="2000" dirty="0">
                <a:solidFill>
                  <a:schemeClr val="tx1"/>
                </a:solidFill>
              </a:rPr>
              <a:t> </a:t>
            </a:r>
            <a:r>
              <a:rPr lang="en-US" sz="2000" dirty="0" err="1">
                <a:solidFill>
                  <a:schemeClr val="tx1"/>
                </a:solidFill>
              </a:rPr>
              <a:t>tố</a:t>
            </a:r>
            <a:r>
              <a:rPr lang="en-US" sz="2000" dirty="0">
                <a:solidFill>
                  <a:schemeClr val="tx1"/>
                </a:solidFill>
              </a:rPr>
              <a:t> </a:t>
            </a:r>
            <a:r>
              <a:rPr lang="en-US" sz="2000" dirty="0" err="1">
                <a:solidFill>
                  <a:schemeClr val="tx1"/>
                </a:solidFill>
              </a:rPr>
              <a:t>hiện</a:t>
            </a:r>
            <a:r>
              <a:rPr lang="en-US" sz="2000" dirty="0">
                <a:solidFill>
                  <a:schemeClr val="tx1"/>
                </a:solidFill>
              </a:rPr>
              <a:t> </a:t>
            </a:r>
            <a:r>
              <a:rPr lang="en-US" sz="2000" dirty="0" err="1">
                <a:solidFill>
                  <a:schemeClr val="tx1"/>
                </a:solidFill>
              </a:rPr>
              <a:t>thực</a:t>
            </a:r>
            <a:r>
              <a:rPr lang="en-US" sz="2000" dirty="0">
                <a:solidFill>
                  <a:schemeClr val="tx1"/>
                </a:solidFill>
              </a:rPr>
              <a:t>.</a:t>
            </a:r>
          </a:p>
        </p:txBody>
      </p:sp>
      <p:sp>
        <p:nvSpPr>
          <p:cNvPr id="10" name="TextBox 9">
            <a:extLst>
              <a:ext uri="{FF2B5EF4-FFF2-40B4-BE49-F238E27FC236}">
                <a16:creationId xmlns:a16="http://schemas.microsoft.com/office/drawing/2014/main" id="{F6121192-436B-719C-8C7D-5BBF18964E61}"/>
              </a:ext>
            </a:extLst>
          </p:cNvPr>
          <p:cNvSpPr txBox="1"/>
          <p:nvPr/>
        </p:nvSpPr>
        <p:spPr>
          <a:xfrm>
            <a:off x="2146300" y="649027"/>
            <a:ext cx="3810000" cy="1420325"/>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000" dirty="0">
                <a:effectLst/>
                <a:latin typeface="+mn-lt"/>
                <a:ea typeface="Times New Roman" panose="02020603050405020304" pitchFamily="18" charset="0"/>
                <a:cs typeface="Times New Roman" panose="02020603050405020304" pitchFamily="18" charset="0"/>
              </a:rPr>
              <a:t>Vũ Nương được minh oan, hội ngộ với Trương Sinh dù chỉ trong chốc lát.</a:t>
            </a:r>
            <a:endParaRPr lang="en-US" sz="2000" dirty="0">
              <a:effectLst/>
              <a:latin typeface="+mn-lt"/>
              <a:ea typeface="Times New Roman" panose="02020603050405020304" pitchFamily="18" charset="0"/>
            </a:endParaRPr>
          </a:p>
        </p:txBody>
      </p:sp>
      <p:sp>
        <p:nvSpPr>
          <p:cNvPr id="12" name="TextBox 11">
            <a:extLst>
              <a:ext uri="{FF2B5EF4-FFF2-40B4-BE49-F238E27FC236}">
                <a16:creationId xmlns:a16="http://schemas.microsoft.com/office/drawing/2014/main" id="{B071F06E-98F6-1832-38F1-B755C50FBCD6}"/>
              </a:ext>
            </a:extLst>
          </p:cNvPr>
          <p:cNvSpPr txBox="1"/>
          <p:nvPr/>
        </p:nvSpPr>
        <p:spPr>
          <a:xfrm>
            <a:off x="2146300" y="3111500"/>
            <a:ext cx="3810000" cy="1420325"/>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en-US" sz="2000" dirty="0">
                <a:effectLst/>
                <a:latin typeface="+mn-lt"/>
                <a:ea typeface="Times New Roman" panose="02020603050405020304" pitchFamily="18" charset="0"/>
                <a:cs typeface="Times New Roman" panose="02020603050405020304" pitchFamily="18" charset="0"/>
              </a:rPr>
              <a:t>S</a:t>
            </a:r>
            <a:r>
              <a:rPr lang="vi-VN" sz="2000" dirty="0">
                <a:effectLst/>
                <a:latin typeface="+mn-lt"/>
                <a:ea typeface="Times New Roman" panose="02020603050405020304" pitchFamily="18" charset="0"/>
                <a:cs typeface="Times New Roman" panose="02020603050405020304" pitchFamily="18" charset="0"/>
              </a:rPr>
              <a:t>ự đoàn tụ chỉ diễn ra trong khoảnh khắc, còn chia li mới là vĩnh viễn. </a:t>
            </a:r>
            <a:endParaRPr lang="en-US" sz="2000" dirty="0">
              <a:effectLst/>
              <a:latin typeface="+mn-lt"/>
              <a:ea typeface="Times New Roman" panose="02020603050405020304" pitchFamily="18" charset="0"/>
            </a:endParaRPr>
          </a:p>
        </p:txBody>
      </p:sp>
      <p:pic>
        <p:nvPicPr>
          <p:cNvPr id="4098" name="Picture 2" descr="Cẩm nang Ngữ văn 9 - CHUYỆN NGƯỜI CON GÁI NAM XƯƠNG (Phần 2) (Trích “Truyền  kỳ mạn lục” - Nguyễn Dữ) III. Giá trị nội dung của tác phẩm: (Giá trị">
            <a:extLst>
              <a:ext uri="{FF2B5EF4-FFF2-40B4-BE49-F238E27FC236}">
                <a16:creationId xmlns:a16="http://schemas.microsoft.com/office/drawing/2014/main" id="{8141DE5B-7D7B-3575-0358-B0D8DEA7B6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3337" y="533400"/>
            <a:ext cx="2022475" cy="18478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00" name="Picture 4" descr="Chuyên Văn - BI KỊCH CỦA TRƯƠNG SINH TRONG &quot;CHUYỆN NGƯỜI... | Facebook">
            <a:extLst>
              <a:ext uri="{FF2B5EF4-FFF2-40B4-BE49-F238E27FC236}">
                <a16:creationId xmlns:a16="http://schemas.microsoft.com/office/drawing/2014/main" id="{B238B574-35BC-8DAB-9AD8-421C426DFA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2074" y="2869162"/>
            <a:ext cx="1905000" cy="1905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par>
                                <p:cTn id="11" presetID="22" presetClass="entr" presetSubtype="8"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par>
                                <p:cTn id="19" presetID="14" presetClass="entr" presetSubtype="10" fill="hold" nodeType="withEffect">
                                  <p:stCondLst>
                                    <p:cond delay="0"/>
                                  </p:stCondLst>
                                  <p:childTnLst>
                                    <p:set>
                                      <p:cBhvr>
                                        <p:cTn id="20" dur="1" fill="hold">
                                          <p:stCondLst>
                                            <p:cond delay="0"/>
                                          </p:stCondLst>
                                        </p:cTn>
                                        <p:tgtEl>
                                          <p:spTgt spid="4098"/>
                                        </p:tgtEl>
                                        <p:attrNameLst>
                                          <p:attrName>style.visibility</p:attrName>
                                        </p:attrNameLst>
                                      </p:cBhvr>
                                      <p:to>
                                        <p:strVal val="visible"/>
                                      </p:to>
                                    </p:set>
                                    <p:animEffect transition="in" filter="randombar(horizontal)">
                                      <p:cBhvr>
                                        <p:cTn id="21" dur="500"/>
                                        <p:tgtEl>
                                          <p:spTgt spid="409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par>
                                <p:cTn id="27" presetID="22" presetClass="entr" presetSubtype="4" fill="hold" nodeType="withEffect">
                                  <p:stCondLst>
                                    <p:cond delay="0"/>
                                  </p:stCondLst>
                                  <p:childTnLst>
                                    <p:set>
                                      <p:cBhvr>
                                        <p:cTn id="28" dur="1" fill="hold">
                                          <p:stCondLst>
                                            <p:cond delay="0"/>
                                          </p:stCondLst>
                                        </p:cTn>
                                        <p:tgtEl>
                                          <p:spTgt spid="4100"/>
                                        </p:tgtEl>
                                        <p:attrNameLst>
                                          <p:attrName>style.visibility</p:attrName>
                                        </p:attrNameLst>
                                      </p:cBhvr>
                                      <p:to>
                                        <p:strVal val="visible"/>
                                      </p:to>
                                    </p:set>
                                    <p:animEffect transition="in" filter="wipe(down)">
                                      <p:cBhvr>
                                        <p:cTn id="29"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p:bldP spid="12" grpId="0"/>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Shape 2660"/>
        <p:cNvGrpSpPr/>
        <p:nvPr/>
      </p:nvGrpSpPr>
      <p:grpSpPr>
        <a:xfrm>
          <a:off x="0" y="0"/>
          <a:ext cx="0" cy="0"/>
          <a:chOff x="0" y="0"/>
          <a:chExt cx="0" cy="0"/>
        </a:xfrm>
      </p:grpSpPr>
      <p:sp>
        <p:nvSpPr>
          <p:cNvPr id="4" name="Arrow: Notched Right 3">
            <a:extLst>
              <a:ext uri="{FF2B5EF4-FFF2-40B4-BE49-F238E27FC236}">
                <a16:creationId xmlns:a16="http://schemas.microsoft.com/office/drawing/2014/main" id="{9A11C35F-B7AC-2C66-1BF5-4E21F6AE5993}"/>
              </a:ext>
            </a:extLst>
          </p:cNvPr>
          <p:cNvSpPr/>
          <p:nvPr/>
        </p:nvSpPr>
        <p:spPr>
          <a:xfrm>
            <a:off x="184150" y="504021"/>
            <a:ext cx="546100" cy="430372"/>
          </a:xfrm>
          <a:prstGeom prst="notch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B264D7B-755B-07DA-6F88-DE985C559AE2}"/>
              </a:ext>
            </a:extLst>
          </p:cNvPr>
          <p:cNvSpPr txBox="1"/>
          <p:nvPr/>
        </p:nvSpPr>
        <p:spPr>
          <a:xfrm>
            <a:off x="730250" y="504021"/>
            <a:ext cx="4572000" cy="400110"/>
          </a:xfrm>
          <a:prstGeom prst="rect">
            <a:avLst/>
          </a:prstGeom>
          <a:noFill/>
        </p:spPr>
        <p:txBody>
          <a:bodyPr wrap="square">
            <a:spAutoFit/>
          </a:bodyPr>
          <a:lstStyle/>
          <a:p>
            <a:r>
              <a:rPr lang="en-US" sz="2000" dirty="0">
                <a:effectLst/>
                <a:latin typeface="+mn-lt"/>
                <a:ea typeface="Times New Roman" panose="02020603050405020304" pitchFamily="18" charset="0"/>
              </a:rPr>
              <a:t>T</a:t>
            </a:r>
            <a:r>
              <a:rPr lang="vi-VN" sz="2000" dirty="0">
                <a:effectLst/>
                <a:latin typeface="+mn-lt"/>
                <a:ea typeface="Times New Roman" panose="02020603050405020304" pitchFamily="18" charset="0"/>
              </a:rPr>
              <a:t>ác giả bài nghị luận khái quát vấn đề: </a:t>
            </a:r>
            <a:endParaRPr lang="en-US" sz="2000" dirty="0">
              <a:latin typeface="+mn-lt"/>
            </a:endParaRPr>
          </a:p>
        </p:txBody>
      </p:sp>
      <p:sp>
        <p:nvSpPr>
          <p:cNvPr id="7" name="Arrow: Down 6">
            <a:extLst>
              <a:ext uri="{FF2B5EF4-FFF2-40B4-BE49-F238E27FC236}">
                <a16:creationId xmlns:a16="http://schemas.microsoft.com/office/drawing/2014/main" id="{E6609CED-3E29-1720-0FED-A2BB68E38568}"/>
              </a:ext>
            </a:extLst>
          </p:cNvPr>
          <p:cNvSpPr/>
          <p:nvPr/>
        </p:nvSpPr>
        <p:spPr>
          <a:xfrm>
            <a:off x="2428875" y="1066056"/>
            <a:ext cx="571500" cy="571500"/>
          </a:xfrm>
          <a:prstGeom prst="downArrow">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BAF4F06-777A-F096-6167-FBC824E37971}"/>
              </a:ext>
            </a:extLst>
          </p:cNvPr>
          <p:cNvSpPr/>
          <p:nvPr/>
        </p:nvSpPr>
        <p:spPr>
          <a:xfrm>
            <a:off x="273051" y="1755031"/>
            <a:ext cx="5505448" cy="946894"/>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a:solidFill>
                  <a:schemeClr val="tx1"/>
                </a:solidFill>
                <a:ea typeface="Times New Roman" panose="02020603050405020304" pitchFamily="18" charset="0"/>
              </a:rPr>
              <a:t>B</a:t>
            </a:r>
            <a:r>
              <a:rPr lang="vi-VN" sz="2000" dirty="0">
                <a:solidFill>
                  <a:schemeClr val="tx1"/>
                </a:solidFill>
                <a:effectLst/>
                <a:ea typeface="Times New Roman" panose="02020603050405020304" pitchFamily="18" charset="0"/>
              </a:rPr>
              <a:t>i kịch của Vũ Nương không chỉ là bi kịch của cá nhân nàng</a:t>
            </a:r>
            <a:r>
              <a:rPr lang="en-US" sz="2000" dirty="0">
                <a:solidFill>
                  <a:schemeClr val="tx1"/>
                </a:solidFill>
                <a:effectLst/>
                <a:ea typeface="Times New Roman" panose="02020603050405020304" pitchFamily="18" charset="0"/>
              </a:rPr>
              <a:t>.</a:t>
            </a:r>
            <a:endParaRPr lang="en-US" sz="2000" dirty="0">
              <a:solidFill>
                <a:schemeClr val="tx1"/>
              </a:solidFill>
            </a:endParaRPr>
          </a:p>
        </p:txBody>
      </p:sp>
      <p:sp>
        <p:nvSpPr>
          <p:cNvPr id="9" name="Arrow: Chevron 8">
            <a:extLst>
              <a:ext uri="{FF2B5EF4-FFF2-40B4-BE49-F238E27FC236}">
                <a16:creationId xmlns:a16="http://schemas.microsoft.com/office/drawing/2014/main" id="{6A99B273-6D51-C656-F795-6162D5DF48C8}"/>
              </a:ext>
            </a:extLst>
          </p:cNvPr>
          <p:cNvSpPr/>
          <p:nvPr/>
        </p:nvSpPr>
        <p:spPr>
          <a:xfrm rot="5400000">
            <a:off x="927100" y="2807444"/>
            <a:ext cx="431800" cy="609600"/>
          </a:xfrm>
          <a:prstGeom prst="chevr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Arrow: Chevron 9">
            <a:extLst>
              <a:ext uri="{FF2B5EF4-FFF2-40B4-BE49-F238E27FC236}">
                <a16:creationId xmlns:a16="http://schemas.microsoft.com/office/drawing/2014/main" id="{C0006ADC-319E-6584-51CA-4A40E72F0731}"/>
              </a:ext>
            </a:extLst>
          </p:cNvPr>
          <p:cNvSpPr/>
          <p:nvPr/>
        </p:nvSpPr>
        <p:spPr>
          <a:xfrm rot="5400000">
            <a:off x="3840162" y="2782044"/>
            <a:ext cx="431800" cy="609600"/>
          </a:xfrm>
          <a:prstGeom prst="chevr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Rectangle 10">
            <a:extLst>
              <a:ext uri="{FF2B5EF4-FFF2-40B4-BE49-F238E27FC236}">
                <a16:creationId xmlns:a16="http://schemas.microsoft.com/office/drawing/2014/main" id="{E4B4D88C-27DB-C760-2326-A2CDF920B209}"/>
              </a:ext>
            </a:extLst>
          </p:cNvPr>
          <p:cNvSpPr/>
          <p:nvPr/>
        </p:nvSpPr>
        <p:spPr>
          <a:xfrm>
            <a:off x="273050" y="3522563"/>
            <a:ext cx="1739900" cy="1308100"/>
          </a:xfrm>
          <a:prstGeom prst="rect">
            <a:avLst/>
          </a:prstGeom>
          <a:solidFill>
            <a:schemeClr val="accent6"/>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a:solidFill>
                  <a:schemeClr val="tx1"/>
                </a:solidFill>
              </a:rPr>
              <a:t>Bi </a:t>
            </a:r>
            <a:r>
              <a:rPr lang="en-US" sz="2000" dirty="0" err="1">
                <a:solidFill>
                  <a:schemeClr val="tx1"/>
                </a:solidFill>
              </a:rPr>
              <a:t>kịch</a:t>
            </a:r>
            <a:r>
              <a:rPr lang="en-US" sz="2000" dirty="0">
                <a:solidFill>
                  <a:schemeClr val="tx1"/>
                </a:solidFill>
              </a:rPr>
              <a:t> </a:t>
            </a:r>
            <a:r>
              <a:rPr lang="en-US" sz="2000" dirty="0" err="1">
                <a:solidFill>
                  <a:schemeClr val="tx1"/>
                </a:solidFill>
              </a:rPr>
              <a:t>của</a:t>
            </a:r>
            <a:r>
              <a:rPr lang="en-US" sz="2000" dirty="0">
                <a:solidFill>
                  <a:schemeClr val="tx1"/>
                </a:solidFill>
              </a:rPr>
              <a:t> con </a:t>
            </a:r>
            <a:r>
              <a:rPr lang="en-US" sz="2000" dirty="0" err="1">
                <a:solidFill>
                  <a:schemeClr val="tx1"/>
                </a:solidFill>
              </a:rPr>
              <a:t>người</a:t>
            </a:r>
            <a:r>
              <a:rPr lang="en-US" sz="2000" dirty="0">
                <a:solidFill>
                  <a:schemeClr val="tx1"/>
                </a:solidFill>
              </a:rPr>
              <a:t>.</a:t>
            </a:r>
          </a:p>
        </p:txBody>
      </p:sp>
      <p:sp>
        <p:nvSpPr>
          <p:cNvPr id="12" name="Rectangle 11">
            <a:extLst>
              <a:ext uri="{FF2B5EF4-FFF2-40B4-BE49-F238E27FC236}">
                <a16:creationId xmlns:a16="http://schemas.microsoft.com/office/drawing/2014/main" id="{8ABC210E-4A55-78E9-1C81-66C03F6AA598}"/>
              </a:ext>
            </a:extLst>
          </p:cNvPr>
          <p:cNvSpPr/>
          <p:nvPr/>
        </p:nvSpPr>
        <p:spPr>
          <a:xfrm>
            <a:off x="2333626" y="3522563"/>
            <a:ext cx="3444873" cy="1308100"/>
          </a:xfrm>
          <a:prstGeom prst="rect">
            <a:avLst/>
          </a:prstGeom>
          <a:solidFill>
            <a:schemeClr val="accent6"/>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a:solidFill>
                  <a:schemeClr val="tx1"/>
                </a:solidFill>
              </a:rPr>
              <a:t>Bi </a:t>
            </a:r>
            <a:r>
              <a:rPr lang="en-US" sz="2000" dirty="0" err="1">
                <a:solidFill>
                  <a:schemeClr val="tx1"/>
                </a:solidFill>
              </a:rPr>
              <a:t>kịch</a:t>
            </a:r>
            <a:r>
              <a:rPr lang="en-US" sz="2000" dirty="0">
                <a:solidFill>
                  <a:schemeClr val="tx1"/>
                </a:solidFill>
              </a:rPr>
              <a:t> </a:t>
            </a:r>
            <a:r>
              <a:rPr lang="en-US" sz="2000" dirty="0" err="1">
                <a:solidFill>
                  <a:schemeClr val="tx1"/>
                </a:solidFill>
              </a:rPr>
              <a:t>của</a:t>
            </a:r>
            <a:r>
              <a:rPr lang="en-US" sz="2000" dirty="0">
                <a:solidFill>
                  <a:schemeClr val="tx1"/>
                </a:solidFill>
              </a:rPr>
              <a:t> </a:t>
            </a:r>
            <a:r>
              <a:rPr lang="en-US" sz="2000" dirty="0" err="1">
                <a:solidFill>
                  <a:schemeClr val="tx1"/>
                </a:solidFill>
              </a:rPr>
              <a:t>gia</a:t>
            </a:r>
            <a:r>
              <a:rPr lang="en-US" sz="2000" dirty="0">
                <a:solidFill>
                  <a:schemeClr val="tx1"/>
                </a:solidFill>
              </a:rPr>
              <a:t> </a:t>
            </a:r>
            <a:r>
              <a:rPr lang="en-US" sz="2000" dirty="0" err="1">
                <a:solidFill>
                  <a:schemeClr val="tx1"/>
                </a:solidFill>
              </a:rPr>
              <a:t>đình</a:t>
            </a:r>
            <a:r>
              <a:rPr lang="en-US" sz="2000" dirty="0">
                <a:solidFill>
                  <a:schemeClr val="tx1"/>
                </a:solidFill>
              </a:rPr>
              <a:t>: </a:t>
            </a:r>
            <a:r>
              <a:rPr lang="vi-VN" sz="2000" dirty="0">
                <a:solidFill>
                  <a:schemeClr val="tx1"/>
                </a:solidFill>
                <a:effectLst/>
                <a:ea typeface="Times New Roman" panose="02020603050405020304" pitchFamily="18" charset="0"/>
                <a:cs typeface="Times New Roman" panose="02020603050405020304" pitchFamily="18" charset="0"/>
              </a:rPr>
              <a:t>“</a:t>
            </a:r>
            <a:r>
              <a:rPr lang="vi-VN" sz="2000" i="1" dirty="0">
                <a:solidFill>
                  <a:schemeClr val="tx1"/>
                </a:solidFill>
                <a:effectLst/>
                <a:ea typeface="Times New Roman" panose="02020603050405020304" pitchFamily="18" charset="0"/>
                <a:cs typeface="Times New Roman" panose="02020603050405020304" pitchFamily="18" charset="0"/>
              </a:rPr>
              <a:t>đứa trẻ mồ côi, người chồng cô đơn, người vợ bị chết</a:t>
            </a:r>
            <a:r>
              <a:rPr lang="vi-VN" sz="2000" dirty="0">
                <a:solidFill>
                  <a:schemeClr val="tx1"/>
                </a:solidFill>
                <a:effectLst/>
                <a:ea typeface="Times New Roman" panose="02020603050405020304" pitchFamily="18" charset="0"/>
                <a:cs typeface="Times New Roman" panose="02020603050405020304" pitchFamily="18" charset="0"/>
              </a:rPr>
              <a:t>”. </a:t>
            </a:r>
            <a:endParaRPr lang="en-US" sz="2000" dirty="0">
              <a:solidFill>
                <a:schemeClr val="tx1"/>
              </a:solidFill>
              <a:effectLst/>
              <a:ea typeface="Times New Roman" panose="02020603050405020304" pitchFamily="18" charset="0"/>
            </a:endParaRPr>
          </a:p>
        </p:txBody>
      </p:sp>
      <p:sp>
        <p:nvSpPr>
          <p:cNvPr id="13" name="Right Brace 12">
            <a:extLst>
              <a:ext uri="{FF2B5EF4-FFF2-40B4-BE49-F238E27FC236}">
                <a16:creationId xmlns:a16="http://schemas.microsoft.com/office/drawing/2014/main" id="{A169BB77-9DAC-A082-D555-CD3A5653B12B}"/>
              </a:ext>
            </a:extLst>
          </p:cNvPr>
          <p:cNvSpPr/>
          <p:nvPr/>
        </p:nvSpPr>
        <p:spPr>
          <a:xfrm>
            <a:off x="5733257" y="209550"/>
            <a:ext cx="720724" cy="4724400"/>
          </a:xfrm>
          <a:prstGeom prst="rightBrace">
            <a:avLst>
              <a:gd name="adj1" fmla="val 36527"/>
              <a:gd name="adj2" fmla="val 50000"/>
            </a:avLst>
          </a:prstGeom>
          <a:ln>
            <a:solidFill>
              <a:srgbClr val="FF0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5" name="TextBox 14">
            <a:extLst>
              <a:ext uri="{FF2B5EF4-FFF2-40B4-BE49-F238E27FC236}">
                <a16:creationId xmlns:a16="http://schemas.microsoft.com/office/drawing/2014/main" id="{852B8759-CB2A-BB4D-2764-301E4AC63A67}"/>
              </a:ext>
            </a:extLst>
          </p:cNvPr>
          <p:cNvSpPr txBox="1"/>
          <p:nvPr/>
        </p:nvSpPr>
        <p:spPr>
          <a:xfrm>
            <a:off x="6536927" y="938257"/>
            <a:ext cx="2447131" cy="3266985"/>
          </a:xfrm>
          <a:prstGeom prst="rect">
            <a:avLst/>
          </a:prstGeom>
          <a:noFill/>
        </p:spPr>
        <p:txBody>
          <a:bodyPr wrap="square">
            <a:spAutoFit/>
          </a:bodyPr>
          <a:lstStyle/>
          <a:p>
            <a:pPr algn="just">
              <a:lnSpc>
                <a:spcPct val="150000"/>
              </a:lnSpc>
            </a:pPr>
            <a:r>
              <a:rPr lang="en-US" sz="2000" dirty="0">
                <a:solidFill>
                  <a:schemeClr val="tx1"/>
                </a:solidFill>
              </a:rPr>
              <a:t>N</a:t>
            </a:r>
            <a:r>
              <a:rPr lang="vi-VN" sz="2000" dirty="0">
                <a:solidFill>
                  <a:schemeClr val="tx1"/>
                </a:solidFill>
              </a:rPr>
              <a:t>han đề: </a:t>
            </a:r>
            <a:r>
              <a:rPr lang="en-US" sz="2000" dirty="0">
                <a:solidFill>
                  <a:schemeClr val="tx1"/>
                </a:solidFill>
              </a:rPr>
              <a:t>“</a:t>
            </a:r>
            <a:r>
              <a:rPr lang="vi-VN" sz="2000" i="1" dirty="0">
                <a:solidFill>
                  <a:schemeClr val="tx1"/>
                </a:solidFill>
              </a:rPr>
              <a:t>Người con gái Nam Xương</a:t>
            </a:r>
            <a:r>
              <a:rPr lang="en-US" sz="2000" i="1" dirty="0">
                <a:solidFill>
                  <a:schemeClr val="tx1"/>
                </a:solidFill>
              </a:rPr>
              <a:t>”</a:t>
            </a:r>
            <a:r>
              <a:rPr lang="vi-VN" sz="2000" dirty="0">
                <a:solidFill>
                  <a:schemeClr val="tx1"/>
                </a:solidFill>
              </a:rPr>
              <a:t> là bi kịch của con người nói chung chứ không giới hạn ở một số phận cụ thể.</a:t>
            </a:r>
            <a:endParaRPr lang="en-US" sz="2000" dirty="0">
              <a:solidFill>
                <a:schemeClr val="tx1"/>
              </a:solidFill>
            </a:endParaRPr>
          </a:p>
        </p:txBody>
      </p:sp>
      <p:pic>
        <p:nvPicPr>
          <p:cNvPr id="16" name="Google Shape;213;p3">
            <a:extLst>
              <a:ext uri="{FF2B5EF4-FFF2-40B4-BE49-F238E27FC236}">
                <a16:creationId xmlns:a16="http://schemas.microsoft.com/office/drawing/2014/main" id="{3858A4BF-B09E-17B2-78DE-572A59EEACF2}"/>
              </a:ext>
            </a:extLst>
          </p:cNvPr>
          <p:cNvPicPr preferRelativeResize="0"/>
          <p:nvPr/>
        </p:nvPicPr>
        <p:blipFill rotWithShape="1">
          <a:blip r:embed="rId3">
            <a:alphaModFix/>
          </a:blip>
          <a:srcRect/>
          <a:stretch/>
        </p:blipFill>
        <p:spPr>
          <a:xfrm>
            <a:off x="7210166" y="4504023"/>
            <a:ext cx="1773892" cy="429927"/>
          </a:xfrm>
          <a:prstGeom prst="rect">
            <a:avLst/>
          </a:prstGeom>
          <a:noFill/>
          <a:ln>
            <a:noFill/>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up)">
                                      <p:cBhvr>
                                        <p:cTn id="23" dur="500"/>
                                        <p:tgtEl>
                                          <p:spTgt spid="9"/>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up)">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up)">
                                      <p:cBhvr>
                                        <p:cTn id="31" dur="500"/>
                                        <p:tgtEl>
                                          <p:spTgt spid="10"/>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up)">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6"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barn(inHorizontal)">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randombar(horizontal)">
                                      <p:cBhvr>
                                        <p:cTn id="4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P spid="8" grpId="0" animBg="1"/>
      <p:bldP spid="9" grpId="0" animBg="1"/>
      <p:bldP spid="10" grpId="0" animBg="1"/>
      <p:bldP spid="11" grpId="0" animBg="1"/>
      <p:bldP spid="12" grpId="0" animBg="1"/>
      <p:bldP spid="13" grpId="0" animBg="1"/>
      <p:bldP spid="15" grpId="0"/>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Shape 2784"/>
        <p:cNvGrpSpPr/>
        <p:nvPr/>
      </p:nvGrpSpPr>
      <p:grpSpPr>
        <a:xfrm>
          <a:off x="0" y="0"/>
          <a:ext cx="0" cy="0"/>
          <a:chOff x="0" y="0"/>
          <a:chExt cx="0" cy="0"/>
        </a:xfrm>
      </p:grpSpPr>
      <p:sp>
        <p:nvSpPr>
          <p:cNvPr id="4" name="Rectangle 3">
            <a:extLst>
              <a:ext uri="{FF2B5EF4-FFF2-40B4-BE49-F238E27FC236}">
                <a16:creationId xmlns:a16="http://schemas.microsoft.com/office/drawing/2014/main" id="{9D4A24BB-1260-2671-E612-D4168DDC5292}"/>
              </a:ext>
            </a:extLst>
          </p:cNvPr>
          <p:cNvSpPr/>
          <p:nvPr/>
        </p:nvSpPr>
        <p:spPr>
          <a:xfrm>
            <a:off x="615950" y="342900"/>
            <a:ext cx="7912100" cy="1219200"/>
          </a:xfrm>
          <a:prstGeom prst="rect">
            <a:avLst/>
          </a:prstGeom>
          <a:solidFill>
            <a:schemeClr val="bg2">
              <a:lumMod val="40000"/>
              <a:lumOff val="60000"/>
            </a:schemeClr>
          </a:solidFill>
          <a:ln>
            <a:solidFill>
              <a:schemeClr val="bg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dirty="0">
                <a:solidFill>
                  <a:schemeClr val="tx1"/>
                </a:solidFill>
              </a:rPr>
              <a:t>b. </a:t>
            </a:r>
            <a:r>
              <a:rPr lang="en-US" sz="2400" b="1" dirty="0" err="1">
                <a:solidFill>
                  <a:schemeClr val="tx1"/>
                </a:solidFill>
              </a:rPr>
              <a:t>Nét</a:t>
            </a:r>
            <a:r>
              <a:rPr lang="en-US" sz="2400" b="1" dirty="0">
                <a:solidFill>
                  <a:schemeClr val="tx1"/>
                </a:solidFill>
              </a:rPr>
              <a:t> </a:t>
            </a:r>
            <a:r>
              <a:rPr lang="en-US" sz="2400" b="1" dirty="0" err="1">
                <a:solidFill>
                  <a:schemeClr val="tx1"/>
                </a:solidFill>
              </a:rPr>
              <a:t>độc</a:t>
            </a:r>
            <a:r>
              <a:rPr lang="en-US" sz="2400" b="1" dirty="0">
                <a:solidFill>
                  <a:schemeClr val="tx1"/>
                </a:solidFill>
              </a:rPr>
              <a:t> </a:t>
            </a:r>
            <a:r>
              <a:rPr lang="en-US" sz="2400" b="1" dirty="0" err="1">
                <a:solidFill>
                  <a:schemeClr val="tx1"/>
                </a:solidFill>
              </a:rPr>
              <a:t>đáo</a:t>
            </a:r>
            <a:r>
              <a:rPr lang="en-US" sz="2400" b="1" dirty="0">
                <a:solidFill>
                  <a:schemeClr val="tx1"/>
                </a:solidFill>
              </a:rPr>
              <a:t> </a:t>
            </a:r>
            <a:r>
              <a:rPr lang="en-US" sz="2400" b="1" dirty="0" err="1">
                <a:solidFill>
                  <a:schemeClr val="tx1"/>
                </a:solidFill>
              </a:rPr>
              <a:t>trong</a:t>
            </a:r>
            <a:r>
              <a:rPr lang="en-US" sz="2400" b="1" dirty="0">
                <a:solidFill>
                  <a:schemeClr val="tx1"/>
                </a:solidFill>
              </a:rPr>
              <a:t> </a:t>
            </a:r>
            <a:r>
              <a:rPr lang="en-US" sz="2400" b="1" dirty="0" err="1">
                <a:solidFill>
                  <a:schemeClr val="tx1"/>
                </a:solidFill>
              </a:rPr>
              <a:t>truyện</a:t>
            </a:r>
            <a:r>
              <a:rPr lang="en-US" sz="2400" b="1" dirty="0">
                <a:solidFill>
                  <a:schemeClr val="tx1"/>
                </a:solidFill>
              </a:rPr>
              <a:t> </a:t>
            </a:r>
            <a:r>
              <a:rPr lang="en-US" sz="2400" b="1" dirty="0" err="1">
                <a:solidFill>
                  <a:schemeClr val="tx1"/>
                </a:solidFill>
              </a:rPr>
              <a:t>truyền</a:t>
            </a:r>
            <a:r>
              <a:rPr lang="en-US" sz="2400" b="1" dirty="0">
                <a:solidFill>
                  <a:schemeClr val="tx1"/>
                </a:solidFill>
              </a:rPr>
              <a:t> </a:t>
            </a:r>
            <a:r>
              <a:rPr lang="en-US" sz="2400" b="1" dirty="0" err="1">
                <a:solidFill>
                  <a:schemeClr val="tx1"/>
                </a:solidFill>
              </a:rPr>
              <a:t>kì</a:t>
            </a:r>
            <a:r>
              <a:rPr lang="en-US" sz="2400" b="1" dirty="0">
                <a:solidFill>
                  <a:schemeClr val="tx1"/>
                </a:solidFill>
              </a:rPr>
              <a:t> </a:t>
            </a:r>
            <a:r>
              <a:rPr lang="en-US" sz="2400" b="1" dirty="0" err="1">
                <a:solidFill>
                  <a:schemeClr val="tx1"/>
                </a:solidFill>
              </a:rPr>
              <a:t>của</a:t>
            </a:r>
            <a:r>
              <a:rPr lang="en-US" sz="2400" b="1" dirty="0">
                <a:solidFill>
                  <a:schemeClr val="tx1"/>
                </a:solidFill>
              </a:rPr>
              <a:t> </a:t>
            </a:r>
            <a:r>
              <a:rPr lang="en-US" sz="2400" b="1" dirty="0" err="1">
                <a:solidFill>
                  <a:schemeClr val="tx1"/>
                </a:solidFill>
              </a:rPr>
              <a:t>Nguyễn</a:t>
            </a:r>
            <a:r>
              <a:rPr lang="en-US" sz="2400" b="1" dirty="0">
                <a:solidFill>
                  <a:schemeClr val="tx1"/>
                </a:solidFill>
              </a:rPr>
              <a:t> </a:t>
            </a:r>
            <a:r>
              <a:rPr lang="en-US" sz="2400" b="1" dirty="0" err="1">
                <a:solidFill>
                  <a:schemeClr val="tx1"/>
                </a:solidFill>
              </a:rPr>
              <a:t>Dữ</a:t>
            </a:r>
            <a:r>
              <a:rPr lang="en-US" sz="2400" b="1" dirty="0">
                <a:solidFill>
                  <a:schemeClr val="tx1"/>
                </a:solidFill>
              </a:rPr>
              <a:t> </a:t>
            </a:r>
            <a:r>
              <a:rPr lang="en-US" sz="2400" b="1" dirty="0" err="1">
                <a:solidFill>
                  <a:schemeClr val="tx1"/>
                </a:solidFill>
              </a:rPr>
              <a:t>được</a:t>
            </a:r>
            <a:r>
              <a:rPr lang="en-US" sz="2400" b="1" dirty="0">
                <a:solidFill>
                  <a:schemeClr val="tx1"/>
                </a:solidFill>
              </a:rPr>
              <a:t> </a:t>
            </a:r>
            <a:r>
              <a:rPr lang="en-US" sz="2400" b="1" dirty="0" err="1">
                <a:solidFill>
                  <a:schemeClr val="tx1"/>
                </a:solidFill>
              </a:rPr>
              <a:t>làm</a:t>
            </a:r>
            <a:r>
              <a:rPr lang="en-US" sz="2400" b="1" dirty="0">
                <a:solidFill>
                  <a:schemeClr val="tx1"/>
                </a:solidFill>
              </a:rPr>
              <a:t> </a:t>
            </a:r>
            <a:r>
              <a:rPr lang="en-US" sz="2400" b="1" dirty="0" err="1">
                <a:solidFill>
                  <a:schemeClr val="tx1"/>
                </a:solidFill>
              </a:rPr>
              <a:t>nổi</a:t>
            </a:r>
            <a:r>
              <a:rPr lang="en-US" sz="2400" b="1" dirty="0">
                <a:solidFill>
                  <a:schemeClr val="tx1"/>
                </a:solidFill>
              </a:rPr>
              <a:t> </a:t>
            </a:r>
            <a:r>
              <a:rPr lang="en-US" sz="2400" b="1" dirty="0" err="1">
                <a:solidFill>
                  <a:schemeClr val="tx1"/>
                </a:solidFill>
              </a:rPr>
              <a:t>bật</a:t>
            </a:r>
            <a:r>
              <a:rPr lang="en-US" sz="2400" b="1" dirty="0">
                <a:solidFill>
                  <a:schemeClr val="tx1"/>
                </a:solidFill>
              </a:rPr>
              <a:t>.</a:t>
            </a:r>
          </a:p>
        </p:txBody>
      </p:sp>
      <p:sp>
        <p:nvSpPr>
          <p:cNvPr id="5" name="Rectangle 4">
            <a:extLst>
              <a:ext uri="{FF2B5EF4-FFF2-40B4-BE49-F238E27FC236}">
                <a16:creationId xmlns:a16="http://schemas.microsoft.com/office/drawing/2014/main" id="{2D1C4BCC-7F2A-87F3-3377-95DBFD346CCB}"/>
              </a:ext>
            </a:extLst>
          </p:cNvPr>
          <p:cNvSpPr/>
          <p:nvPr/>
        </p:nvSpPr>
        <p:spPr>
          <a:xfrm>
            <a:off x="390525" y="2821093"/>
            <a:ext cx="1574800" cy="570229"/>
          </a:xfrm>
          <a:prstGeom prst="rect">
            <a:avLst/>
          </a:prstGeom>
          <a:solidFill>
            <a:schemeClr val="accent6"/>
          </a:solidFill>
          <a:ln>
            <a:solidFill>
              <a:srgbClr val="00206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bg1">
                    <a:lumMod val="50000"/>
                  </a:schemeClr>
                </a:solidFill>
              </a:rPr>
              <a:t>Phần</a:t>
            </a:r>
            <a:r>
              <a:rPr lang="en-US" sz="2400" b="1" dirty="0">
                <a:solidFill>
                  <a:schemeClr val="bg1">
                    <a:lumMod val="50000"/>
                  </a:schemeClr>
                </a:solidFill>
              </a:rPr>
              <a:t> 3</a:t>
            </a:r>
          </a:p>
        </p:txBody>
      </p:sp>
      <p:sp>
        <p:nvSpPr>
          <p:cNvPr id="6" name="Rectangle: Rounded Corners 5">
            <a:extLst>
              <a:ext uri="{FF2B5EF4-FFF2-40B4-BE49-F238E27FC236}">
                <a16:creationId xmlns:a16="http://schemas.microsoft.com/office/drawing/2014/main" id="{037F260E-82D8-9281-DFE5-ABFA91379524}"/>
              </a:ext>
            </a:extLst>
          </p:cNvPr>
          <p:cNvSpPr/>
          <p:nvPr/>
        </p:nvSpPr>
        <p:spPr>
          <a:xfrm>
            <a:off x="2324100" y="1904576"/>
            <a:ext cx="5600700" cy="927100"/>
          </a:xfrm>
          <a:prstGeom prst="roundRect">
            <a:avLst>
              <a:gd name="adj" fmla="val 7078"/>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a:solidFill>
                  <a:schemeClr val="tx1"/>
                </a:solidFill>
                <a:ea typeface="Times New Roman" panose="02020603050405020304" pitchFamily="18" charset="0"/>
              </a:rPr>
              <a:t>N</a:t>
            </a:r>
            <a:r>
              <a:rPr lang="vi-VN" sz="2000" dirty="0">
                <a:solidFill>
                  <a:schemeClr val="tx1"/>
                </a:solidFill>
                <a:effectLst/>
                <a:ea typeface="Times New Roman" panose="02020603050405020304" pitchFamily="18" charset="0"/>
              </a:rPr>
              <a:t>ghệ thuật sáng tạo chi tiết để đẩy câu chuyện đến đỉnh điểm</a:t>
            </a:r>
            <a:r>
              <a:rPr lang="en-US" sz="2000" dirty="0">
                <a:solidFill>
                  <a:schemeClr val="tx1"/>
                </a:solidFill>
                <a:effectLst/>
                <a:ea typeface="Times New Roman" panose="02020603050405020304" pitchFamily="18" charset="0"/>
              </a:rPr>
              <a:t>.</a:t>
            </a:r>
            <a:endParaRPr lang="en-US" sz="2000" dirty="0">
              <a:solidFill>
                <a:schemeClr val="tx1"/>
              </a:solidFill>
            </a:endParaRPr>
          </a:p>
        </p:txBody>
      </p:sp>
      <p:sp>
        <p:nvSpPr>
          <p:cNvPr id="7" name="Rectangle: Rounded Corners 6">
            <a:extLst>
              <a:ext uri="{FF2B5EF4-FFF2-40B4-BE49-F238E27FC236}">
                <a16:creationId xmlns:a16="http://schemas.microsoft.com/office/drawing/2014/main" id="{B63966DB-DFFA-CC4B-3239-1AD778AA223C}"/>
              </a:ext>
            </a:extLst>
          </p:cNvPr>
          <p:cNvSpPr/>
          <p:nvPr/>
        </p:nvSpPr>
        <p:spPr>
          <a:xfrm>
            <a:off x="2873375" y="3326551"/>
            <a:ext cx="5880100" cy="1543685"/>
          </a:xfrm>
          <a:prstGeom prst="roundRect">
            <a:avLst>
              <a:gd name="adj" fmla="val 9419"/>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a:solidFill>
                  <a:schemeClr val="tx1"/>
                </a:solidFill>
                <a:ea typeface="Times New Roman" panose="02020603050405020304" pitchFamily="18" charset="0"/>
              </a:rPr>
              <a:t>T</a:t>
            </a:r>
            <a:r>
              <a:rPr lang="vi-VN" sz="2000" dirty="0">
                <a:solidFill>
                  <a:schemeClr val="tx1"/>
                </a:solidFill>
                <a:effectLst/>
                <a:ea typeface="Times New Roman" panose="02020603050405020304" pitchFamily="18" charset="0"/>
              </a:rPr>
              <a:t>ương quan so sánh với các truyện truyền kì khác của Việt Nam và của các nước Trung Hoa, Nhật Bản, Hàn Quố</a:t>
            </a:r>
            <a:r>
              <a:rPr lang="en-US" sz="2000" dirty="0">
                <a:solidFill>
                  <a:schemeClr val="tx1"/>
                </a:solidFill>
                <a:effectLst/>
                <a:ea typeface="Times New Roman" panose="02020603050405020304" pitchFamily="18" charset="0"/>
              </a:rPr>
              <a:t>c,…</a:t>
            </a:r>
            <a:endParaRPr lang="en-US" sz="2000" dirty="0">
              <a:solidFill>
                <a:schemeClr val="tx1"/>
              </a:solidFill>
            </a:endParaRPr>
          </a:p>
        </p:txBody>
      </p:sp>
      <p:cxnSp>
        <p:nvCxnSpPr>
          <p:cNvPr id="9" name="Connector: Elbow 8">
            <a:extLst>
              <a:ext uri="{FF2B5EF4-FFF2-40B4-BE49-F238E27FC236}">
                <a16:creationId xmlns:a16="http://schemas.microsoft.com/office/drawing/2014/main" id="{F98FDA85-09E4-8CDA-660A-97080E268C0F}"/>
              </a:ext>
            </a:extLst>
          </p:cNvPr>
          <p:cNvCxnSpPr>
            <a:cxnSpLocks/>
            <a:stCxn id="5" idx="0"/>
            <a:endCxn id="6" idx="1"/>
          </p:cNvCxnSpPr>
          <p:nvPr/>
        </p:nvCxnSpPr>
        <p:spPr>
          <a:xfrm rot="5400000" flipH="1" flipV="1">
            <a:off x="1524529" y="2021523"/>
            <a:ext cx="452967" cy="1146175"/>
          </a:xfrm>
          <a:prstGeom prst="bentConnector2">
            <a:avLst/>
          </a:prstGeom>
          <a:ln w="19050">
            <a:headEnd type="oval" w="med" len="med"/>
            <a:tailEnd type="oval" w="med" len="med"/>
          </a:ln>
        </p:spPr>
        <p:style>
          <a:lnRef idx="1">
            <a:schemeClr val="dk1"/>
          </a:lnRef>
          <a:fillRef idx="0">
            <a:schemeClr val="dk1"/>
          </a:fillRef>
          <a:effectRef idx="0">
            <a:schemeClr val="dk1"/>
          </a:effectRef>
          <a:fontRef idx="minor">
            <a:schemeClr val="tx1"/>
          </a:fontRef>
        </p:style>
      </p:cxnSp>
      <p:cxnSp>
        <p:nvCxnSpPr>
          <p:cNvPr id="11" name="Connector: Elbow 10">
            <a:extLst>
              <a:ext uri="{FF2B5EF4-FFF2-40B4-BE49-F238E27FC236}">
                <a16:creationId xmlns:a16="http://schemas.microsoft.com/office/drawing/2014/main" id="{355E8601-4628-65C3-CB63-FFE126F16FFD}"/>
              </a:ext>
            </a:extLst>
          </p:cNvPr>
          <p:cNvCxnSpPr>
            <a:cxnSpLocks/>
            <a:stCxn id="5" idx="2"/>
            <a:endCxn id="7" idx="1"/>
          </p:cNvCxnSpPr>
          <p:nvPr/>
        </p:nvCxnSpPr>
        <p:spPr>
          <a:xfrm rot="16200000" flipH="1">
            <a:off x="1672114" y="2897133"/>
            <a:ext cx="707072" cy="1695450"/>
          </a:xfrm>
          <a:prstGeom prst="bentConnector2">
            <a:avLst/>
          </a:prstGeom>
          <a:ln w="19050">
            <a:headEnd type="oval" w="med" len="med"/>
            <a:tailEnd type="oval" w="med" len="med"/>
          </a:ln>
        </p:spPr>
        <p:style>
          <a:lnRef idx="1">
            <a:schemeClr val="dk1"/>
          </a:lnRef>
          <a:fillRef idx="0">
            <a:schemeClr val="dk1"/>
          </a:fillRef>
          <a:effectRef idx="0">
            <a:schemeClr val="dk1"/>
          </a:effectRef>
          <a:fontRef idx="minor">
            <a:schemeClr val="tx1"/>
          </a:fontRef>
        </p:style>
      </p:cxn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Shape 2820"/>
        <p:cNvGrpSpPr/>
        <p:nvPr/>
      </p:nvGrpSpPr>
      <p:grpSpPr>
        <a:xfrm>
          <a:off x="0" y="0"/>
          <a:ext cx="0" cy="0"/>
          <a:chOff x="0" y="0"/>
          <a:chExt cx="0" cy="0"/>
        </a:xfrm>
      </p:grpSpPr>
      <p:sp>
        <p:nvSpPr>
          <p:cNvPr id="5" name="TextBox 4">
            <a:extLst>
              <a:ext uri="{FF2B5EF4-FFF2-40B4-BE49-F238E27FC236}">
                <a16:creationId xmlns:a16="http://schemas.microsoft.com/office/drawing/2014/main" id="{F81C5DAF-9F61-3426-2719-1C2DE2EB6FC0}"/>
              </a:ext>
            </a:extLst>
          </p:cNvPr>
          <p:cNvSpPr txBox="1"/>
          <p:nvPr/>
        </p:nvSpPr>
        <p:spPr>
          <a:xfrm>
            <a:off x="279400" y="228095"/>
            <a:ext cx="5054600" cy="3266985"/>
          </a:xfrm>
          <a:prstGeom prst="rect">
            <a:avLst/>
          </a:prstGeom>
          <a:noFill/>
        </p:spPr>
        <p:txBody>
          <a:bodyPr wrap="square">
            <a:spAutoFit/>
          </a:bodyPr>
          <a:lstStyle/>
          <a:p>
            <a:pPr algn="just">
              <a:lnSpc>
                <a:spcPct val="150000"/>
              </a:lnSpc>
            </a:pPr>
            <a:r>
              <a:rPr lang="vi-VN" sz="2000" dirty="0">
                <a:effectLst/>
                <a:latin typeface="+mn-lt"/>
                <a:ea typeface="Times New Roman" panose="02020603050405020304" pitchFamily="18" charset="0"/>
              </a:rPr>
              <a:t>“</a:t>
            </a:r>
            <a:r>
              <a:rPr lang="vi-VN" sz="2000" i="1" dirty="0">
                <a:effectLst/>
                <a:latin typeface="+mn-lt"/>
                <a:ea typeface="Times New Roman" panose="02020603050405020304" pitchFamily="18" charset="0"/>
              </a:rPr>
              <a:t>Lấy hình tượng cái bóng người và lời nói ngây thơ của đứa con để đẩy câu chuyện lên tới đỉnh điểm là nét độc đáo riêng của Nguyễn Dữ, không thể tìm thấy trong bất cứ truyện truyền kì nào của Việt Nam cũng như của các nước Trung Hoa, Nhật Bản, Hàn Quốc</a:t>
            </a:r>
            <a:r>
              <a:rPr lang="vi-VN" sz="2000" dirty="0">
                <a:effectLst/>
                <a:latin typeface="+mn-lt"/>
                <a:ea typeface="Times New Roman" panose="02020603050405020304" pitchFamily="18" charset="0"/>
              </a:rPr>
              <a:t>,...”.</a:t>
            </a:r>
            <a:endParaRPr lang="en-US" sz="2000" dirty="0">
              <a:latin typeface="+mn-lt"/>
            </a:endParaRPr>
          </a:p>
        </p:txBody>
      </p:sp>
      <p:pic>
        <p:nvPicPr>
          <p:cNvPr id="5122" name="Picture 2" descr="Kể lại Chuyện người con gái Nam Xương bằng lời người hàng xóm - Văn 9">
            <a:extLst>
              <a:ext uri="{FF2B5EF4-FFF2-40B4-BE49-F238E27FC236}">
                <a16:creationId xmlns:a16="http://schemas.microsoft.com/office/drawing/2014/main" id="{926105C0-4CEC-35E6-C903-D742F26E05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041"/>
          <a:stretch/>
        </p:blipFill>
        <p:spPr bwMode="auto">
          <a:xfrm>
            <a:off x="5440416" y="2706870"/>
            <a:ext cx="3241568" cy="20735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84E30FA8-C1C4-1C1C-0831-F1AEE566810B}"/>
              </a:ext>
            </a:extLst>
          </p:cNvPr>
          <p:cNvPicPr>
            <a:picLocks noChangeAspect="1"/>
          </p:cNvPicPr>
          <p:nvPr/>
        </p:nvPicPr>
        <p:blipFill rotWithShape="1">
          <a:blip r:embed="rId4"/>
          <a:srcRect l="3055" t="32099" r="81250" b="47373"/>
          <a:stretch/>
        </p:blipFill>
        <p:spPr>
          <a:xfrm rot="15305319">
            <a:off x="3975109" y="3304509"/>
            <a:ext cx="1193781" cy="878320"/>
          </a:xfrm>
          <a:prstGeom prst="rect">
            <a:avLst/>
          </a:prstGeom>
        </p:spPr>
      </p:pic>
      <p:pic>
        <p:nvPicPr>
          <p:cNvPr id="8" name="Picture 7">
            <a:extLst>
              <a:ext uri="{FF2B5EF4-FFF2-40B4-BE49-F238E27FC236}">
                <a16:creationId xmlns:a16="http://schemas.microsoft.com/office/drawing/2014/main" id="{4849577D-7A5C-F381-DFD7-7B7E9F94A98C}"/>
              </a:ext>
            </a:extLst>
          </p:cNvPr>
          <p:cNvPicPr>
            <a:picLocks noChangeAspect="1"/>
          </p:cNvPicPr>
          <p:nvPr/>
        </p:nvPicPr>
        <p:blipFill rotWithShape="1">
          <a:blip r:embed="rId4"/>
          <a:srcRect l="3055" t="32099" r="81250" b="47373"/>
          <a:stretch/>
        </p:blipFill>
        <p:spPr>
          <a:xfrm rot="4613943">
            <a:off x="5406551" y="1422427"/>
            <a:ext cx="1193781" cy="878320"/>
          </a:xfrm>
          <a:prstGeom prst="rect">
            <a:avLst/>
          </a:prstGeom>
        </p:spPr>
      </p:pic>
      <p:grpSp>
        <p:nvGrpSpPr>
          <p:cNvPr id="9" name="Google Shape;3371;p53">
            <a:extLst>
              <a:ext uri="{FF2B5EF4-FFF2-40B4-BE49-F238E27FC236}">
                <a16:creationId xmlns:a16="http://schemas.microsoft.com/office/drawing/2014/main" id="{54B58ED2-FAAF-B05D-60A4-0C6B59AB8E32}"/>
              </a:ext>
            </a:extLst>
          </p:cNvPr>
          <p:cNvGrpSpPr/>
          <p:nvPr/>
        </p:nvGrpSpPr>
        <p:grpSpPr>
          <a:xfrm>
            <a:off x="8118535" y="-163642"/>
            <a:ext cx="1126898" cy="1053348"/>
            <a:chOff x="2689723" y="2065524"/>
            <a:chExt cx="1126898" cy="1053348"/>
          </a:xfrm>
        </p:grpSpPr>
        <p:sp>
          <p:nvSpPr>
            <p:cNvPr id="10" name="Google Shape;3372;p53">
              <a:extLst>
                <a:ext uri="{FF2B5EF4-FFF2-40B4-BE49-F238E27FC236}">
                  <a16:creationId xmlns:a16="http://schemas.microsoft.com/office/drawing/2014/main" id="{47E16A1F-66D7-146A-C545-0D4008B9F118}"/>
                </a:ext>
              </a:extLst>
            </p:cNvPr>
            <p:cNvSpPr/>
            <p:nvPr/>
          </p:nvSpPr>
          <p:spPr>
            <a:xfrm rot="-2142332">
              <a:off x="2868882" y="3009040"/>
              <a:ext cx="83437" cy="82533"/>
            </a:xfrm>
            <a:custGeom>
              <a:avLst/>
              <a:gdLst/>
              <a:ahLst/>
              <a:cxnLst/>
              <a:rect l="l" t="t" r="r" b="b"/>
              <a:pathLst>
                <a:path w="83440" h="82536" extrusionOk="0">
                  <a:moveTo>
                    <a:pt x="1365" y="82536"/>
                  </a:moveTo>
                  <a:lnTo>
                    <a:pt x="0" y="81269"/>
                  </a:lnTo>
                  <a:cubicBezTo>
                    <a:pt x="7714" y="54657"/>
                    <a:pt x="16103" y="27840"/>
                    <a:pt x="26092" y="1847"/>
                  </a:cubicBezTo>
                  <a:lnTo>
                    <a:pt x="28256" y="2638"/>
                  </a:lnTo>
                  <a:cubicBezTo>
                    <a:pt x="46617" y="1786"/>
                    <a:pt x="64988" y="843"/>
                    <a:pt x="83441" y="0"/>
                  </a:cubicBezTo>
                  <a:lnTo>
                    <a:pt x="83332" y="1019"/>
                  </a:lnTo>
                  <a:cubicBezTo>
                    <a:pt x="55300" y="27523"/>
                    <a:pt x="28189" y="55061"/>
                    <a:pt x="1365" y="8253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 name="Google Shape;3373;p53">
              <a:extLst>
                <a:ext uri="{FF2B5EF4-FFF2-40B4-BE49-F238E27FC236}">
                  <a16:creationId xmlns:a16="http://schemas.microsoft.com/office/drawing/2014/main" id="{3FCED86D-7694-54A5-87AA-E9ED614A08EE}"/>
                </a:ext>
              </a:extLst>
            </p:cNvPr>
            <p:cNvSpPr/>
            <p:nvPr/>
          </p:nvSpPr>
          <p:spPr>
            <a:xfrm rot="-2142332">
              <a:off x="2837743" y="2911245"/>
              <a:ext cx="127947" cy="87723"/>
            </a:xfrm>
            <a:custGeom>
              <a:avLst/>
              <a:gdLst/>
              <a:ahLst/>
              <a:cxnLst/>
              <a:rect l="l" t="t" r="r" b="b"/>
              <a:pathLst>
                <a:path w="127951" h="87726" extrusionOk="0">
                  <a:moveTo>
                    <a:pt x="0" y="86935"/>
                  </a:moveTo>
                  <a:cubicBezTo>
                    <a:pt x="11341" y="56333"/>
                    <a:pt x="26215" y="27158"/>
                    <a:pt x="44320" y="0"/>
                  </a:cubicBezTo>
                  <a:cubicBezTo>
                    <a:pt x="71535" y="9929"/>
                    <a:pt x="99502" y="17669"/>
                    <a:pt x="127952" y="23145"/>
                  </a:cubicBezTo>
                  <a:cubicBezTo>
                    <a:pt x="127816" y="23689"/>
                    <a:pt x="127725" y="24242"/>
                    <a:pt x="127681" y="24801"/>
                  </a:cubicBezTo>
                  <a:cubicBezTo>
                    <a:pt x="103342" y="43927"/>
                    <a:pt x="79955" y="64654"/>
                    <a:pt x="57240" y="86107"/>
                  </a:cubicBezTo>
                  <a:lnTo>
                    <a:pt x="57348" y="85088"/>
                  </a:lnTo>
                  <a:cubicBezTo>
                    <a:pt x="38895" y="85931"/>
                    <a:pt x="20525" y="86874"/>
                    <a:pt x="2164" y="8772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 name="Google Shape;3374;p53">
              <a:extLst>
                <a:ext uri="{FF2B5EF4-FFF2-40B4-BE49-F238E27FC236}">
                  <a16:creationId xmlns:a16="http://schemas.microsoft.com/office/drawing/2014/main" id="{8617D4B5-9BA2-8AE1-4156-00182BE6DDAC}"/>
                </a:ext>
              </a:extLst>
            </p:cNvPr>
            <p:cNvSpPr/>
            <p:nvPr/>
          </p:nvSpPr>
          <p:spPr>
            <a:xfrm rot="-2142332">
              <a:off x="2838671" y="2839450"/>
              <a:ext cx="148310" cy="75463"/>
            </a:xfrm>
            <a:custGeom>
              <a:avLst/>
              <a:gdLst/>
              <a:ahLst/>
              <a:cxnLst/>
              <a:rect l="l" t="t" r="r" b="b"/>
              <a:pathLst>
                <a:path w="148315" h="75466" extrusionOk="0">
                  <a:moveTo>
                    <a:pt x="83361" y="75466"/>
                  </a:moveTo>
                  <a:cubicBezTo>
                    <a:pt x="83405" y="74908"/>
                    <a:pt x="83496" y="74354"/>
                    <a:pt x="83632" y="73811"/>
                  </a:cubicBezTo>
                  <a:cubicBezTo>
                    <a:pt x="55182" y="68335"/>
                    <a:pt x="27215" y="60595"/>
                    <a:pt x="0" y="50666"/>
                  </a:cubicBezTo>
                  <a:cubicBezTo>
                    <a:pt x="1677" y="48130"/>
                    <a:pt x="3435" y="45695"/>
                    <a:pt x="5194" y="43262"/>
                  </a:cubicBezTo>
                  <a:cubicBezTo>
                    <a:pt x="16698" y="27418"/>
                    <a:pt x="29937" y="12907"/>
                    <a:pt x="44665" y="0"/>
                  </a:cubicBezTo>
                  <a:lnTo>
                    <a:pt x="46422" y="1967"/>
                  </a:lnTo>
                  <a:cubicBezTo>
                    <a:pt x="79801" y="13211"/>
                    <a:pt x="113827" y="22434"/>
                    <a:pt x="148315" y="29586"/>
                  </a:cubicBezTo>
                  <a:cubicBezTo>
                    <a:pt x="125746" y="43539"/>
                    <a:pt x="104054" y="58861"/>
                    <a:pt x="83361" y="7546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 name="Google Shape;3375;p53">
              <a:extLst>
                <a:ext uri="{FF2B5EF4-FFF2-40B4-BE49-F238E27FC236}">
                  <a16:creationId xmlns:a16="http://schemas.microsoft.com/office/drawing/2014/main" id="{9C82FF90-5DC4-2686-D010-6B4673DEC07B}"/>
                </a:ext>
              </a:extLst>
            </p:cNvPr>
            <p:cNvSpPr/>
            <p:nvPr/>
          </p:nvSpPr>
          <p:spPr>
            <a:xfrm rot="-2142332">
              <a:off x="2846884" y="2772159"/>
              <a:ext cx="178228" cy="70209"/>
            </a:xfrm>
            <a:custGeom>
              <a:avLst/>
              <a:gdLst/>
              <a:ahLst/>
              <a:cxnLst/>
              <a:rect l="l" t="t" r="r" b="b"/>
              <a:pathLst>
                <a:path w="178234" h="70211" extrusionOk="0">
                  <a:moveTo>
                    <a:pt x="103650" y="70211"/>
                  </a:moveTo>
                  <a:cubicBezTo>
                    <a:pt x="69161" y="63059"/>
                    <a:pt x="35135" y="53836"/>
                    <a:pt x="1757" y="42592"/>
                  </a:cubicBezTo>
                  <a:lnTo>
                    <a:pt x="0" y="40625"/>
                  </a:lnTo>
                  <a:cubicBezTo>
                    <a:pt x="19634" y="23156"/>
                    <a:pt x="42277" y="9392"/>
                    <a:pt x="66828" y="0"/>
                  </a:cubicBezTo>
                  <a:lnTo>
                    <a:pt x="66992" y="4605"/>
                  </a:lnTo>
                  <a:cubicBezTo>
                    <a:pt x="104080" y="13521"/>
                    <a:pt x="141147" y="22620"/>
                    <a:pt x="178235" y="31535"/>
                  </a:cubicBezTo>
                  <a:cubicBezTo>
                    <a:pt x="169217" y="35256"/>
                    <a:pt x="160162" y="39346"/>
                    <a:pt x="151363" y="43652"/>
                  </a:cubicBezTo>
                  <a:cubicBezTo>
                    <a:pt x="134998" y="51652"/>
                    <a:pt x="119071" y="60518"/>
                    <a:pt x="103650" y="7021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 name="Google Shape;3376;p53">
              <a:extLst>
                <a:ext uri="{FF2B5EF4-FFF2-40B4-BE49-F238E27FC236}">
                  <a16:creationId xmlns:a16="http://schemas.microsoft.com/office/drawing/2014/main" id="{4DFB8017-2C7B-6094-CE79-791EF7E7E540}"/>
                </a:ext>
              </a:extLst>
            </p:cNvPr>
            <p:cNvSpPr/>
            <p:nvPr/>
          </p:nvSpPr>
          <p:spPr>
            <a:xfrm rot="-2142332">
              <a:off x="2888561" y="2732754"/>
              <a:ext cx="159195" cy="42124"/>
            </a:xfrm>
            <a:custGeom>
              <a:avLst/>
              <a:gdLst/>
              <a:ahLst/>
              <a:cxnLst/>
              <a:rect l="l" t="t" r="r" b="b"/>
              <a:pathLst>
                <a:path w="159200" h="42125" extrusionOk="0">
                  <a:moveTo>
                    <a:pt x="51723" y="0"/>
                  </a:moveTo>
                  <a:cubicBezTo>
                    <a:pt x="88427" y="564"/>
                    <a:pt x="124770" y="7350"/>
                    <a:pt x="159201" y="20069"/>
                  </a:cubicBezTo>
                  <a:cubicBezTo>
                    <a:pt x="158580" y="21502"/>
                    <a:pt x="158041" y="23036"/>
                    <a:pt x="157419" y="24466"/>
                  </a:cubicBezTo>
                  <a:cubicBezTo>
                    <a:pt x="141950" y="29840"/>
                    <a:pt x="126532" y="35593"/>
                    <a:pt x="111406" y="42126"/>
                  </a:cubicBezTo>
                  <a:cubicBezTo>
                    <a:pt x="74319" y="33210"/>
                    <a:pt x="37252" y="24111"/>
                    <a:pt x="164" y="15196"/>
                  </a:cubicBezTo>
                  <a:lnTo>
                    <a:pt x="0" y="10591"/>
                  </a:lnTo>
                  <a:cubicBezTo>
                    <a:pt x="16575" y="4359"/>
                    <a:pt x="34032" y="784"/>
                    <a:pt x="51724"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 name="Google Shape;3377;p53">
              <a:extLst>
                <a:ext uri="{FF2B5EF4-FFF2-40B4-BE49-F238E27FC236}">
                  <a16:creationId xmlns:a16="http://schemas.microsoft.com/office/drawing/2014/main" id="{97A5347B-CCB3-5073-1BBD-63C02E174D87}"/>
                </a:ext>
              </a:extLst>
            </p:cNvPr>
            <p:cNvSpPr/>
            <p:nvPr/>
          </p:nvSpPr>
          <p:spPr>
            <a:xfrm rot="-2142332">
              <a:off x="3293743" y="2734421"/>
              <a:ext cx="39965" cy="138622"/>
            </a:xfrm>
            <a:custGeom>
              <a:avLst/>
              <a:gdLst/>
              <a:ahLst/>
              <a:cxnLst/>
              <a:rect l="l" t="t" r="r" b="b"/>
              <a:pathLst>
                <a:path w="39966" h="138627" extrusionOk="0">
                  <a:moveTo>
                    <a:pt x="21235" y="138627"/>
                  </a:moveTo>
                  <a:cubicBezTo>
                    <a:pt x="13167" y="105373"/>
                    <a:pt x="5108" y="72026"/>
                    <a:pt x="0" y="38245"/>
                  </a:cubicBezTo>
                  <a:cubicBezTo>
                    <a:pt x="14197" y="26442"/>
                    <a:pt x="27552" y="13663"/>
                    <a:pt x="39967" y="0"/>
                  </a:cubicBezTo>
                  <a:cubicBezTo>
                    <a:pt x="31282" y="39814"/>
                    <a:pt x="27098" y="80477"/>
                    <a:pt x="27496" y="121225"/>
                  </a:cubicBezTo>
                  <a:lnTo>
                    <a:pt x="29600" y="122574"/>
                  </a:lnTo>
                  <a:cubicBezTo>
                    <a:pt x="26320" y="127654"/>
                    <a:pt x="23519" y="133028"/>
                    <a:pt x="21235" y="13862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 name="Google Shape;3378;p53">
              <a:extLst>
                <a:ext uri="{FF2B5EF4-FFF2-40B4-BE49-F238E27FC236}">
                  <a16:creationId xmlns:a16="http://schemas.microsoft.com/office/drawing/2014/main" id="{0401C705-DD9A-C682-62D7-74059D4E9576}"/>
                </a:ext>
              </a:extLst>
            </p:cNvPr>
            <p:cNvSpPr/>
            <p:nvPr/>
          </p:nvSpPr>
          <p:spPr>
            <a:xfrm rot="-2142332">
              <a:off x="3233755" y="2664020"/>
              <a:ext cx="69425" cy="120081"/>
            </a:xfrm>
            <a:custGeom>
              <a:avLst/>
              <a:gdLst/>
              <a:ahLst/>
              <a:cxnLst/>
              <a:rect l="l" t="t" r="r" b="b"/>
              <a:pathLst>
                <a:path w="69427" h="120085" extrusionOk="0">
                  <a:moveTo>
                    <a:pt x="44951" y="81841"/>
                  </a:moveTo>
                  <a:cubicBezTo>
                    <a:pt x="32536" y="95503"/>
                    <a:pt x="19181" y="108283"/>
                    <a:pt x="4984" y="120085"/>
                  </a:cubicBezTo>
                  <a:cubicBezTo>
                    <a:pt x="2777" y="104777"/>
                    <a:pt x="1219" y="89538"/>
                    <a:pt x="430" y="74099"/>
                  </a:cubicBezTo>
                  <a:cubicBezTo>
                    <a:pt x="-340" y="59053"/>
                    <a:pt x="-76" y="43972"/>
                    <a:pt x="1219" y="28962"/>
                  </a:cubicBezTo>
                  <a:lnTo>
                    <a:pt x="1775" y="29021"/>
                  </a:lnTo>
                  <a:cubicBezTo>
                    <a:pt x="25990" y="23805"/>
                    <a:pt x="48964" y="13949"/>
                    <a:pt x="69427" y="0"/>
                  </a:cubicBezTo>
                  <a:cubicBezTo>
                    <a:pt x="59196" y="26618"/>
                    <a:pt x="51014" y="53978"/>
                    <a:pt x="44951" y="8184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 name="Google Shape;3379;p53">
              <a:extLst>
                <a:ext uri="{FF2B5EF4-FFF2-40B4-BE49-F238E27FC236}">
                  <a16:creationId xmlns:a16="http://schemas.microsoft.com/office/drawing/2014/main" id="{E7B70F00-830E-1C1A-071C-4D56B335861C}"/>
                </a:ext>
              </a:extLst>
            </p:cNvPr>
            <p:cNvSpPr/>
            <p:nvPr/>
          </p:nvSpPr>
          <p:spPr>
            <a:xfrm rot="-2142332">
              <a:off x="3175617" y="2570792"/>
              <a:ext cx="116349" cy="125468"/>
            </a:xfrm>
            <a:custGeom>
              <a:avLst/>
              <a:gdLst/>
              <a:ahLst/>
              <a:cxnLst/>
              <a:rect l="l" t="t" r="r" b="b"/>
              <a:pathLst>
                <a:path w="116353" h="125472" extrusionOk="0">
                  <a:moveTo>
                    <a:pt x="557" y="125473"/>
                  </a:moveTo>
                  <a:lnTo>
                    <a:pt x="0" y="125414"/>
                  </a:lnTo>
                  <a:cubicBezTo>
                    <a:pt x="2213" y="95280"/>
                    <a:pt x="10028" y="65823"/>
                    <a:pt x="23045" y="38552"/>
                  </a:cubicBezTo>
                  <a:lnTo>
                    <a:pt x="26621" y="40151"/>
                  </a:lnTo>
                  <a:cubicBezTo>
                    <a:pt x="58648" y="32103"/>
                    <a:pt x="89017" y="18514"/>
                    <a:pt x="116354" y="0"/>
                  </a:cubicBezTo>
                  <a:cubicBezTo>
                    <a:pt x="97282" y="30553"/>
                    <a:pt x="81161" y="62849"/>
                    <a:pt x="68208" y="96451"/>
                  </a:cubicBezTo>
                  <a:cubicBezTo>
                    <a:pt x="47745" y="110401"/>
                    <a:pt x="24771" y="120256"/>
                    <a:pt x="557" y="12547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 name="Google Shape;3380;p53">
              <a:extLst>
                <a:ext uri="{FF2B5EF4-FFF2-40B4-BE49-F238E27FC236}">
                  <a16:creationId xmlns:a16="http://schemas.microsoft.com/office/drawing/2014/main" id="{57E7855D-CF4D-279D-D3C2-C9D4B8BE9A5C}"/>
                </a:ext>
              </a:extLst>
            </p:cNvPr>
            <p:cNvSpPr/>
            <p:nvPr/>
          </p:nvSpPr>
          <p:spPr>
            <a:xfrm rot="-2142332">
              <a:off x="3150039" y="2505149"/>
              <a:ext cx="136152" cy="100230"/>
            </a:xfrm>
            <a:custGeom>
              <a:avLst/>
              <a:gdLst/>
              <a:ahLst/>
              <a:cxnLst/>
              <a:rect l="l" t="t" r="r" b="b"/>
              <a:pathLst>
                <a:path w="136157" h="100233" extrusionOk="0">
                  <a:moveTo>
                    <a:pt x="93309" y="60082"/>
                  </a:moveTo>
                  <a:cubicBezTo>
                    <a:pt x="65972" y="78596"/>
                    <a:pt x="35603" y="92185"/>
                    <a:pt x="3576" y="100233"/>
                  </a:cubicBezTo>
                  <a:lnTo>
                    <a:pt x="0" y="98634"/>
                  </a:lnTo>
                  <a:cubicBezTo>
                    <a:pt x="1927" y="94627"/>
                    <a:pt x="4029" y="90731"/>
                    <a:pt x="6224" y="86846"/>
                  </a:cubicBezTo>
                  <a:cubicBezTo>
                    <a:pt x="29081" y="45548"/>
                    <a:pt x="68809" y="16250"/>
                    <a:pt x="115039" y="6599"/>
                  </a:cubicBezTo>
                  <a:lnTo>
                    <a:pt x="114531" y="3455"/>
                  </a:lnTo>
                  <a:cubicBezTo>
                    <a:pt x="121585" y="2334"/>
                    <a:pt x="128637" y="1213"/>
                    <a:pt x="135700" y="0"/>
                  </a:cubicBezTo>
                  <a:lnTo>
                    <a:pt x="135826" y="576"/>
                  </a:lnTo>
                  <a:cubicBezTo>
                    <a:pt x="135910" y="732"/>
                    <a:pt x="136022" y="871"/>
                    <a:pt x="136158" y="986"/>
                  </a:cubicBezTo>
                  <a:cubicBezTo>
                    <a:pt x="120557" y="19696"/>
                    <a:pt x="106242" y="39440"/>
                    <a:pt x="93309" y="6008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 name="Google Shape;3381;p53">
              <a:extLst>
                <a:ext uri="{FF2B5EF4-FFF2-40B4-BE49-F238E27FC236}">
                  <a16:creationId xmlns:a16="http://schemas.microsoft.com/office/drawing/2014/main" id="{946A9789-F738-3902-47C3-9B641CBC4727}"/>
                </a:ext>
              </a:extLst>
            </p:cNvPr>
            <p:cNvSpPr/>
            <p:nvPr/>
          </p:nvSpPr>
          <p:spPr>
            <a:xfrm rot="-2138257">
              <a:off x="3421696" y="2266570"/>
              <a:ext cx="135107" cy="103874"/>
            </a:xfrm>
            <a:custGeom>
              <a:avLst/>
              <a:gdLst/>
              <a:ahLst/>
              <a:cxnLst/>
              <a:rect l="l" t="t" r="r" b="b"/>
              <a:pathLst>
                <a:path w="135143" h="103902" extrusionOk="0">
                  <a:moveTo>
                    <a:pt x="134364" y="4470"/>
                  </a:moveTo>
                  <a:cubicBezTo>
                    <a:pt x="121828" y="24480"/>
                    <a:pt x="109302" y="44398"/>
                    <a:pt x="96859" y="64419"/>
                  </a:cubicBezTo>
                  <a:cubicBezTo>
                    <a:pt x="94274" y="68449"/>
                    <a:pt x="91772" y="72582"/>
                    <a:pt x="89269" y="76716"/>
                  </a:cubicBezTo>
                  <a:cubicBezTo>
                    <a:pt x="61007" y="88467"/>
                    <a:pt x="31713" y="97569"/>
                    <a:pt x="1765" y="103903"/>
                  </a:cubicBezTo>
                  <a:lnTo>
                    <a:pt x="0" y="102873"/>
                  </a:lnTo>
                  <a:cubicBezTo>
                    <a:pt x="16053" y="77203"/>
                    <a:pt x="36284" y="54392"/>
                    <a:pt x="59859" y="35384"/>
                  </a:cubicBezTo>
                  <a:cubicBezTo>
                    <a:pt x="80298" y="16348"/>
                    <a:pt x="106066" y="4003"/>
                    <a:pt x="133717" y="0"/>
                  </a:cubicBezTo>
                  <a:cubicBezTo>
                    <a:pt x="134134" y="1356"/>
                    <a:pt x="134635" y="2813"/>
                    <a:pt x="135144" y="417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 name="Google Shape;3382;p53">
              <a:extLst>
                <a:ext uri="{FF2B5EF4-FFF2-40B4-BE49-F238E27FC236}">
                  <a16:creationId xmlns:a16="http://schemas.microsoft.com/office/drawing/2014/main" id="{20DF274C-4596-CD1E-D4AB-C6C22D3849AF}"/>
                </a:ext>
              </a:extLst>
            </p:cNvPr>
            <p:cNvSpPr/>
            <p:nvPr/>
          </p:nvSpPr>
          <p:spPr>
            <a:xfrm rot="-2142332">
              <a:off x="3444413" y="2350631"/>
              <a:ext cx="116114" cy="96880"/>
            </a:xfrm>
            <a:custGeom>
              <a:avLst/>
              <a:gdLst/>
              <a:ahLst/>
              <a:cxnLst/>
              <a:rect l="l" t="t" r="r" b="b"/>
              <a:pathLst>
                <a:path w="116118" h="96883" extrusionOk="0">
                  <a:moveTo>
                    <a:pt x="66726" y="84428"/>
                  </a:moveTo>
                  <a:cubicBezTo>
                    <a:pt x="44893" y="90527"/>
                    <a:pt x="22565" y="94695"/>
                    <a:pt x="0" y="96883"/>
                  </a:cubicBezTo>
                  <a:cubicBezTo>
                    <a:pt x="3809" y="76916"/>
                    <a:pt x="10382" y="57576"/>
                    <a:pt x="19531" y="39421"/>
                  </a:cubicBezTo>
                  <a:cubicBezTo>
                    <a:pt x="21795" y="34887"/>
                    <a:pt x="24235" y="30466"/>
                    <a:pt x="26849" y="26157"/>
                  </a:cubicBezTo>
                  <a:lnTo>
                    <a:pt x="28614" y="27187"/>
                  </a:lnTo>
                  <a:cubicBezTo>
                    <a:pt x="58562" y="20853"/>
                    <a:pt x="87856" y="11751"/>
                    <a:pt x="116118" y="0"/>
                  </a:cubicBezTo>
                  <a:cubicBezTo>
                    <a:pt x="98944" y="27474"/>
                    <a:pt x="81898" y="55523"/>
                    <a:pt x="66726" y="8442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3383;p53">
              <a:extLst>
                <a:ext uri="{FF2B5EF4-FFF2-40B4-BE49-F238E27FC236}">
                  <a16:creationId xmlns:a16="http://schemas.microsoft.com/office/drawing/2014/main" id="{DF68087D-B0D9-F8D9-DDCB-212BB20F166D}"/>
                </a:ext>
              </a:extLst>
            </p:cNvPr>
            <p:cNvSpPr/>
            <p:nvPr/>
          </p:nvSpPr>
          <p:spPr>
            <a:xfrm rot="-2142332">
              <a:off x="3493828" y="2435049"/>
              <a:ext cx="72379" cy="99018"/>
            </a:xfrm>
            <a:custGeom>
              <a:avLst/>
              <a:gdLst/>
              <a:ahLst/>
              <a:cxnLst/>
              <a:rect l="l" t="t" r="r" b="b"/>
              <a:pathLst>
                <a:path w="72381" h="99021" extrusionOk="0">
                  <a:moveTo>
                    <a:pt x="4398" y="98832"/>
                  </a:moveTo>
                  <a:lnTo>
                    <a:pt x="912" y="99021"/>
                  </a:lnTo>
                  <a:cubicBezTo>
                    <a:pt x="-1214" y="70082"/>
                    <a:pt x="381" y="40990"/>
                    <a:pt x="5655" y="12456"/>
                  </a:cubicBezTo>
                  <a:cubicBezTo>
                    <a:pt x="28220" y="10267"/>
                    <a:pt x="50548" y="6099"/>
                    <a:pt x="72381" y="0"/>
                  </a:cubicBezTo>
                  <a:cubicBezTo>
                    <a:pt x="57335" y="28013"/>
                    <a:pt x="44744" y="57276"/>
                    <a:pt x="34750" y="87460"/>
                  </a:cubicBezTo>
                  <a:cubicBezTo>
                    <a:pt x="25047" y="92274"/>
                    <a:pt x="14877" y="96084"/>
                    <a:pt x="4398" y="9883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 name="Google Shape;3384;p53">
              <a:extLst>
                <a:ext uri="{FF2B5EF4-FFF2-40B4-BE49-F238E27FC236}">
                  <a16:creationId xmlns:a16="http://schemas.microsoft.com/office/drawing/2014/main" id="{A852212C-69AF-E57D-BB23-0BAD11959485}"/>
                </a:ext>
              </a:extLst>
            </p:cNvPr>
            <p:cNvSpPr/>
            <p:nvPr/>
          </p:nvSpPr>
          <p:spPr>
            <a:xfrm rot="-2142332">
              <a:off x="2763790" y="2490084"/>
              <a:ext cx="74137" cy="94503"/>
            </a:xfrm>
            <a:custGeom>
              <a:avLst/>
              <a:gdLst/>
              <a:ahLst/>
              <a:cxnLst/>
              <a:rect l="l" t="t" r="r" b="b"/>
              <a:pathLst>
                <a:path w="74139" h="94506" extrusionOk="0">
                  <a:moveTo>
                    <a:pt x="74140" y="94506"/>
                  </a:moveTo>
                  <a:cubicBezTo>
                    <a:pt x="72503" y="94050"/>
                    <a:pt x="70947" y="93696"/>
                    <a:pt x="69310" y="93242"/>
                  </a:cubicBezTo>
                  <a:cubicBezTo>
                    <a:pt x="42613" y="64997"/>
                    <a:pt x="19349" y="33699"/>
                    <a:pt x="0" y="0"/>
                  </a:cubicBezTo>
                  <a:cubicBezTo>
                    <a:pt x="23264" y="12115"/>
                    <a:pt x="47399" y="22481"/>
                    <a:pt x="72205" y="31010"/>
                  </a:cubicBezTo>
                  <a:cubicBezTo>
                    <a:pt x="68947" y="52114"/>
                    <a:pt x="69603" y="73638"/>
                    <a:pt x="74140" y="9450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 name="Google Shape;3385;p53">
              <a:extLst>
                <a:ext uri="{FF2B5EF4-FFF2-40B4-BE49-F238E27FC236}">
                  <a16:creationId xmlns:a16="http://schemas.microsoft.com/office/drawing/2014/main" id="{CAEDB585-6305-A003-084D-66B9F85746F0}"/>
                </a:ext>
              </a:extLst>
            </p:cNvPr>
            <p:cNvSpPr/>
            <p:nvPr/>
          </p:nvSpPr>
          <p:spPr>
            <a:xfrm rot="-2142332">
              <a:off x="2848389" y="2465238"/>
              <a:ext cx="93648" cy="135817"/>
            </a:xfrm>
            <a:custGeom>
              <a:avLst/>
              <a:gdLst/>
              <a:ahLst/>
              <a:cxnLst/>
              <a:rect l="l" t="t" r="r" b="b"/>
              <a:pathLst>
                <a:path w="93651" h="135822" extrusionOk="0">
                  <a:moveTo>
                    <a:pt x="86064" y="135445"/>
                  </a:moveTo>
                  <a:cubicBezTo>
                    <a:pt x="83997" y="135505"/>
                    <a:pt x="82012" y="135669"/>
                    <a:pt x="79934" y="135822"/>
                  </a:cubicBezTo>
                  <a:cubicBezTo>
                    <a:pt x="51479" y="113332"/>
                    <a:pt x="24758" y="88733"/>
                    <a:pt x="0" y="62233"/>
                  </a:cubicBezTo>
                  <a:cubicBezTo>
                    <a:pt x="1637" y="62687"/>
                    <a:pt x="3193" y="63041"/>
                    <a:pt x="4830" y="63497"/>
                  </a:cubicBezTo>
                  <a:cubicBezTo>
                    <a:pt x="293" y="42629"/>
                    <a:pt x="-363" y="21105"/>
                    <a:pt x="2895" y="0"/>
                  </a:cubicBezTo>
                  <a:cubicBezTo>
                    <a:pt x="33479" y="11031"/>
                    <a:pt x="64553" y="20990"/>
                    <a:pt x="93651" y="33642"/>
                  </a:cubicBezTo>
                  <a:cubicBezTo>
                    <a:pt x="81001" y="66057"/>
                    <a:pt x="78358" y="101515"/>
                    <a:pt x="86064" y="13544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 name="Google Shape;3386;p53">
              <a:extLst>
                <a:ext uri="{FF2B5EF4-FFF2-40B4-BE49-F238E27FC236}">
                  <a16:creationId xmlns:a16="http://schemas.microsoft.com/office/drawing/2014/main" id="{45769E9D-269B-D862-F9D5-4213CE7DD6DE}"/>
                </a:ext>
              </a:extLst>
            </p:cNvPr>
            <p:cNvSpPr/>
            <p:nvPr/>
          </p:nvSpPr>
          <p:spPr>
            <a:xfrm rot="-2142332">
              <a:off x="2940204" y="2441146"/>
              <a:ext cx="101148" cy="163166"/>
            </a:xfrm>
            <a:custGeom>
              <a:avLst/>
              <a:gdLst/>
              <a:ahLst/>
              <a:cxnLst/>
              <a:rect l="l" t="t" r="r" b="b"/>
              <a:pathLst>
                <a:path w="101151" h="163171" extrusionOk="0">
                  <a:moveTo>
                    <a:pt x="84014" y="163002"/>
                  </a:moveTo>
                  <a:cubicBezTo>
                    <a:pt x="83658" y="163014"/>
                    <a:pt x="83306" y="163071"/>
                    <a:pt x="82965" y="163171"/>
                  </a:cubicBezTo>
                  <a:cubicBezTo>
                    <a:pt x="54587" y="143762"/>
                    <a:pt x="26668" y="123561"/>
                    <a:pt x="0" y="102181"/>
                  </a:cubicBezTo>
                  <a:cubicBezTo>
                    <a:pt x="2078" y="102027"/>
                    <a:pt x="4063" y="101863"/>
                    <a:pt x="6130" y="101804"/>
                  </a:cubicBezTo>
                  <a:cubicBezTo>
                    <a:pt x="-1576" y="67874"/>
                    <a:pt x="1067" y="32415"/>
                    <a:pt x="13717" y="0"/>
                  </a:cubicBezTo>
                  <a:cubicBezTo>
                    <a:pt x="46695" y="13155"/>
                    <a:pt x="76416" y="33318"/>
                    <a:pt x="100820" y="59092"/>
                  </a:cubicBezTo>
                  <a:cubicBezTo>
                    <a:pt x="100956" y="59207"/>
                    <a:pt x="101068" y="59346"/>
                    <a:pt x="101152" y="59502"/>
                  </a:cubicBezTo>
                  <a:cubicBezTo>
                    <a:pt x="88410" y="92466"/>
                    <a:pt x="82576" y="127694"/>
                    <a:pt x="84013" y="16300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 name="Google Shape;3387;p53">
              <a:extLst>
                <a:ext uri="{FF2B5EF4-FFF2-40B4-BE49-F238E27FC236}">
                  <a16:creationId xmlns:a16="http://schemas.microsoft.com/office/drawing/2014/main" id="{6A06A434-4D8D-EE41-206B-81077E9F90E3}"/>
                </a:ext>
              </a:extLst>
            </p:cNvPr>
            <p:cNvSpPr/>
            <p:nvPr/>
          </p:nvSpPr>
          <p:spPr>
            <a:xfrm rot="-2142332">
              <a:off x="3040098" y="2454195"/>
              <a:ext cx="62517" cy="143184"/>
            </a:xfrm>
            <a:custGeom>
              <a:avLst/>
              <a:gdLst/>
              <a:ahLst/>
              <a:cxnLst/>
              <a:rect l="l" t="t" r="r" b="b"/>
              <a:pathLst>
                <a:path w="62519" h="143189" extrusionOk="0">
                  <a:moveTo>
                    <a:pt x="18187" y="0"/>
                  </a:moveTo>
                  <a:cubicBezTo>
                    <a:pt x="52581" y="39248"/>
                    <a:pt x="68113" y="91547"/>
                    <a:pt x="60710" y="143190"/>
                  </a:cubicBezTo>
                  <a:lnTo>
                    <a:pt x="59321" y="143042"/>
                  </a:lnTo>
                  <a:cubicBezTo>
                    <a:pt x="39520" y="130164"/>
                    <a:pt x="19647" y="117092"/>
                    <a:pt x="0" y="103669"/>
                  </a:cubicBezTo>
                  <a:cubicBezTo>
                    <a:pt x="341" y="103569"/>
                    <a:pt x="693" y="103512"/>
                    <a:pt x="1049" y="103500"/>
                  </a:cubicBezTo>
                  <a:cubicBezTo>
                    <a:pt x="-388" y="68192"/>
                    <a:pt x="5445" y="32964"/>
                    <a:pt x="18187"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 name="Google Shape;3388;p53">
              <a:extLst>
                <a:ext uri="{FF2B5EF4-FFF2-40B4-BE49-F238E27FC236}">
                  <a16:creationId xmlns:a16="http://schemas.microsoft.com/office/drawing/2014/main" id="{7AC5829C-A5BD-69AF-B4E4-E184FAC96A9C}"/>
                </a:ext>
              </a:extLst>
            </p:cNvPr>
            <p:cNvSpPr/>
            <p:nvPr/>
          </p:nvSpPr>
          <p:spPr>
            <a:xfrm rot="-2142332">
              <a:off x="3013958" y="2190817"/>
              <a:ext cx="62412" cy="114779"/>
            </a:xfrm>
            <a:custGeom>
              <a:avLst/>
              <a:gdLst/>
              <a:ahLst/>
              <a:cxnLst/>
              <a:rect l="l" t="t" r="r" b="b"/>
              <a:pathLst>
                <a:path w="62414" h="114783" extrusionOk="0">
                  <a:moveTo>
                    <a:pt x="61274" y="33751"/>
                  </a:moveTo>
                  <a:cubicBezTo>
                    <a:pt x="53269" y="60074"/>
                    <a:pt x="52514" y="88068"/>
                    <a:pt x="59088" y="114784"/>
                  </a:cubicBezTo>
                  <a:cubicBezTo>
                    <a:pt x="57851" y="114091"/>
                    <a:pt x="56521" y="113388"/>
                    <a:pt x="55283" y="112694"/>
                  </a:cubicBezTo>
                  <a:cubicBezTo>
                    <a:pt x="35037" y="77716"/>
                    <a:pt x="17189" y="41405"/>
                    <a:pt x="1862" y="4013"/>
                  </a:cubicBezTo>
                  <a:lnTo>
                    <a:pt x="0" y="3908"/>
                  </a:lnTo>
                  <a:cubicBezTo>
                    <a:pt x="45" y="2602"/>
                    <a:pt x="91" y="1296"/>
                    <a:pt x="229" y="0"/>
                  </a:cubicBezTo>
                  <a:cubicBezTo>
                    <a:pt x="19727" y="12626"/>
                    <a:pt x="40587" y="23015"/>
                    <a:pt x="62414" y="3097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3389;p53">
              <a:extLst>
                <a:ext uri="{FF2B5EF4-FFF2-40B4-BE49-F238E27FC236}">
                  <a16:creationId xmlns:a16="http://schemas.microsoft.com/office/drawing/2014/main" id="{EA39C6EB-D2F2-6A6A-D6EE-517F6EA5EE23}"/>
                </a:ext>
              </a:extLst>
            </p:cNvPr>
            <p:cNvSpPr/>
            <p:nvPr/>
          </p:nvSpPr>
          <p:spPr>
            <a:xfrm rot="-2142332">
              <a:off x="3089262" y="2170872"/>
              <a:ext cx="90534" cy="167859"/>
            </a:xfrm>
            <a:custGeom>
              <a:avLst/>
              <a:gdLst/>
              <a:ahLst/>
              <a:cxnLst/>
              <a:rect l="l" t="t" r="r" b="b"/>
              <a:pathLst>
                <a:path w="90537" h="167865" extrusionOk="0">
                  <a:moveTo>
                    <a:pt x="59545" y="167866"/>
                  </a:moveTo>
                  <a:cubicBezTo>
                    <a:pt x="58544" y="167571"/>
                    <a:pt x="57453" y="167267"/>
                    <a:pt x="56444" y="167067"/>
                  </a:cubicBezTo>
                  <a:cubicBezTo>
                    <a:pt x="36299" y="139654"/>
                    <a:pt x="17664" y="111164"/>
                    <a:pt x="625" y="81724"/>
                  </a:cubicBezTo>
                  <a:cubicBezTo>
                    <a:pt x="1863" y="82418"/>
                    <a:pt x="3193" y="83121"/>
                    <a:pt x="4430" y="83813"/>
                  </a:cubicBezTo>
                  <a:cubicBezTo>
                    <a:pt x="-2144" y="57097"/>
                    <a:pt x="-1389" y="29104"/>
                    <a:pt x="6616" y="2781"/>
                  </a:cubicBezTo>
                  <a:lnTo>
                    <a:pt x="7756" y="0"/>
                  </a:lnTo>
                  <a:cubicBezTo>
                    <a:pt x="32430" y="8873"/>
                    <a:pt x="56473" y="19412"/>
                    <a:pt x="79716" y="31544"/>
                  </a:cubicBezTo>
                  <a:cubicBezTo>
                    <a:pt x="83429" y="33626"/>
                    <a:pt x="87040" y="35789"/>
                    <a:pt x="90538" y="38128"/>
                  </a:cubicBezTo>
                  <a:cubicBezTo>
                    <a:pt x="62470" y="75123"/>
                    <a:pt x="51227" y="122190"/>
                    <a:pt x="59545" y="16786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 name="Google Shape;3390;p53">
              <a:extLst>
                <a:ext uri="{FF2B5EF4-FFF2-40B4-BE49-F238E27FC236}">
                  <a16:creationId xmlns:a16="http://schemas.microsoft.com/office/drawing/2014/main" id="{0FC0D342-A809-8C18-AE63-E39384F3544F}"/>
                </a:ext>
              </a:extLst>
            </p:cNvPr>
            <p:cNvSpPr/>
            <p:nvPr/>
          </p:nvSpPr>
          <p:spPr>
            <a:xfrm rot="-2142332">
              <a:off x="3174211" y="2158356"/>
              <a:ext cx="106375" cy="230755"/>
            </a:xfrm>
            <a:custGeom>
              <a:avLst/>
              <a:gdLst/>
              <a:ahLst/>
              <a:cxnLst/>
              <a:rect l="l" t="t" r="r" b="b"/>
              <a:pathLst>
                <a:path w="106379" h="230763" extrusionOk="0">
                  <a:moveTo>
                    <a:pt x="34094" y="0"/>
                  </a:moveTo>
                  <a:cubicBezTo>
                    <a:pt x="63593" y="19179"/>
                    <a:pt x="88317" y="44839"/>
                    <a:pt x="106380" y="75021"/>
                  </a:cubicBezTo>
                  <a:lnTo>
                    <a:pt x="105784" y="75333"/>
                  </a:lnTo>
                  <a:cubicBezTo>
                    <a:pt x="87314" y="124981"/>
                    <a:pt x="82807" y="178737"/>
                    <a:pt x="92754" y="230764"/>
                  </a:cubicBezTo>
                  <a:cubicBezTo>
                    <a:pt x="90467" y="230240"/>
                    <a:pt x="88282" y="229632"/>
                    <a:pt x="85987" y="229201"/>
                  </a:cubicBezTo>
                  <a:cubicBezTo>
                    <a:pt x="54910" y="197926"/>
                    <a:pt x="26171" y="164416"/>
                    <a:pt x="0" y="128939"/>
                  </a:cubicBezTo>
                  <a:cubicBezTo>
                    <a:pt x="1009" y="129139"/>
                    <a:pt x="2100" y="129443"/>
                    <a:pt x="3100" y="129738"/>
                  </a:cubicBezTo>
                  <a:cubicBezTo>
                    <a:pt x="-5218" y="84062"/>
                    <a:pt x="6026" y="36995"/>
                    <a:pt x="34094"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 name="Google Shape;3391;p53">
              <a:extLst>
                <a:ext uri="{FF2B5EF4-FFF2-40B4-BE49-F238E27FC236}">
                  <a16:creationId xmlns:a16="http://schemas.microsoft.com/office/drawing/2014/main" id="{FC41B705-8815-4929-2C26-E547A77AE1AF}"/>
                </a:ext>
              </a:extLst>
            </p:cNvPr>
            <p:cNvSpPr/>
            <p:nvPr/>
          </p:nvSpPr>
          <p:spPr>
            <a:xfrm rot="-2142332">
              <a:off x="3278256" y="2188950"/>
              <a:ext cx="54277" cy="181220"/>
            </a:xfrm>
            <a:custGeom>
              <a:avLst/>
              <a:gdLst/>
              <a:ahLst/>
              <a:cxnLst/>
              <a:rect l="l" t="t" r="r" b="b"/>
              <a:pathLst>
                <a:path w="54279" h="181226" extrusionOk="0">
                  <a:moveTo>
                    <a:pt x="30655" y="181227"/>
                  </a:moveTo>
                  <a:lnTo>
                    <a:pt x="27329" y="180779"/>
                  </a:lnTo>
                  <a:cubicBezTo>
                    <a:pt x="18041" y="172112"/>
                    <a:pt x="8949" y="163372"/>
                    <a:pt x="0" y="154180"/>
                  </a:cubicBezTo>
                  <a:cubicBezTo>
                    <a:pt x="2295" y="154611"/>
                    <a:pt x="4479" y="155219"/>
                    <a:pt x="6767" y="155743"/>
                  </a:cubicBezTo>
                  <a:cubicBezTo>
                    <a:pt x="-3180" y="103716"/>
                    <a:pt x="1327" y="49960"/>
                    <a:pt x="19797" y="311"/>
                  </a:cubicBezTo>
                  <a:lnTo>
                    <a:pt x="20392" y="0"/>
                  </a:lnTo>
                  <a:cubicBezTo>
                    <a:pt x="40404" y="32822"/>
                    <a:pt x="51882" y="70125"/>
                    <a:pt x="53782" y="108512"/>
                  </a:cubicBezTo>
                  <a:cubicBezTo>
                    <a:pt x="56483" y="134905"/>
                    <a:pt x="48109" y="161235"/>
                    <a:pt x="30654" y="18122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 name="Google Shape;3392;p53">
              <a:extLst>
                <a:ext uri="{FF2B5EF4-FFF2-40B4-BE49-F238E27FC236}">
                  <a16:creationId xmlns:a16="http://schemas.microsoft.com/office/drawing/2014/main" id="{98C2F76F-CCD3-8A8B-1612-77DA319A9DCA}"/>
                </a:ext>
              </a:extLst>
            </p:cNvPr>
            <p:cNvSpPr/>
            <p:nvPr/>
          </p:nvSpPr>
          <p:spPr>
            <a:xfrm rot="-2142332">
              <a:off x="3137804" y="2286130"/>
              <a:ext cx="205072" cy="145170"/>
            </a:xfrm>
            <a:custGeom>
              <a:avLst/>
              <a:gdLst/>
              <a:ahLst/>
              <a:cxnLst/>
              <a:rect l="l" t="t" r="r" b="b"/>
              <a:pathLst>
                <a:path w="205079" h="145175" extrusionOk="0">
                  <a:moveTo>
                    <a:pt x="174425" y="109845"/>
                  </a:moveTo>
                  <a:cubicBezTo>
                    <a:pt x="183375" y="119037"/>
                    <a:pt x="192467" y="127777"/>
                    <a:pt x="201754" y="136443"/>
                  </a:cubicBezTo>
                  <a:lnTo>
                    <a:pt x="205080" y="136891"/>
                  </a:lnTo>
                  <a:cubicBezTo>
                    <a:pt x="202120" y="139674"/>
                    <a:pt x="198810" y="142059"/>
                    <a:pt x="195234" y="143987"/>
                  </a:cubicBezTo>
                  <a:cubicBezTo>
                    <a:pt x="192478" y="144350"/>
                    <a:pt x="189816" y="144721"/>
                    <a:pt x="187050" y="145175"/>
                  </a:cubicBezTo>
                  <a:lnTo>
                    <a:pt x="186562" y="141846"/>
                  </a:lnTo>
                  <a:cubicBezTo>
                    <a:pt x="185347" y="142092"/>
                    <a:pt x="184110" y="142211"/>
                    <a:pt x="182870" y="142203"/>
                  </a:cubicBezTo>
                  <a:cubicBezTo>
                    <a:pt x="109733" y="142739"/>
                    <a:pt x="43516" y="90741"/>
                    <a:pt x="10379" y="25512"/>
                  </a:cubicBezTo>
                  <a:cubicBezTo>
                    <a:pt x="6497" y="17982"/>
                    <a:pt x="3099" y="10318"/>
                    <a:pt x="0" y="2497"/>
                  </a:cubicBezTo>
                  <a:lnTo>
                    <a:pt x="5196" y="336"/>
                  </a:lnTo>
                  <a:cubicBezTo>
                    <a:pt x="33261" y="-1091"/>
                    <a:pt x="61372" y="2032"/>
                    <a:pt x="88438" y="9582"/>
                  </a:cubicBezTo>
                  <a:cubicBezTo>
                    <a:pt x="114608" y="45059"/>
                    <a:pt x="143348" y="78570"/>
                    <a:pt x="174425" y="10984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 name="Google Shape;3393;p53">
              <a:extLst>
                <a:ext uri="{FF2B5EF4-FFF2-40B4-BE49-F238E27FC236}">
                  <a16:creationId xmlns:a16="http://schemas.microsoft.com/office/drawing/2014/main" id="{18B7EE2A-47E6-A4BE-47B3-1CC2D1EC7683}"/>
                </a:ext>
              </a:extLst>
            </p:cNvPr>
            <p:cNvSpPr/>
            <p:nvPr/>
          </p:nvSpPr>
          <p:spPr>
            <a:xfrm rot="-2142332">
              <a:off x="3062752" y="2256254"/>
              <a:ext cx="110194" cy="101197"/>
            </a:xfrm>
            <a:custGeom>
              <a:avLst/>
              <a:gdLst/>
              <a:ahLst/>
              <a:cxnLst/>
              <a:rect l="l" t="t" r="r" b="b"/>
              <a:pathLst>
                <a:path w="110198" h="101200" extrusionOk="0">
                  <a:moveTo>
                    <a:pt x="3979" y="0"/>
                  </a:moveTo>
                  <a:cubicBezTo>
                    <a:pt x="21609" y="2159"/>
                    <a:pt x="38692" y="7534"/>
                    <a:pt x="54379" y="15858"/>
                  </a:cubicBezTo>
                  <a:cubicBezTo>
                    <a:pt x="71418" y="45299"/>
                    <a:pt x="90053" y="73789"/>
                    <a:pt x="110198" y="101201"/>
                  </a:cubicBezTo>
                  <a:cubicBezTo>
                    <a:pt x="83132" y="93650"/>
                    <a:pt x="55021" y="90528"/>
                    <a:pt x="26957" y="91954"/>
                  </a:cubicBezTo>
                  <a:lnTo>
                    <a:pt x="21760" y="94116"/>
                  </a:lnTo>
                  <a:cubicBezTo>
                    <a:pt x="10190" y="64044"/>
                    <a:pt x="2866" y="32508"/>
                    <a:pt x="0" y="41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3394;p53">
              <a:extLst>
                <a:ext uri="{FF2B5EF4-FFF2-40B4-BE49-F238E27FC236}">
                  <a16:creationId xmlns:a16="http://schemas.microsoft.com/office/drawing/2014/main" id="{D44E0713-16C6-3388-8C18-AE87A8FFE7A8}"/>
                </a:ext>
              </a:extLst>
            </p:cNvPr>
            <p:cNvSpPr/>
            <p:nvPr/>
          </p:nvSpPr>
          <p:spPr>
            <a:xfrm rot="-2142332">
              <a:off x="3013794" y="2197076"/>
              <a:ext cx="56788" cy="108781"/>
            </a:xfrm>
            <a:custGeom>
              <a:avLst/>
              <a:gdLst/>
              <a:ahLst/>
              <a:cxnLst/>
              <a:rect l="l" t="t" r="r" b="b"/>
              <a:pathLst>
                <a:path w="56790" h="108785" extrusionOk="0">
                  <a:moveTo>
                    <a:pt x="6391" y="92928"/>
                  </a:moveTo>
                  <a:lnTo>
                    <a:pt x="2412" y="93346"/>
                  </a:lnTo>
                  <a:cubicBezTo>
                    <a:pt x="-467" y="62309"/>
                    <a:pt x="-769" y="31087"/>
                    <a:pt x="1508" y="0"/>
                  </a:cubicBezTo>
                  <a:lnTo>
                    <a:pt x="3369" y="105"/>
                  </a:lnTo>
                  <a:cubicBezTo>
                    <a:pt x="18697" y="37497"/>
                    <a:pt x="36545" y="73808"/>
                    <a:pt x="56791" y="108786"/>
                  </a:cubicBezTo>
                  <a:cubicBezTo>
                    <a:pt x="41104" y="100462"/>
                    <a:pt x="24021" y="95087"/>
                    <a:pt x="6391" y="9292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3395;p53">
              <a:extLst>
                <a:ext uri="{FF2B5EF4-FFF2-40B4-BE49-F238E27FC236}">
                  <a16:creationId xmlns:a16="http://schemas.microsoft.com/office/drawing/2014/main" id="{4C777800-2395-4512-0FB8-73F5E64A1985}"/>
                </a:ext>
              </a:extLst>
            </p:cNvPr>
            <p:cNvSpPr/>
            <p:nvPr/>
          </p:nvSpPr>
          <p:spPr>
            <a:xfrm rot="-2142332">
              <a:off x="2761525" y="2491196"/>
              <a:ext cx="71524" cy="94411"/>
            </a:xfrm>
            <a:custGeom>
              <a:avLst/>
              <a:gdLst/>
              <a:ahLst/>
              <a:cxnLst/>
              <a:rect l="l" t="t" r="r" b="b"/>
              <a:pathLst>
                <a:path w="71526" h="94414" extrusionOk="0">
                  <a:moveTo>
                    <a:pt x="15893" y="90732"/>
                  </a:moveTo>
                  <a:lnTo>
                    <a:pt x="12531" y="91497"/>
                  </a:lnTo>
                  <a:cubicBezTo>
                    <a:pt x="6244" y="61324"/>
                    <a:pt x="2057" y="30752"/>
                    <a:pt x="0" y="0"/>
                  </a:cubicBezTo>
                  <a:cubicBezTo>
                    <a:pt x="711" y="357"/>
                    <a:pt x="1505" y="816"/>
                    <a:pt x="2217" y="1173"/>
                  </a:cubicBezTo>
                  <a:cubicBezTo>
                    <a:pt x="21566" y="34872"/>
                    <a:pt x="44830" y="66169"/>
                    <a:pt x="71527" y="94415"/>
                  </a:cubicBezTo>
                  <a:cubicBezTo>
                    <a:pt x="53327" y="90034"/>
                    <a:pt x="34512" y="88789"/>
                    <a:pt x="15893" y="9073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3396;p53">
              <a:extLst>
                <a:ext uri="{FF2B5EF4-FFF2-40B4-BE49-F238E27FC236}">
                  <a16:creationId xmlns:a16="http://schemas.microsoft.com/office/drawing/2014/main" id="{AEC001FD-CE62-2149-70FD-672C16D8A6B8}"/>
                </a:ext>
              </a:extLst>
            </p:cNvPr>
            <p:cNvSpPr/>
            <p:nvPr/>
          </p:nvSpPr>
          <p:spPr>
            <a:xfrm rot="-2142332">
              <a:off x="2821121" y="2536097"/>
              <a:ext cx="138924" cy="105801"/>
            </a:xfrm>
            <a:custGeom>
              <a:avLst/>
              <a:gdLst/>
              <a:ahLst/>
              <a:cxnLst/>
              <a:rect l="l" t="t" r="r" b="b"/>
              <a:pathLst>
                <a:path w="138929" h="105805" extrusionOk="0">
                  <a:moveTo>
                    <a:pt x="138930" y="78162"/>
                  </a:moveTo>
                  <a:cubicBezTo>
                    <a:pt x="109089" y="80513"/>
                    <a:pt x="80251" y="89994"/>
                    <a:pt x="54842" y="105806"/>
                  </a:cubicBezTo>
                  <a:cubicBezTo>
                    <a:pt x="44682" y="95814"/>
                    <a:pt x="35716" y="84678"/>
                    <a:pt x="28122" y="72623"/>
                  </a:cubicBezTo>
                  <a:cubicBezTo>
                    <a:pt x="14823" y="50715"/>
                    <a:pt x="5316" y="26722"/>
                    <a:pt x="0" y="1655"/>
                  </a:cubicBezTo>
                  <a:lnTo>
                    <a:pt x="3362" y="890"/>
                  </a:lnTo>
                  <a:cubicBezTo>
                    <a:pt x="21982" y="-1054"/>
                    <a:pt x="40796" y="192"/>
                    <a:pt x="58996" y="4573"/>
                  </a:cubicBezTo>
                  <a:cubicBezTo>
                    <a:pt x="83754" y="31073"/>
                    <a:pt x="110475" y="55672"/>
                    <a:pt x="138930" y="7816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3397;p53">
              <a:extLst>
                <a:ext uri="{FF2B5EF4-FFF2-40B4-BE49-F238E27FC236}">
                  <a16:creationId xmlns:a16="http://schemas.microsoft.com/office/drawing/2014/main" id="{CEFA17C8-FE41-D510-EED8-D4F82343243D}"/>
                </a:ext>
              </a:extLst>
            </p:cNvPr>
            <p:cNvSpPr/>
            <p:nvPr/>
          </p:nvSpPr>
          <p:spPr>
            <a:xfrm rot="-2142332">
              <a:off x="2903131" y="2561122"/>
              <a:ext cx="167046" cy="86974"/>
            </a:xfrm>
            <a:custGeom>
              <a:avLst/>
              <a:gdLst/>
              <a:ahLst/>
              <a:cxnLst/>
              <a:rect l="l" t="t" r="r" b="b"/>
              <a:pathLst>
                <a:path w="167052" h="86977" extrusionOk="0">
                  <a:moveTo>
                    <a:pt x="167053" y="60990"/>
                  </a:moveTo>
                  <a:cubicBezTo>
                    <a:pt x="143040" y="63220"/>
                    <a:pt x="120035" y="71713"/>
                    <a:pt x="100339" y="85619"/>
                  </a:cubicBezTo>
                  <a:lnTo>
                    <a:pt x="99913" y="86977"/>
                  </a:lnTo>
                  <a:cubicBezTo>
                    <a:pt x="94659" y="85294"/>
                    <a:pt x="89424" y="83426"/>
                    <a:pt x="84302" y="81382"/>
                  </a:cubicBezTo>
                  <a:cubicBezTo>
                    <a:pt x="52813" y="69432"/>
                    <a:pt x="24118" y="51141"/>
                    <a:pt x="0" y="27644"/>
                  </a:cubicBezTo>
                  <a:cubicBezTo>
                    <a:pt x="25409" y="11832"/>
                    <a:pt x="54247" y="2351"/>
                    <a:pt x="84088" y="0"/>
                  </a:cubicBezTo>
                  <a:cubicBezTo>
                    <a:pt x="110756" y="21380"/>
                    <a:pt x="138675" y="41582"/>
                    <a:pt x="167053" y="6099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3398;p53">
              <a:extLst>
                <a:ext uri="{FF2B5EF4-FFF2-40B4-BE49-F238E27FC236}">
                  <a16:creationId xmlns:a16="http://schemas.microsoft.com/office/drawing/2014/main" id="{9744F44C-75E3-1632-2220-F607FE029A58}"/>
                </a:ext>
              </a:extLst>
            </p:cNvPr>
            <p:cNvSpPr/>
            <p:nvPr/>
          </p:nvSpPr>
          <p:spPr>
            <a:xfrm rot="-2142332">
              <a:off x="3012105" y="2567459"/>
              <a:ext cx="127846" cy="47791"/>
            </a:xfrm>
            <a:custGeom>
              <a:avLst/>
              <a:gdLst/>
              <a:ahLst/>
              <a:cxnLst/>
              <a:rect l="l" t="t" r="r" b="b"/>
              <a:pathLst>
                <a:path w="127850" h="47793" extrusionOk="0">
                  <a:moveTo>
                    <a:pt x="124746" y="47523"/>
                  </a:moveTo>
                  <a:cubicBezTo>
                    <a:pt x="82417" y="45673"/>
                    <a:pt x="40497" y="38436"/>
                    <a:pt x="0" y="25987"/>
                  </a:cubicBezTo>
                  <a:lnTo>
                    <a:pt x="426" y="24629"/>
                  </a:lnTo>
                  <a:cubicBezTo>
                    <a:pt x="20122" y="10723"/>
                    <a:pt x="43127" y="2230"/>
                    <a:pt x="67140" y="0"/>
                  </a:cubicBezTo>
                  <a:cubicBezTo>
                    <a:pt x="86787" y="13423"/>
                    <a:pt x="106660" y="26496"/>
                    <a:pt x="126461" y="39374"/>
                  </a:cubicBezTo>
                  <a:lnTo>
                    <a:pt x="127850" y="39521"/>
                  </a:lnTo>
                  <a:cubicBezTo>
                    <a:pt x="127461" y="42288"/>
                    <a:pt x="126979" y="45046"/>
                    <a:pt x="126405" y="4779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3399;p53">
              <a:extLst>
                <a:ext uri="{FF2B5EF4-FFF2-40B4-BE49-F238E27FC236}">
                  <a16:creationId xmlns:a16="http://schemas.microsoft.com/office/drawing/2014/main" id="{FF3EFF34-5E33-28EA-610E-EE8CD4634A05}"/>
                </a:ext>
              </a:extLst>
            </p:cNvPr>
            <p:cNvSpPr/>
            <p:nvPr/>
          </p:nvSpPr>
          <p:spPr>
            <a:xfrm rot="-2142332">
              <a:off x="2870931" y="3009434"/>
              <a:ext cx="82805" cy="85855"/>
            </a:xfrm>
            <a:custGeom>
              <a:avLst/>
              <a:gdLst/>
              <a:ahLst/>
              <a:cxnLst/>
              <a:rect l="l" t="t" r="r" b="b"/>
              <a:pathLst>
                <a:path w="82808" h="85858" extrusionOk="0">
                  <a:moveTo>
                    <a:pt x="283" y="85858"/>
                  </a:moveTo>
                  <a:lnTo>
                    <a:pt x="0" y="82365"/>
                  </a:lnTo>
                  <a:cubicBezTo>
                    <a:pt x="307" y="82116"/>
                    <a:pt x="532" y="81765"/>
                    <a:pt x="840" y="81517"/>
                  </a:cubicBezTo>
                  <a:cubicBezTo>
                    <a:pt x="27663" y="54042"/>
                    <a:pt x="54775" y="26503"/>
                    <a:pt x="82808" y="0"/>
                  </a:cubicBezTo>
                  <a:cubicBezTo>
                    <a:pt x="79877" y="24829"/>
                    <a:pt x="78430" y="49811"/>
                    <a:pt x="78476" y="74812"/>
                  </a:cubicBezTo>
                  <a:lnTo>
                    <a:pt x="78762" y="76528"/>
                  </a:lnTo>
                  <a:cubicBezTo>
                    <a:pt x="52720" y="80868"/>
                    <a:pt x="26198" y="83565"/>
                    <a:pt x="283" y="8585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 name="Google Shape;3400;p53">
              <a:extLst>
                <a:ext uri="{FF2B5EF4-FFF2-40B4-BE49-F238E27FC236}">
                  <a16:creationId xmlns:a16="http://schemas.microsoft.com/office/drawing/2014/main" id="{D0CC174A-6F94-008E-BBB5-CEEA181740D1}"/>
                </a:ext>
              </a:extLst>
            </p:cNvPr>
            <p:cNvSpPr/>
            <p:nvPr/>
          </p:nvSpPr>
          <p:spPr>
            <a:xfrm rot="-2142332">
              <a:off x="2913986" y="2908797"/>
              <a:ext cx="83397" cy="137829"/>
            </a:xfrm>
            <a:custGeom>
              <a:avLst/>
              <a:gdLst/>
              <a:ahLst/>
              <a:cxnLst/>
              <a:rect l="l" t="t" r="r" b="b"/>
              <a:pathLst>
                <a:path w="83400" h="137834" extrusionOk="0">
                  <a:moveTo>
                    <a:pt x="287" y="137835"/>
                  </a:moveTo>
                  <a:lnTo>
                    <a:pt x="1" y="136118"/>
                  </a:lnTo>
                  <a:cubicBezTo>
                    <a:pt x="-45" y="111117"/>
                    <a:pt x="1401" y="86136"/>
                    <a:pt x="4333" y="61306"/>
                  </a:cubicBezTo>
                  <a:cubicBezTo>
                    <a:pt x="27048" y="39853"/>
                    <a:pt x="50434" y="19126"/>
                    <a:pt x="74773" y="0"/>
                  </a:cubicBezTo>
                  <a:cubicBezTo>
                    <a:pt x="67517" y="38124"/>
                    <a:pt x="70256" y="77475"/>
                    <a:pt x="82724" y="114228"/>
                  </a:cubicBezTo>
                  <a:lnTo>
                    <a:pt x="83400" y="115797"/>
                  </a:lnTo>
                  <a:cubicBezTo>
                    <a:pt x="56567" y="126100"/>
                    <a:pt x="28702" y="133489"/>
                    <a:pt x="287" y="13783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 name="Google Shape;3401;p53">
              <a:extLst>
                <a:ext uri="{FF2B5EF4-FFF2-40B4-BE49-F238E27FC236}">
                  <a16:creationId xmlns:a16="http://schemas.microsoft.com/office/drawing/2014/main" id="{089D8F16-8545-2AF2-DE38-497F6568B76A}"/>
                </a:ext>
              </a:extLst>
            </p:cNvPr>
            <p:cNvSpPr/>
            <p:nvPr/>
          </p:nvSpPr>
          <p:spPr>
            <a:xfrm rot="-2142332">
              <a:off x="2952171" y="2829551"/>
              <a:ext cx="78008" cy="161671"/>
            </a:xfrm>
            <a:custGeom>
              <a:avLst/>
              <a:gdLst/>
              <a:ahLst/>
              <a:cxnLst/>
              <a:rect l="l" t="t" r="r" b="b"/>
              <a:pathLst>
                <a:path w="78011" h="161676" extrusionOk="0">
                  <a:moveTo>
                    <a:pt x="73408" y="946"/>
                  </a:moveTo>
                  <a:cubicBezTo>
                    <a:pt x="59534" y="39632"/>
                    <a:pt x="68179" y="82404"/>
                    <a:pt x="77008" y="122574"/>
                  </a:cubicBezTo>
                  <a:lnTo>
                    <a:pt x="78011" y="123711"/>
                  </a:lnTo>
                  <a:cubicBezTo>
                    <a:pt x="76166" y="125200"/>
                    <a:pt x="74217" y="126770"/>
                    <a:pt x="72279" y="128249"/>
                  </a:cubicBezTo>
                  <a:cubicBezTo>
                    <a:pt x="54046" y="142127"/>
                    <a:pt x="33954" y="153380"/>
                    <a:pt x="12590" y="161677"/>
                  </a:cubicBezTo>
                  <a:lnTo>
                    <a:pt x="11914" y="160108"/>
                  </a:lnTo>
                  <a:cubicBezTo>
                    <a:pt x="-554" y="123355"/>
                    <a:pt x="-3293" y="84004"/>
                    <a:pt x="3964" y="45880"/>
                  </a:cubicBezTo>
                  <a:cubicBezTo>
                    <a:pt x="24657" y="29275"/>
                    <a:pt x="46349" y="13953"/>
                    <a:pt x="68918" y="0"/>
                  </a:cubicBezTo>
                  <a:cubicBezTo>
                    <a:pt x="70380" y="344"/>
                    <a:pt x="71945" y="604"/>
                    <a:pt x="73408" y="94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 name="Google Shape;3402;p53">
              <a:extLst>
                <a:ext uri="{FF2B5EF4-FFF2-40B4-BE49-F238E27FC236}">
                  <a16:creationId xmlns:a16="http://schemas.microsoft.com/office/drawing/2014/main" id="{C8C7BD71-8E9C-637F-A808-2A0C98F5EE3C}"/>
                </a:ext>
              </a:extLst>
            </p:cNvPr>
            <p:cNvSpPr/>
            <p:nvPr/>
          </p:nvSpPr>
          <p:spPr>
            <a:xfrm rot="-2138257">
              <a:off x="2983359" y="2759350"/>
              <a:ext cx="78822" cy="162343"/>
            </a:xfrm>
            <a:custGeom>
              <a:avLst/>
              <a:gdLst/>
              <a:ahLst/>
              <a:cxnLst/>
              <a:rect l="l" t="t" r="r" b="b"/>
              <a:pathLst>
                <a:path w="78843" h="162387" extrusionOk="0">
                  <a:moveTo>
                    <a:pt x="11890" y="162388"/>
                  </a:moveTo>
                  <a:lnTo>
                    <a:pt x="10887" y="161250"/>
                  </a:lnTo>
                  <a:cubicBezTo>
                    <a:pt x="2058" y="121080"/>
                    <a:pt x="-6587" y="78308"/>
                    <a:pt x="7287" y="39623"/>
                  </a:cubicBezTo>
                  <a:cubicBezTo>
                    <a:pt x="5824" y="39279"/>
                    <a:pt x="4259" y="39020"/>
                    <a:pt x="2797" y="38676"/>
                  </a:cubicBezTo>
                  <a:cubicBezTo>
                    <a:pt x="18218" y="28983"/>
                    <a:pt x="34145" y="20117"/>
                    <a:pt x="50509" y="12117"/>
                  </a:cubicBezTo>
                  <a:cubicBezTo>
                    <a:pt x="59308" y="7811"/>
                    <a:pt x="68364" y="3721"/>
                    <a:pt x="77381" y="0"/>
                  </a:cubicBezTo>
                  <a:cubicBezTo>
                    <a:pt x="77834" y="143"/>
                    <a:pt x="78390" y="202"/>
                    <a:pt x="78843" y="343"/>
                  </a:cubicBezTo>
                  <a:cubicBezTo>
                    <a:pt x="63082" y="29450"/>
                    <a:pt x="59178" y="63514"/>
                    <a:pt x="67944" y="95428"/>
                  </a:cubicBezTo>
                  <a:lnTo>
                    <a:pt x="68646" y="95877"/>
                  </a:lnTo>
                  <a:cubicBezTo>
                    <a:pt x="53419" y="120945"/>
                    <a:pt x="34255" y="143402"/>
                    <a:pt x="11890" y="1623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 name="Google Shape;3403;p53">
              <a:extLst>
                <a:ext uri="{FF2B5EF4-FFF2-40B4-BE49-F238E27FC236}">
                  <a16:creationId xmlns:a16="http://schemas.microsoft.com/office/drawing/2014/main" id="{B3B210B7-D58E-DFF4-FE85-8A2364E0F768}"/>
                </a:ext>
              </a:extLst>
            </p:cNvPr>
            <p:cNvSpPr/>
            <p:nvPr/>
          </p:nvSpPr>
          <p:spPr>
            <a:xfrm rot="-2142332">
              <a:off x="3012076" y="2718010"/>
              <a:ext cx="60031" cy="113532"/>
            </a:xfrm>
            <a:custGeom>
              <a:avLst/>
              <a:gdLst/>
              <a:ahLst/>
              <a:cxnLst/>
              <a:rect l="l" t="t" r="r" b="b"/>
              <a:pathLst>
                <a:path w="60033" h="113536" extrusionOk="0">
                  <a:moveTo>
                    <a:pt x="60033" y="0"/>
                  </a:moveTo>
                  <a:cubicBezTo>
                    <a:pt x="45101" y="39355"/>
                    <a:pt x="26783" y="77343"/>
                    <a:pt x="5285" y="113537"/>
                  </a:cubicBezTo>
                  <a:lnTo>
                    <a:pt x="4583" y="113087"/>
                  </a:lnTo>
                  <a:cubicBezTo>
                    <a:pt x="-4183" y="81173"/>
                    <a:pt x="-279" y="47109"/>
                    <a:pt x="15482" y="18002"/>
                  </a:cubicBezTo>
                  <a:cubicBezTo>
                    <a:pt x="15029" y="17861"/>
                    <a:pt x="14473" y="17802"/>
                    <a:pt x="14020" y="17659"/>
                  </a:cubicBezTo>
                  <a:cubicBezTo>
                    <a:pt x="29145" y="11127"/>
                    <a:pt x="44563" y="5373"/>
                    <a:pt x="6003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 name="Google Shape;3404;p53">
              <a:extLst>
                <a:ext uri="{FF2B5EF4-FFF2-40B4-BE49-F238E27FC236}">
                  <a16:creationId xmlns:a16="http://schemas.microsoft.com/office/drawing/2014/main" id="{0E0E1E3E-44C1-C9F7-E60C-94004E5F5FC2}"/>
                </a:ext>
              </a:extLst>
            </p:cNvPr>
            <p:cNvSpPr/>
            <p:nvPr/>
          </p:nvSpPr>
          <p:spPr>
            <a:xfrm rot="-2142332">
              <a:off x="3252797" y="2462111"/>
              <a:ext cx="76773" cy="171626"/>
            </a:xfrm>
            <a:custGeom>
              <a:avLst/>
              <a:gdLst/>
              <a:ahLst/>
              <a:cxnLst/>
              <a:rect l="l" t="t" r="r" b="b"/>
              <a:pathLst>
                <a:path w="76776" h="171632" extrusionOk="0">
                  <a:moveTo>
                    <a:pt x="71945" y="154866"/>
                  </a:moveTo>
                  <a:cubicBezTo>
                    <a:pt x="70684" y="160536"/>
                    <a:pt x="69248" y="166095"/>
                    <a:pt x="67626" y="171632"/>
                  </a:cubicBezTo>
                  <a:cubicBezTo>
                    <a:pt x="28262" y="146956"/>
                    <a:pt x="3544" y="104526"/>
                    <a:pt x="1508" y="58135"/>
                  </a:cubicBezTo>
                  <a:lnTo>
                    <a:pt x="0" y="59097"/>
                  </a:lnTo>
                  <a:cubicBezTo>
                    <a:pt x="12933" y="38454"/>
                    <a:pt x="27248" y="18710"/>
                    <a:pt x="42849" y="0"/>
                  </a:cubicBezTo>
                  <a:cubicBezTo>
                    <a:pt x="73404" y="45445"/>
                    <a:pt x="83925" y="101441"/>
                    <a:pt x="71945" y="15486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 name="Google Shape;3405;p53">
              <a:extLst>
                <a:ext uri="{FF2B5EF4-FFF2-40B4-BE49-F238E27FC236}">
                  <a16:creationId xmlns:a16="http://schemas.microsoft.com/office/drawing/2014/main" id="{DA25E327-ADE4-F5F6-3BE3-6DB8CACE1808}"/>
                </a:ext>
              </a:extLst>
            </p:cNvPr>
            <p:cNvSpPr/>
            <p:nvPr/>
          </p:nvSpPr>
          <p:spPr>
            <a:xfrm rot="-2142332">
              <a:off x="3250049" y="2524077"/>
              <a:ext cx="115767" cy="192473"/>
            </a:xfrm>
            <a:custGeom>
              <a:avLst/>
              <a:gdLst/>
              <a:ahLst/>
              <a:cxnLst/>
              <a:rect l="l" t="t" r="r" b="b"/>
              <a:pathLst>
                <a:path w="115771" h="192479" extrusionOk="0">
                  <a:moveTo>
                    <a:pt x="115771" y="113497"/>
                  </a:moveTo>
                  <a:cubicBezTo>
                    <a:pt x="107106" y="142082"/>
                    <a:pt x="93296" y="168847"/>
                    <a:pt x="75017" y="192479"/>
                  </a:cubicBezTo>
                  <a:cubicBezTo>
                    <a:pt x="40646" y="169280"/>
                    <a:pt x="15134" y="135150"/>
                    <a:pt x="2625" y="95633"/>
                  </a:cubicBezTo>
                  <a:cubicBezTo>
                    <a:pt x="1815" y="96202"/>
                    <a:pt x="903" y="96854"/>
                    <a:pt x="0" y="97413"/>
                  </a:cubicBezTo>
                  <a:cubicBezTo>
                    <a:pt x="12953" y="63810"/>
                    <a:pt x="29074" y="31514"/>
                    <a:pt x="48145" y="961"/>
                  </a:cubicBezTo>
                  <a:lnTo>
                    <a:pt x="49653" y="0"/>
                  </a:lnTo>
                  <a:cubicBezTo>
                    <a:pt x="51690" y="46391"/>
                    <a:pt x="76407" y="88820"/>
                    <a:pt x="115771" y="11349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 name="Google Shape;3406;p53">
              <a:extLst>
                <a:ext uri="{FF2B5EF4-FFF2-40B4-BE49-F238E27FC236}">
                  <a16:creationId xmlns:a16="http://schemas.microsoft.com/office/drawing/2014/main" id="{833CF819-E8DF-3394-A311-3420B415F057}"/>
                </a:ext>
              </a:extLst>
            </p:cNvPr>
            <p:cNvSpPr/>
            <p:nvPr/>
          </p:nvSpPr>
          <p:spPr>
            <a:xfrm rot="-2142332">
              <a:off x="3277594" y="2623960"/>
              <a:ext cx="99490" cy="158474"/>
            </a:xfrm>
            <a:custGeom>
              <a:avLst/>
              <a:gdLst/>
              <a:ahLst/>
              <a:cxnLst/>
              <a:rect l="l" t="t" r="r" b="b"/>
              <a:pathLst>
                <a:path w="99493" h="158479" extrusionOk="0">
                  <a:moveTo>
                    <a:pt x="36512" y="158479"/>
                  </a:moveTo>
                  <a:lnTo>
                    <a:pt x="35354" y="157046"/>
                  </a:lnTo>
                  <a:cubicBezTo>
                    <a:pt x="19538" y="134705"/>
                    <a:pt x="7619" y="109851"/>
                    <a:pt x="102" y="83537"/>
                  </a:cubicBezTo>
                  <a:lnTo>
                    <a:pt x="4" y="83621"/>
                  </a:lnTo>
                  <a:lnTo>
                    <a:pt x="0" y="83621"/>
                  </a:lnTo>
                  <a:cubicBezTo>
                    <a:pt x="6063" y="55758"/>
                    <a:pt x="14245" y="28398"/>
                    <a:pt x="24476" y="1780"/>
                  </a:cubicBezTo>
                  <a:cubicBezTo>
                    <a:pt x="25379" y="1221"/>
                    <a:pt x="26291" y="570"/>
                    <a:pt x="27101" y="0"/>
                  </a:cubicBezTo>
                  <a:cubicBezTo>
                    <a:pt x="39610" y="39517"/>
                    <a:pt x="65122" y="73647"/>
                    <a:pt x="99493" y="96847"/>
                  </a:cubicBezTo>
                  <a:cubicBezTo>
                    <a:pt x="88224" y="111709"/>
                    <a:pt x="75494" y="125407"/>
                    <a:pt x="61494" y="137736"/>
                  </a:cubicBezTo>
                  <a:cubicBezTo>
                    <a:pt x="53521" y="144844"/>
                    <a:pt x="44929" y="151605"/>
                    <a:pt x="36512" y="15847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 name="Google Shape;3407;p53">
              <a:extLst>
                <a:ext uri="{FF2B5EF4-FFF2-40B4-BE49-F238E27FC236}">
                  <a16:creationId xmlns:a16="http://schemas.microsoft.com/office/drawing/2014/main" id="{EFBDC576-C699-5818-1BD8-241FBD5F8884}"/>
                </a:ext>
              </a:extLst>
            </p:cNvPr>
            <p:cNvSpPr/>
            <p:nvPr/>
          </p:nvSpPr>
          <p:spPr>
            <a:xfrm rot="-2142332">
              <a:off x="3310491" y="2717183"/>
              <a:ext cx="49006" cy="122652"/>
            </a:xfrm>
            <a:custGeom>
              <a:avLst/>
              <a:gdLst/>
              <a:ahLst/>
              <a:cxnLst/>
              <a:rect l="l" t="t" r="r" b="b"/>
              <a:pathLst>
                <a:path w="49008" h="122656" extrusionOk="0">
                  <a:moveTo>
                    <a:pt x="49009" y="74942"/>
                  </a:moveTo>
                  <a:cubicBezTo>
                    <a:pt x="30922" y="88231"/>
                    <a:pt x="15093" y="104342"/>
                    <a:pt x="2129" y="122657"/>
                  </a:cubicBezTo>
                  <a:lnTo>
                    <a:pt x="26" y="121308"/>
                  </a:lnTo>
                  <a:cubicBezTo>
                    <a:pt x="-372" y="80561"/>
                    <a:pt x="3811" y="39898"/>
                    <a:pt x="12497" y="84"/>
                  </a:cubicBezTo>
                  <a:lnTo>
                    <a:pt x="12598" y="4"/>
                  </a:lnTo>
                  <a:lnTo>
                    <a:pt x="12598" y="0"/>
                  </a:lnTo>
                  <a:cubicBezTo>
                    <a:pt x="20115" y="26315"/>
                    <a:pt x="32034" y="51168"/>
                    <a:pt x="47850" y="7350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 name="Google Shape;3408;p53">
              <a:extLst>
                <a:ext uri="{FF2B5EF4-FFF2-40B4-BE49-F238E27FC236}">
                  <a16:creationId xmlns:a16="http://schemas.microsoft.com/office/drawing/2014/main" id="{69AC2319-7A3A-6CC7-B9F0-7969179F5E12}"/>
                </a:ext>
              </a:extLst>
            </p:cNvPr>
            <p:cNvSpPr/>
            <p:nvPr/>
          </p:nvSpPr>
          <p:spPr>
            <a:xfrm rot="-2142332">
              <a:off x="3552776" y="2505315"/>
              <a:ext cx="58970" cy="123716"/>
            </a:xfrm>
            <a:custGeom>
              <a:avLst/>
              <a:gdLst/>
              <a:ahLst/>
              <a:cxnLst/>
              <a:rect l="l" t="t" r="r" b="b"/>
              <a:pathLst>
                <a:path w="58972" h="123720" extrusionOk="0">
                  <a:moveTo>
                    <a:pt x="15062" y="123720"/>
                  </a:moveTo>
                  <a:cubicBezTo>
                    <a:pt x="7919" y="87399"/>
                    <a:pt x="2890" y="50694"/>
                    <a:pt x="0" y="13791"/>
                  </a:cubicBezTo>
                  <a:lnTo>
                    <a:pt x="3486" y="13601"/>
                  </a:lnTo>
                  <a:cubicBezTo>
                    <a:pt x="13965" y="10853"/>
                    <a:pt x="24135" y="7043"/>
                    <a:pt x="33838" y="2230"/>
                  </a:cubicBezTo>
                  <a:cubicBezTo>
                    <a:pt x="35410" y="1555"/>
                    <a:pt x="36899" y="778"/>
                    <a:pt x="38386" y="0"/>
                  </a:cubicBezTo>
                  <a:cubicBezTo>
                    <a:pt x="41175" y="23547"/>
                    <a:pt x="48054" y="46426"/>
                    <a:pt x="58715" y="67610"/>
                  </a:cubicBezTo>
                  <a:lnTo>
                    <a:pt x="58973" y="67826"/>
                  </a:lnTo>
                  <a:cubicBezTo>
                    <a:pt x="41934" y="84441"/>
                    <a:pt x="27169" y="103236"/>
                    <a:pt x="15062" y="12372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3409;p53">
              <a:extLst>
                <a:ext uri="{FF2B5EF4-FFF2-40B4-BE49-F238E27FC236}">
                  <a16:creationId xmlns:a16="http://schemas.microsoft.com/office/drawing/2014/main" id="{15D08555-309E-E9B0-C699-A0A3B2CC045A}"/>
                </a:ext>
              </a:extLst>
            </p:cNvPr>
            <p:cNvSpPr/>
            <p:nvPr/>
          </p:nvSpPr>
          <p:spPr>
            <a:xfrm rot="-2142332">
              <a:off x="3537630" y="2409119"/>
              <a:ext cx="73071" cy="153458"/>
            </a:xfrm>
            <a:custGeom>
              <a:avLst/>
              <a:gdLst/>
              <a:ahLst/>
              <a:cxnLst/>
              <a:rect l="l" t="t" r="r" b="b"/>
              <a:pathLst>
                <a:path w="73073" h="153463" extrusionOk="0">
                  <a:moveTo>
                    <a:pt x="25134" y="153463"/>
                  </a:moveTo>
                  <a:lnTo>
                    <a:pt x="24876" y="153247"/>
                  </a:lnTo>
                  <a:cubicBezTo>
                    <a:pt x="14216" y="132064"/>
                    <a:pt x="7336" y="109184"/>
                    <a:pt x="4548" y="85638"/>
                  </a:cubicBezTo>
                  <a:cubicBezTo>
                    <a:pt x="3060" y="86415"/>
                    <a:pt x="1571" y="87193"/>
                    <a:pt x="0" y="87867"/>
                  </a:cubicBezTo>
                  <a:cubicBezTo>
                    <a:pt x="9994" y="57683"/>
                    <a:pt x="22585" y="28421"/>
                    <a:pt x="37631" y="407"/>
                  </a:cubicBezTo>
                  <a:lnTo>
                    <a:pt x="39080" y="0"/>
                  </a:lnTo>
                  <a:cubicBezTo>
                    <a:pt x="42784" y="38002"/>
                    <a:pt x="54361" y="74819"/>
                    <a:pt x="73073" y="108108"/>
                  </a:cubicBezTo>
                  <a:cubicBezTo>
                    <a:pt x="57049" y="123066"/>
                    <a:pt x="40478" y="137871"/>
                    <a:pt x="25134" y="15346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 name="Google Shape;3410;p53">
              <a:extLst>
                <a:ext uri="{FF2B5EF4-FFF2-40B4-BE49-F238E27FC236}">
                  <a16:creationId xmlns:a16="http://schemas.microsoft.com/office/drawing/2014/main" id="{0FF5A455-9DDF-7D24-33A9-F79992C29469}"/>
                </a:ext>
              </a:extLst>
            </p:cNvPr>
            <p:cNvSpPr/>
            <p:nvPr/>
          </p:nvSpPr>
          <p:spPr>
            <a:xfrm rot="-2142332">
              <a:off x="3528015" y="2307791"/>
              <a:ext cx="94835" cy="193400"/>
            </a:xfrm>
            <a:custGeom>
              <a:avLst/>
              <a:gdLst/>
              <a:ahLst/>
              <a:cxnLst/>
              <a:rect l="l" t="t" r="r" b="b"/>
              <a:pathLst>
                <a:path w="94838" h="193406" extrusionOk="0">
                  <a:moveTo>
                    <a:pt x="94838" y="125868"/>
                  </a:moveTo>
                  <a:cubicBezTo>
                    <a:pt x="78018" y="150831"/>
                    <a:pt x="58055" y="173530"/>
                    <a:pt x="35443" y="193406"/>
                  </a:cubicBezTo>
                  <a:cubicBezTo>
                    <a:pt x="16730" y="160116"/>
                    <a:pt x="5153" y="123300"/>
                    <a:pt x="1449" y="85298"/>
                  </a:cubicBezTo>
                  <a:lnTo>
                    <a:pt x="0" y="85705"/>
                  </a:lnTo>
                  <a:cubicBezTo>
                    <a:pt x="15172" y="56800"/>
                    <a:pt x="32219" y="28751"/>
                    <a:pt x="49392" y="1277"/>
                  </a:cubicBezTo>
                  <a:cubicBezTo>
                    <a:pt x="50379" y="820"/>
                    <a:pt x="51354" y="457"/>
                    <a:pt x="52339" y="0"/>
                  </a:cubicBezTo>
                  <a:cubicBezTo>
                    <a:pt x="50034" y="45374"/>
                    <a:pt x="64750" y="89975"/>
                    <a:pt x="93610" y="1250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 name="Google Shape;3411;p53">
              <a:extLst>
                <a:ext uri="{FF2B5EF4-FFF2-40B4-BE49-F238E27FC236}">
                  <a16:creationId xmlns:a16="http://schemas.microsoft.com/office/drawing/2014/main" id="{838ABF98-E163-FD24-9A7C-7B2B2B2E0891}"/>
                </a:ext>
              </a:extLst>
            </p:cNvPr>
            <p:cNvSpPr/>
            <p:nvPr/>
          </p:nvSpPr>
          <p:spPr>
            <a:xfrm rot="-2142332">
              <a:off x="3529986" y="2228100"/>
              <a:ext cx="69657" cy="197121"/>
            </a:xfrm>
            <a:custGeom>
              <a:avLst/>
              <a:gdLst/>
              <a:ahLst/>
              <a:cxnLst/>
              <a:rect l="l" t="t" r="r" b="b"/>
              <a:pathLst>
                <a:path w="69659" h="197128" extrusionOk="0">
                  <a:moveTo>
                    <a:pt x="45447" y="197129"/>
                  </a:moveTo>
                  <a:lnTo>
                    <a:pt x="44218" y="196342"/>
                  </a:lnTo>
                  <a:cubicBezTo>
                    <a:pt x="15358" y="161236"/>
                    <a:pt x="642" y="116635"/>
                    <a:pt x="2947" y="71261"/>
                  </a:cubicBezTo>
                  <a:cubicBezTo>
                    <a:pt x="1962" y="71718"/>
                    <a:pt x="987" y="72081"/>
                    <a:pt x="0" y="72538"/>
                  </a:cubicBezTo>
                  <a:cubicBezTo>
                    <a:pt x="2504" y="68404"/>
                    <a:pt x="5005" y="64271"/>
                    <a:pt x="7590" y="60240"/>
                  </a:cubicBezTo>
                  <a:cubicBezTo>
                    <a:pt x="20033" y="40219"/>
                    <a:pt x="32559" y="20302"/>
                    <a:pt x="45095" y="292"/>
                  </a:cubicBezTo>
                  <a:lnTo>
                    <a:pt x="45874" y="0"/>
                  </a:lnTo>
                  <a:cubicBezTo>
                    <a:pt x="62424" y="50356"/>
                    <a:pt x="78257" y="103910"/>
                    <a:pt x="64293" y="154853"/>
                  </a:cubicBezTo>
                  <a:cubicBezTo>
                    <a:pt x="60129" y="169796"/>
                    <a:pt x="53779" y="184041"/>
                    <a:pt x="45447" y="19712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 name="Google Shape;3412;p53">
              <a:extLst>
                <a:ext uri="{FF2B5EF4-FFF2-40B4-BE49-F238E27FC236}">
                  <a16:creationId xmlns:a16="http://schemas.microsoft.com/office/drawing/2014/main" id="{987DF6F6-4A5B-4B22-A540-40DCAFAE82D9}"/>
                </a:ext>
              </a:extLst>
            </p:cNvPr>
            <p:cNvSpPr/>
            <p:nvPr/>
          </p:nvSpPr>
          <p:spPr>
            <a:xfrm rot="-2142332">
              <a:off x="2878374" y="2920087"/>
              <a:ext cx="61092" cy="27348"/>
            </a:xfrm>
            <a:custGeom>
              <a:avLst/>
              <a:gdLst/>
              <a:ahLst/>
              <a:cxnLst/>
              <a:rect l="l" t="t" r="r" b="b"/>
              <a:pathLst>
                <a:path w="61094" h="27349" extrusionOk="0">
                  <a:moveTo>
                    <a:pt x="61095" y="2863"/>
                  </a:moveTo>
                  <a:cubicBezTo>
                    <a:pt x="57008" y="1956"/>
                    <a:pt x="52934" y="1002"/>
                    <a:pt x="48873" y="0"/>
                  </a:cubicBezTo>
                  <a:cubicBezTo>
                    <a:pt x="32506" y="8943"/>
                    <a:pt x="16215" y="18059"/>
                    <a:pt x="0" y="27349"/>
                  </a:cubicBezTo>
                  <a:cubicBezTo>
                    <a:pt x="21392" y="22023"/>
                    <a:pt x="41949" y="13784"/>
                    <a:pt x="61095" y="286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 name="Google Shape;3413;p53">
              <a:extLst>
                <a:ext uri="{FF2B5EF4-FFF2-40B4-BE49-F238E27FC236}">
                  <a16:creationId xmlns:a16="http://schemas.microsoft.com/office/drawing/2014/main" id="{215380B2-92B8-C25C-6E34-3FC21E65F932}"/>
                </a:ext>
              </a:extLst>
            </p:cNvPr>
            <p:cNvSpPr/>
            <p:nvPr/>
          </p:nvSpPr>
          <p:spPr>
            <a:xfrm rot="-2142332">
              <a:off x="2906553" y="2880326"/>
              <a:ext cx="43359" cy="23519"/>
            </a:xfrm>
            <a:custGeom>
              <a:avLst/>
              <a:gdLst/>
              <a:ahLst/>
              <a:cxnLst/>
              <a:rect l="l" t="t" r="r" b="b"/>
              <a:pathLst>
                <a:path w="43360" h="23520" extrusionOk="0">
                  <a:moveTo>
                    <a:pt x="43361" y="0"/>
                  </a:moveTo>
                  <a:cubicBezTo>
                    <a:pt x="39405" y="1221"/>
                    <a:pt x="35477" y="2521"/>
                    <a:pt x="31554" y="3841"/>
                  </a:cubicBezTo>
                  <a:cubicBezTo>
                    <a:pt x="20924" y="9230"/>
                    <a:pt x="10462" y="14942"/>
                    <a:pt x="0" y="20657"/>
                  </a:cubicBezTo>
                  <a:cubicBezTo>
                    <a:pt x="4063" y="21658"/>
                    <a:pt x="8137" y="22612"/>
                    <a:pt x="12222" y="23520"/>
                  </a:cubicBezTo>
                  <a:cubicBezTo>
                    <a:pt x="23549" y="17019"/>
                    <a:pt x="34011" y="9116"/>
                    <a:pt x="43361"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 name="Google Shape;3414;p53">
              <a:extLst>
                <a:ext uri="{FF2B5EF4-FFF2-40B4-BE49-F238E27FC236}">
                  <a16:creationId xmlns:a16="http://schemas.microsoft.com/office/drawing/2014/main" id="{69A88398-0C68-8D7D-8008-B42B16714FDC}"/>
                </a:ext>
              </a:extLst>
            </p:cNvPr>
            <p:cNvSpPr/>
            <p:nvPr/>
          </p:nvSpPr>
          <p:spPr>
            <a:xfrm rot="-2142332">
              <a:off x="2992455" y="2706449"/>
              <a:ext cx="45813" cy="31810"/>
            </a:xfrm>
            <a:custGeom>
              <a:avLst/>
              <a:gdLst/>
              <a:ahLst/>
              <a:cxnLst/>
              <a:rect l="l" t="t" r="r" b="b"/>
              <a:pathLst>
                <a:path w="45815" h="31811" extrusionOk="0">
                  <a:moveTo>
                    <a:pt x="6001" y="27010"/>
                  </a:moveTo>
                  <a:cubicBezTo>
                    <a:pt x="6005" y="28637"/>
                    <a:pt x="5852" y="30201"/>
                    <a:pt x="5815" y="31811"/>
                  </a:cubicBezTo>
                  <a:cubicBezTo>
                    <a:pt x="18440" y="26602"/>
                    <a:pt x="31180" y="21767"/>
                    <a:pt x="44034" y="17308"/>
                  </a:cubicBezTo>
                  <a:cubicBezTo>
                    <a:pt x="44656" y="15878"/>
                    <a:pt x="45194" y="14342"/>
                    <a:pt x="45816" y="12911"/>
                  </a:cubicBezTo>
                  <a:cubicBezTo>
                    <a:pt x="30700" y="8268"/>
                    <a:pt x="15420" y="3672"/>
                    <a:pt x="0" y="0"/>
                  </a:cubicBezTo>
                  <a:cubicBezTo>
                    <a:pt x="3959" y="8455"/>
                    <a:pt x="6007" y="17676"/>
                    <a:pt x="6001" y="270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 name="Google Shape;3415;p53">
              <a:extLst>
                <a:ext uri="{FF2B5EF4-FFF2-40B4-BE49-F238E27FC236}">
                  <a16:creationId xmlns:a16="http://schemas.microsoft.com/office/drawing/2014/main" id="{41A76C54-86D7-4278-5555-CD8A6D7A4211}"/>
                </a:ext>
              </a:extLst>
            </p:cNvPr>
            <p:cNvSpPr/>
            <p:nvPr/>
          </p:nvSpPr>
          <p:spPr>
            <a:xfrm rot="-2142332">
              <a:off x="3313218" y="2778986"/>
              <a:ext cx="26785" cy="90381"/>
            </a:xfrm>
            <a:custGeom>
              <a:avLst/>
              <a:gdLst/>
              <a:ahLst/>
              <a:cxnLst/>
              <a:rect l="l" t="t" r="r" b="b"/>
              <a:pathLst>
                <a:path w="26786" h="90384" extrusionOk="0">
                  <a:moveTo>
                    <a:pt x="0" y="19059"/>
                  </a:moveTo>
                  <a:cubicBezTo>
                    <a:pt x="4674" y="42961"/>
                    <a:pt x="10369" y="66700"/>
                    <a:pt x="16114" y="90384"/>
                  </a:cubicBezTo>
                  <a:cubicBezTo>
                    <a:pt x="18398" y="84785"/>
                    <a:pt x="21199" y="79411"/>
                    <a:pt x="24479" y="74330"/>
                  </a:cubicBezTo>
                  <a:lnTo>
                    <a:pt x="22376" y="72982"/>
                  </a:lnTo>
                  <a:cubicBezTo>
                    <a:pt x="22192" y="48583"/>
                    <a:pt x="23665" y="24199"/>
                    <a:pt x="26787" y="0"/>
                  </a:cubicBezTo>
                  <a:cubicBezTo>
                    <a:pt x="18106" y="6791"/>
                    <a:pt x="9144" y="13141"/>
                    <a:pt x="0" y="1905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 name="Google Shape;3416;p53">
              <a:extLst>
                <a:ext uri="{FF2B5EF4-FFF2-40B4-BE49-F238E27FC236}">
                  <a16:creationId xmlns:a16="http://schemas.microsoft.com/office/drawing/2014/main" id="{C278A3CE-C3F1-B3AD-9B6D-0D541FFC9B1A}"/>
                </a:ext>
              </a:extLst>
            </p:cNvPr>
            <p:cNvSpPr/>
            <p:nvPr/>
          </p:nvSpPr>
          <p:spPr>
            <a:xfrm rot="-2142332">
              <a:off x="3225082" y="2480981"/>
              <a:ext cx="29229" cy="25413"/>
            </a:xfrm>
            <a:custGeom>
              <a:avLst/>
              <a:gdLst/>
              <a:ahLst/>
              <a:cxnLst/>
              <a:rect l="l" t="t" r="r" b="b"/>
              <a:pathLst>
                <a:path w="29230" h="25414" extrusionOk="0">
                  <a:moveTo>
                    <a:pt x="8112" y="6597"/>
                  </a:moveTo>
                  <a:cubicBezTo>
                    <a:pt x="5386" y="7068"/>
                    <a:pt x="2683" y="7636"/>
                    <a:pt x="0" y="8276"/>
                  </a:cubicBezTo>
                  <a:cubicBezTo>
                    <a:pt x="4399" y="13316"/>
                    <a:pt x="7827" y="19127"/>
                    <a:pt x="10110" y="25414"/>
                  </a:cubicBezTo>
                  <a:cubicBezTo>
                    <a:pt x="16269" y="17112"/>
                    <a:pt x="22614" y="8941"/>
                    <a:pt x="29231" y="983"/>
                  </a:cubicBezTo>
                  <a:cubicBezTo>
                    <a:pt x="29095" y="869"/>
                    <a:pt x="28982" y="730"/>
                    <a:pt x="28899" y="574"/>
                  </a:cubicBezTo>
                  <a:lnTo>
                    <a:pt x="28773" y="0"/>
                  </a:lnTo>
                  <a:cubicBezTo>
                    <a:pt x="21710" y="1212"/>
                    <a:pt x="14658" y="2333"/>
                    <a:pt x="7604" y="345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 name="Google Shape;3417;p53">
              <a:extLst>
                <a:ext uri="{FF2B5EF4-FFF2-40B4-BE49-F238E27FC236}">
                  <a16:creationId xmlns:a16="http://schemas.microsoft.com/office/drawing/2014/main" id="{CEBAA12C-856B-9D77-2D05-47185268FEE4}"/>
                </a:ext>
              </a:extLst>
            </p:cNvPr>
            <p:cNvSpPr/>
            <p:nvPr/>
          </p:nvSpPr>
          <p:spPr>
            <a:xfrm rot="-2142332">
              <a:off x="3498874" y="2241602"/>
              <a:ext cx="28068" cy="35918"/>
            </a:xfrm>
            <a:custGeom>
              <a:avLst/>
              <a:gdLst/>
              <a:ahLst/>
              <a:cxnLst/>
              <a:rect l="l" t="t" r="r" b="b"/>
              <a:pathLst>
                <a:path w="28069" h="35919" extrusionOk="0">
                  <a:moveTo>
                    <a:pt x="7613" y="35920"/>
                  </a:moveTo>
                  <a:cubicBezTo>
                    <a:pt x="14173" y="25445"/>
                    <a:pt x="20731" y="14961"/>
                    <a:pt x="27288" y="4470"/>
                  </a:cubicBezTo>
                  <a:lnTo>
                    <a:pt x="28069" y="4178"/>
                  </a:lnTo>
                  <a:cubicBezTo>
                    <a:pt x="27559" y="2813"/>
                    <a:pt x="27059" y="1356"/>
                    <a:pt x="26641" y="0"/>
                  </a:cubicBezTo>
                  <a:cubicBezTo>
                    <a:pt x="17499" y="781"/>
                    <a:pt x="8522" y="2905"/>
                    <a:pt x="0" y="6303"/>
                  </a:cubicBezTo>
                  <a:cubicBezTo>
                    <a:pt x="6021" y="14938"/>
                    <a:pt x="8724" y="25454"/>
                    <a:pt x="7613" y="3592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 name="Google Shape;3418;p53">
              <a:extLst>
                <a:ext uri="{FF2B5EF4-FFF2-40B4-BE49-F238E27FC236}">
                  <a16:creationId xmlns:a16="http://schemas.microsoft.com/office/drawing/2014/main" id="{2499225C-E75E-F571-309C-5CC4971D0184}"/>
                </a:ext>
              </a:extLst>
            </p:cNvPr>
            <p:cNvSpPr/>
            <p:nvPr/>
          </p:nvSpPr>
          <p:spPr>
            <a:xfrm rot="-2142332">
              <a:off x="3096081" y="2552923"/>
              <a:ext cx="38309" cy="26432"/>
            </a:xfrm>
            <a:custGeom>
              <a:avLst/>
              <a:gdLst/>
              <a:ahLst/>
              <a:cxnLst/>
              <a:rect l="l" t="t" r="r" b="b"/>
              <a:pathLst>
                <a:path w="38310" h="26433" extrusionOk="0">
                  <a:moveTo>
                    <a:pt x="38303" y="0"/>
                  </a:moveTo>
                  <a:cubicBezTo>
                    <a:pt x="29207" y="5811"/>
                    <a:pt x="18124" y="7642"/>
                    <a:pt x="7641" y="5064"/>
                  </a:cubicBezTo>
                  <a:cubicBezTo>
                    <a:pt x="5178" y="4509"/>
                    <a:pt x="2587" y="3835"/>
                    <a:pt x="0" y="3164"/>
                  </a:cubicBezTo>
                  <a:cubicBezTo>
                    <a:pt x="11702" y="10950"/>
                    <a:pt x="23414" y="18657"/>
                    <a:pt x="35136" y="26284"/>
                  </a:cubicBezTo>
                  <a:lnTo>
                    <a:pt x="36525" y="26433"/>
                  </a:lnTo>
                  <a:cubicBezTo>
                    <a:pt x="37793" y="17681"/>
                    <a:pt x="38388" y="8844"/>
                    <a:pt x="3830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 name="Google Shape;3419;p53">
              <a:extLst>
                <a:ext uri="{FF2B5EF4-FFF2-40B4-BE49-F238E27FC236}">
                  <a16:creationId xmlns:a16="http://schemas.microsoft.com/office/drawing/2014/main" id="{20B7C15D-FB68-6D81-79BA-C657F6FEBA2A}"/>
                </a:ext>
              </a:extLst>
            </p:cNvPr>
            <p:cNvSpPr/>
            <p:nvPr/>
          </p:nvSpPr>
          <p:spPr>
            <a:xfrm rot="-2142332">
              <a:off x="3001596" y="2203885"/>
              <a:ext cx="34205" cy="63327"/>
            </a:xfrm>
            <a:custGeom>
              <a:avLst/>
              <a:gdLst/>
              <a:ahLst/>
              <a:cxnLst/>
              <a:rect l="l" t="t" r="r" b="b"/>
              <a:pathLst>
                <a:path w="34206" h="63329" extrusionOk="0">
                  <a:moveTo>
                    <a:pt x="28817" y="63330"/>
                  </a:moveTo>
                  <a:cubicBezTo>
                    <a:pt x="29055" y="48382"/>
                    <a:pt x="30861" y="33501"/>
                    <a:pt x="34207" y="18930"/>
                  </a:cubicBezTo>
                  <a:cubicBezTo>
                    <a:pt x="22374" y="13575"/>
                    <a:pt x="11009" y="7243"/>
                    <a:pt x="230" y="0"/>
                  </a:cubicBezTo>
                  <a:cubicBezTo>
                    <a:pt x="91" y="1295"/>
                    <a:pt x="46" y="2603"/>
                    <a:pt x="0" y="3908"/>
                  </a:cubicBezTo>
                  <a:lnTo>
                    <a:pt x="1862" y="4013"/>
                  </a:lnTo>
                  <a:cubicBezTo>
                    <a:pt x="10097" y="24126"/>
                    <a:pt x="19131" y="43887"/>
                    <a:pt x="28817" y="6333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 name="Google Shape;3420;p53">
              <a:extLst>
                <a:ext uri="{FF2B5EF4-FFF2-40B4-BE49-F238E27FC236}">
                  <a16:creationId xmlns:a16="http://schemas.microsoft.com/office/drawing/2014/main" id="{354F3B8A-FED5-A572-B6F3-D255535D4823}"/>
                </a:ext>
              </a:extLst>
            </p:cNvPr>
            <p:cNvSpPr/>
            <p:nvPr/>
          </p:nvSpPr>
          <p:spPr>
            <a:xfrm rot="-2142332">
              <a:off x="3285407" y="2325715"/>
              <a:ext cx="35457" cy="31971"/>
            </a:xfrm>
            <a:custGeom>
              <a:avLst/>
              <a:gdLst/>
              <a:ahLst/>
              <a:cxnLst/>
              <a:rect l="l" t="t" r="r" b="b"/>
              <a:pathLst>
                <a:path w="35458" h="31972" extrusionOk="0">
                  <a:moveTo>
                    <a:pt x="32413" y="12515"/>
                  </a:moveTo>
                  <a:cubicBezTo>
                    <a:pt x="21355" y="9032"/>
                    <a:pt x="10529" y="4852"/>
                    <a:pt x="0" y="0"/>
                  </a:cubicBezTo>
                  <a:cubicBezTo>
                    <a:pt x="9356" y="10337"/>
                    <a:pt x="18865" y="20533"/>
                    <a:pt x="28692" y="30408"/>
                  </a:cubicBezTo>
                  <a:cubicBezTo>
                    <a:pt x="30989" y="30841"/>
                    <a:pt x="33171" y="31448"/>
                    <a:pt x="35459" y="31972"/>
                  </a:cubicBezTo>
                  <a:cubicBezTo>
                    <a:pt x="34219" y="25523"/>
                    <a:pt x="33203" y="19038"/>
                    <a:pt x="32413" y="1251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 name="Google Shape;3421;p53">
              <a:extLst>
                <a:ext uri="{FF2B5EF4-FFF2-40B4-BE49-F238E27FC236}">
                  <a16:creationId xmlns:a16="http://schemas.microsoft.com/office/drawing/2014/main" id="{897BA7B0-0BBF-54BF-F3BD-5A1F5C2171C6}"/>
                </a:ext>
              </a:extLst>
            </p:cNvPr>
            <p:cNvSpPr/>
            <p:nvPr/>
          </p:nvSpPr>
          <p:spPr>
            <a:xfrm rot="-2142332">
              <a:off x="3318439" y="2313709"/>
              <a:ext cx="49865" cy="44939"/>
            </a:xfrm>
            <a:custGeom>
              <a:avLst/>
              <a:gdLst/>
              <a:ahLst/>
              <a:cxnLst/>
              <a:rect l="l" t="t" r="r" b="b"/>
              <a:pathLst>
                <a:path w="49867" h="44941" extrusionOk="0">
                  <a:moveTo>
                    <a:pt x="49868" y="10208"/>
                  </a:moveTo>
                  <a:cubicBezTo>
                    <a:pt x="49368" y="10156"/>
                    <a:pt x="48890" y="10221"/>
                    <a:pt x="48388" y="10150"/>
                  </a:cubicBezTo>
                  <a:cubicBezTo>
                    <a:pt x="33242" y="8013"/>
                    <a:pt x="18302" y="4618"/>
                    <a:pt x="3721" y="0"/>
                  </a:cubicBezTo>
                  <a:cubicBezTo>
                    <a:pt x="4513" y="6519"/>
                    <a:pt x="5528" y="13004"/>
                    <a:pt x="6767" y="19457"/>
                  </a:cubicBezTo>
                  <a:cubicBezTo>
                    <a:pt x="4479" y="18933"/>
                    <a:pt x="2297" y="18326"/>
                    <a:pt x="0" y="17893"/>
                  </a:cubicBezTo>
                  <a:cubicBezTo>
                    <a:pt x="8951" y="27088"/>
                    <a:pt x="18043" y="35827"/>
                    <a:pt x="27329" y="44493"/>
                  </a:cubicBezTo>
                  <a:lnTo>
                    <a:pt x="30654" y="44941"/>
                  </a:lnTo>
                  <a:cubicBezTo>
                    <a:pt x="40175" y="35380"/>
                    <a:pt x="46830" y="23349"/>
                    <a:pt x="49868" y="1020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 name="Google Shape;3422;p53">
              <a:extLst>
                <a:ext uri="{FF2B5EF4-FFF2-40B4-BE49-F238E27FC236}">
                  <a16:creationId xmlns:a16="http://schemas.microsoft.com/office/drawing/2014/main" id="{5CF33FC9-B0D9-1838-CA0F-30CF7A2659DD}"/>
                </a:ext>
              </a:extLst>
            </p:cNvPr>
            <p:cNvSpPr/>
            <p:nvPr/>
          </p:nvSpPr>
          <p:spPr>
            <a:xfrm rot="-2142332">
              <a:off x="3137810" y="2286146"/>
              <a:ext cx="205072" cy="145153"/>
            </a:xfrm>
            <a:custGeom>
              <a:avLst/>
              <a:gdLst/>
              <a:ahLst/>
              <a:cxnLst/>
              <a:rect l="l" t="t" r="r" b="b"/>
              <a:pathLst>
                <a:path w="205079" h="145158" extrusionOk="0">
                  <a:moveTo>
                    <a:pt x="186562" y="141828"/>
                  </a:moveTo>
                  <a:lnTo>
                    <a:pt x="187050" y="145158"/>
                  </a:lnTo>
                  <a:cubicBezTo>
                    <a:pt x="189816" y="144703"/>
                    <a:pt x="192478" y="144332"/>
                    <a:pt x="195234" y="143971"/>
                  </a:cubicBezTo>
                  <a:cubicBezTo>
                    <a:pt x="198810" y="142042"/>
                    <a:pt x="202120" y="139656"/>
                    <a:pt x="205080" y="136873"/>
                  </a:cubicBezTo>
                  <a:lnTo>
                    <a:pt x="201754" y="136425"/>
                  </a:lnTo>
                  <a:cubicBezTo>
                    <a:pt x="192468" y="127759"/>
                    <a:pt x="183376" y="119020"/>
                    <a:pt x="174425" y="109825"/>
                  </a:cubicBezTo>
                  <a:cubicBezTo>
                    <a:pt x="164598" y="99950"/>
                    <a:pt x="155090" y="89754"/>
                    <a:pt x="145733" y="79417"/>
                  </a:cubicBezTo>
                  <a:cubicBezTo>
                    <a:pt x="107327" y="62004"/>
                    <a:pt x="73863" y="35313"/>
                    <a:pt x="48357" y="1750"/>
                  </a:cubicBezTo>
                  <a:cubicBezTo>
                    <a:pt x="34034" y="87"/>
                    <a:pt x="19598" y="-392"/>
                    <a:pt x="5197" y="318"/>
                  </a:cubicBezTo>
                  <a:lnTo>
                    <a:pt x="0" y="2477"/>
                  </a:lnTo>
                  <a:cubicBezTo>
                    <a:pt x="3099" y="10299"/>
                    <a:pt x="6497" y="17965"/>
                    <a:pt x="10379" y="25493"/>
                  </a:cubicBezTo>
                  <a:cubicBezTo>
                    <a:pt x="43516" y="90723"/>
                    <a:pt x="109733" y="142721"/>
                    <a:pt x="182870" y="142185"/>
                  </a:cubicBezTo>
                  <a:cubicBezTo>
                    <a:pt x="184110" y="142193"/>
                    <a:pt x="185347" y="142074"/>
                    <a:pt x="186562" y="14182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 name="Google Shape;3423;p53">
              <a:extLst>
                <a:ext uri="{FF2B5EF4-FFF2-40B4-BE49-F238E27FC236}">
                  <a16:creationId xmlns:a16="http://schemas.microsoft.com/office/drawing/2014/main" id="{E775E48B-32CA-3732-4FED-B2D3FBFBECE7}"/>
                </a:ext>
              </a:extLst>
            </p:cNvPr>
            <p:cNvSpPr/>
            <p:nvPr/>
          </p:nvSpPr>
          <p:spPr>
            <a:xfrm rot="-2142332">
              <a:off x="3064451" y="2268615"/>
              <a:ext cx="70115" cy="94111"/>
            </a:xfrm>
            <a:custGeom>
              <a:avLst/>
              <a:gdLst/>
              <a:ahLst/>
              <a:cxnLst/>
              <a:rect l="l" t="t" r="r" b="b"/>
              <a:pathLst>
                <a:path w="70117" h="94114" extrusionOk="0">
                  <a:moveTo>
                    <a:pt x="70117" y="93387"/>
                  </a:moveTo>
                  <a:cubicBezTo>
                    <a:pt x="50665" y="67657"/>
                    <a:pt x="37391" y="37804"/>
                    <a:pt x="31321" y="6133"/>
                  </a:cubicBezTo>
                  <a:cubicBezTo>
                    <a:pt x="22425" y="3215"/>
                    <a:pt x="13269" y="1161"/>
                    <a:pt x="3979" y="0"/>
                  </a:cubicBezTo>
                  <a:lnTo>
                    <a:pt x="0" y="418"/>
                  </a:lnTo>
                  <a:cubicBezTo>
                    <a:pt x="2867" y="32508"/>
                    <a:pt x="10191" y="64043"/>
                    <a:pt x="21760" y="94114"/>
                  </a:cubicBezTo>
                  <a:lnTo>
                    <a:pt x="26957" y="91954"/>
                  </a:lnTo>
                  <a:cubicBezTo>
                    <a:pt x="41359" y="91245"/>
                    <a:pt x="55794" y="91724"/>
                    <a:pt x="70117" y="9338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 name="Google Shape;3424;p53">
              <a:extLst>
                <a:ext uri="{FF2B5EF4-FFF2-40B4-BE49-F238E27FC236}">
                  <a16:creationId xmlns:a16="http://schemas.microsoft.com/office/drawing/2014/main" id="{ABE23C54-76AA-F6A0-3370-3275112FB79D}"/>
                </a:ext>
              </a:extLst>
            </p:cNvPr>
            <p:cNvSpPr/>
            <p:nvPr/>
          </p:nvSpPr>
          <p:spPr>
            <a:xfrm rot="-2142332">
              <a:off x="3013123" y="2204717"/>
              <a:ext cx="33731" cy="99057"/>
            </a:xfrm>
            <a:custGeom>
              <a:avLst/>
              <a:gdLst/>
              <a:ahLst/>
              <a:cxnLst/>
              <a:rect l="l" t="t" r="r" b="b"/>
              <a:pathLst>
                <a:path w="33732" h="99060" extrusionOk="0">
                  <a:moveTo>
                    <a:pt x="33732" y="99061"/>
                  </a:moveTo>
                  <a:cubicBezTo>
                    <a:pt x="31290" y="85993"/>
                    <a:pt x="30148" y="72715"/>
                    <a:pt x="30324" y="59422"/>
                  </a:cubicBezTo>
                  <a:cubicBezTo>
                    <a:pt x="20638" y="39979"/>
                    <a:pt x="11604" y="20218"/>
                    <a:pt x="3369" y="105"/>
                  </a:cubicBezTo>
                  <a:lnTo>
                    <a:pt x="1508" y="0"/>
                  </a:lnTo>
                  <a:cubicBezTo>
                    <a:pt x="-769" y="31087"/>
                    <a:pt x="-467" y="62309"/>
                    <a:pt x="2412" y="93346"/>
                  </a:cubicBezTo>
                  <a:lnTo>
                    <a:pt x="6391" y="92928"/>
                  </a:lnTo>
                  <a:cubicBezTo>
                    <a:pt x="15681" y="94089"/>
                    <a:pt x="24837" y="96143"/>
                    <a:pt x="33732" y="9906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 name="Google Shape;3425;p53">
              <a:extLst>
                <a:ext uri="{FF2B5EF4-FFF2-40B4-BE49-F238E27FC236}">
                  <a16:creationId xmlns:a16="http://schemas.microsoft.com/office/drawing/2014/main" id="{E044143A-371F-81CE-7FA7-61E46CFF9A56}"/>
                </a:ext>
              </a:extLst>
            </p:cNvPr>
            <p:cNvSpPr/>
            <p:nvPr/>
          </p:nvSpPr>
          <p:spPr>
            <a:xfrm rot="-2142332">
              <a:off x="2764720" y="2504036"/>
              <a:ext cx="28464" cy="91494"/>
            </a:xfrm>
            <a:custGeom>
              <a:avLst/>
              <a:gdLst/>
              <a:ahLst/>
              <a:cxnLst/>
              <a:rect l="l" t="t" r="r" b="b"/>
              <a:pathLst>
                <a:path w="28465" h="91497" extrusionOk="0">
                  <a:moveTo>
                    <a:pt x="28466" y="89954"/>
                  </a:moveTo>
                  <a:cubicBezTo>
                    <a:pt x="14028" y="67460"/>
                    <a:pt x="7581" y="40767"/>
                    <a:pt x="10162" y="14169"/>
                  </a:cubicBezTo>
                  <a:cubicBezTo>
                    <a:pt x="7506" y="9842"/>
                    <a:pt x="4731" y="5610"/>
                    <a:pt x="2217" y="1173"/>
                  </a:cubicBezTo>
                  <a:cubicBezTo>
                    <a:pt x="1506" y="816"/>
                    <a:pt x="711" y="357"/>
                    <a:pt x="0" y="0"/>
                  </a:cubicBezTo>
                  <a:cubicBezTo>
                    <a:pt x="2057" y="30752"/>
                    <a:pt x="6244" y="61324"/>
                    <a:pt x="12533" y="91497"/>
                  </a:cubicBezTo>
                  <a:lnTo>
                    <a:pt x="15893" y="90732"/>
                  </a:lnTo>
                  <a:cubicBezTo>
                    <a:pt x="20070" y="90293"/>
                    <a:pt x="24269" y="90068"/>
                    <a:pt x="28466" y="8995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16" name="Google Shape;3426;p53">
              <a:extLst>
                <a:ext uri="{FF2B5EF4-FFF2-40B4-BE49-F238E27FC236}">
                  <a16:creationId xmlns:a16="http://schemas.microsoft.com/office/drawing/2014/main" id="{1411D1CA-20B5-1818-F331-C1C59AADB215}"/>
                </a:ext>
              </a:extLst>
            </p:cNvPr>
            <p:cNvSpPr/>
            <p:nvPr/>
          </p:nvSpPr>
          <p:spPr>
            <a:xfrm rot="-2142332">
              <a:off x="2824768" y="2547416"/>
              <a:ext cx="100479" cy="105689"/>
            </a:xfrm>
            <a:custGeom>
              <a:avLst/>
              <a:gdLst/>
              <a:ahLst/>
              <a:cxnLst/>
              <a:rect l="l" t="t" r="r" b="b"/>
              <a:pathLst>
                <a:path w="100482" h="105693" extrusionOk="0">
                  <a:moveTo>
                    <a:pt x="15933" y="0"/>
                  </a:moveTo>
                  <a:cubicBezTo>
                    <a:pt x="11735" y="114"/>
                    <a:pt x="7537" y="339"/>
                    <a:pt x="3360" y="778"/>
                  </a:cubicBezTo>
                  <a:lnTo>
                    <a:pt x="0" y="1543"/>
                  </a:lnTo>
                  <a:cubicBezTo>
                    <a:pt x="5315" y="26611"/>
                    <a:pt x="14822" y="50604"/>
                    <a:pt x="28121" y="72512"/>
                  </a:cubicBezTo>
                  <a:cubicBezTo>
                    <a:pt x="35714" y="84567"/>
                    <a:pt x="44681" y="95702"/>
                    <a:pt x="54841" y="105693"/>
                  </a:cubicBezTo>
                  <a:cubicBezTo>
                    <a:pt x="69073" y="96876"/>
                    <a:pt x="84424" y="90005"/>
                    <a:pt x="100483" y="85264"/>
                  </a:cubicBezTo>
                  <a:cubicBezTo>
                    <a:pt x="66762" y="62919"/>
                    <a:pt x="37986" y="33899"/>
                    <a:pt x="1593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17" name="Google Shape;3427;p53">
              <a:extLst>
                <a:ext uri="{FF2B5EF4-FFF2-40B4-BE49-F238E27FC236}">
                  <a16:creationId xmlns:a16="http://schemas.microsoft.com/office/drawing/2014/main" id="{C6C1ABAE-7322-AFCE-8F01-D23C2AE565FA}"/>
                </a:ext>
              </a:extLst>
            </p:cNvPr>
            <p:cNvSpPr/>
            <p:nvPr/>
          </p:nvSpPr>
          <p:spPr>
            <a:xfrm rot="-2142332">
              <a:off x="2906817" y="2572570"/>
              <a:ext cx="150214" cy="79759"/>
            </a:xfrm>
            <a:custGeom>
              <a:avLst/>
              <a:gdLst/>
              <a:ahLst/>
              <a:cxnLst/>
              <a:rect l="l" t="t" r="r" b="b"/>
              <a:pathLst>
                <a:path w="150219" h="79762" extrusionOk="0">
                  <a:moveTo>
                    <a:pt x="100338" y="78405"/>
                  </a:moveTo>
                  <a:cubicBezTo>
                    <a:pt x="115339" y="67836"/>
                    <a:pt x="132296" y="60359"/>
                    <a:pt x="150220" y="56410"/>
                  </a:cubicBezTo>
                  <a:cubicBezTo>
                    <a:pt x="113298" y="41704"/>
                    <a:pt x="78205" y="22775"/>
                    <a:pt x="45642" y="0"/>
                  </a:cubicBezTo>
                  <a:cubicBezTo>
                    <a:pt x="29583" y="4741"/>
                    <a:pt x="14232" y="11612"/>
                    <a:pt x="0" y="20429"/>
                  </a:cubicBezTo>
                  <a:cubicBezTo>
                    <a:pt x="24118" y="43926"/>
                    <a:pt x="52813" y="62218"/>
                    <a:pt x="84302" y="74168"/>
                  </a:cubicBezTo>
                  <a:cubicBezTo>
                    <a:pt x="89424" y="76210"/>
                    <a:pt x="94659" y="78080"/>
                    <a:pt x="99913" y="7976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18" name="Google Shape;3428;p53">
              <a:extLst>
                <a:ext uri="{FF2B5EF4-FFF2-40B4-BE49-F238E27FC236}">
                  <a16:creationId xmlns:a16="http://schemas.microsoft.com/office/drawing/2014/main" id="{0D5DA740-49A0-7AC8-299E-EA06E4232D77}"/>
                </a:ext>
              </a:extLst>
            </p:cNvPr>
            <p:cNvSpPr/>
            <p:nvPr/>
          </p:nvSpPr>
          <p:spPr>
            <a:xfrm rot="-2142332">
              <a:off x="3012873" y="2569845"/>
              <a:ext cx="127846" cy="45157"/>
            </a:xfrm>
            <a:custGeom>
              <a:avLst/>
              <a:gdLst/>
              <a:ahLst/>
              <a:cxnLst/>
              <a:rect l="l" t="t" r="r" b="b"/>
              <a:pathLst>
                <a:path w="127850" h="45159" extrusionOk="0">
                  <a:moveTo>
                    <a:pt x="124748" y="44889"/>
                  </a:moveTo>
                  <a:lnTo>
                    <a:pt x="126405" y="45160"/>
                  </a:lnTo>
                  <a:cubicBezTo>
                    <a:pt x="126980" y="42412"/>
                    <a:pt x="127462" y="39655"/>
                    <a:pt x="127850" y="36887"/>
                  </a:cubicBezTo>
                  <a:lnTo>
                    <a:pt x="126461" y="36738"/>
                  </a:lnTo>
                  <a:cubicBezTo>
                    <a:pt x="114749" y="29123"/>
                    <a:pt x="103037" y="21416"/>
                    <a:pt x="91326" y="13618"/>
                  </a:cubicBezTo>
                  <a:cubicBezTo>
                    <a:pt x="77391" y="9907"/>
                    <a:pt x="63693" y="5360"/>
                    <a:pt x="50307" y="0"/>
                  </a:cubicBezTo>
                  <a:cubicBezTo>
                    <a:pt x="32383" y="3949"/>
                    <a:pt x="15426" y="11426"/>
                    <a:pt x="426" y="21995"/>
                  </a:cubicBezTo>
                  <a:lnTo>
                    <a:pt x="0" y="23353"/>
                  </a:lnTo>
                  <a:cubicBezTo>
                    <a:pt x="40497" y="35802"/>
                    <a:pt x="82418" y="43039"/>
                    <a:pt x="124748" y="448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19" name="Google Shape;3429;p53">
              <a:extLst>
                <a:ext uri="{FF2B5EF4-FFF2-40B4-BE49-F238E27FC236}">
                  <a16:creationId xmlns:a16="http://schemas.microsoft.com/office/drawing/2014/main" id="{458B7322-8B76-9283-F190-B53A2C3485CD}"/>
                </a:ext>
              </a:extLst>
            </p:cNvPr>
            <p:cNvSpPr/>
            <p:nvPr/>
          </p:nvSpPr>
          <p:spPr>
            <a:xfrm rot="-2142332">
              <a:off x="2942279" y="2996641"/>
              <a:ext cx="83396" cy="40874"/>
            </a:xfrm>
            <a:custGeom>
              <a:avLst/>
              <a:gdLst/>
              <a:ahLst/>
              <a:cxnLst/>
              <a:rect l="l" t="t" r="r" b="b"/>
              <a:pathLst>
                <a:path w="83399" h="40875" extrusionOk="0">
                  <a:moveTo>
                    <a:pt x="188" y="24890"/>
                  </a:moveTo>
                  <a:cubicBezTo>
                    <a:pt x="87" y="29647"/>
                    <a:pt x="-8" y="34404"/>
                    <a:pt x="1" y="39159"/>
                  </a:cubicBezTo>
                  <a:lnTo>
                    <a:pt x="286" y="40876"/>
                  </a:lnTo>
                  <a:cubicBezTo>
                    <a:pt x="28701" y="36529"/>
                    <a:pt x="56566" y="29140"/>
                    <a:pt x="83400" y="18838"/>
                  </a:cubicBezTo>
                  <a:lnTo>
                    <a:pt x="82723" y="17269"/>
                  </a:lnTo>
                  <a:cubicBezTo>
                    <a:pt x="80796" y="11591"/>
                    <a:pt x="79182" y="5815"/>
                    <a:pt x="77717" y="0"/>
                  </a:cubicBezTo>
                  <a:cubicBezTo>
                    <a:pt x="52824" y="11003"/>
                    <a:pt x="26836" y="19346"/>
                    <a:pt x="188" y="2489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20" name="Google Shape;3430;p53">
              <a:extLst>
                <a:ext uri="{FF2B5EF4-FFF2-40B4-BE49-F238E27FC236}">
                  <a16:creationId xmlns:a16="http://schemas.microsoft.com/office/drawing/2014/main" id="{F7B0D2D9-3839-E778-17F1-C63983116BAC}"/>
                </a:ext>
              </a:extLst>
            </p:cNvPr>
            <p:cNvSpPr/>
            <p:nvPr/>
          </p:nvSpPr>
          <p:spPr>
            <a:xfrm rot="-2142332">
              <a:off x="2988647" y="2921354"/>
              <a:ext cx="71101" cy="58119"/>
            </a:xfrm>
            <a:custGeom>
              <a:avLst/>
              <a:gdLst/>
              <a:ahLst/>
              <a:cxnLst/>
              <a:rect l="l" t="t" r="r" b="b"/>
              <a:pathLst>
                <a:path w="71103" h="58121" extrusionOk="0">
                  <a:moveTo>
                    <a:pt x="0" y="39284"/>
                  </a:moveTo>
                  <a:cubicBezTo>
                    <a:pt x="1465" y="45100"/>
                    <a:pt x="3079" y="50875"/>
                    <a:pt x="5006" y="56553"/>
                  </a:cubicBezTo>
                  <a:lnTo>
                    <a:pt x="5683" y="58122"/>
                  </a:lnTo>
                  <a:cubicBezTo>
                    <a:pt x="27046" y="49824"/>
                    <a:pt x="47138" y="38572"/>
                    <a:pt x="65372" y="24694"/>
                  </a:cubicBezTo>
                  <a:cubicBezTo>
                    <a:pt x="67310" y="23216"/>
                    <a:pt x="69258" y="21645"/>
                    <a:pt x="71103" y="20155"/>
                  </a:cubicBezTo>
                  <a:lnTo>
                    <a:pt x="70100" y="19020"/>
                  </a:lnTo>
                  <a:cubicBezTo>
                    <a:pt x="68720" y="12735"/>
                    <a:pt x="67354" y="6383"/>
                    <a:pt x="66067" y="0"/>
                  </a:cubicBezTo>
                  <a:cubicBezTo>
                    <a:pt x="45746" y="15761"/>
                    <a:pt x="23556" y="28956"/>
                    <a:pt x="0" y="3928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23" name="Google Shape;3431;p53">
              <a:extLst>
                <a:ext uri="{FF2B5EF4-FFF2-40B4-BE49-F238E27FC236}">
                  <a16:creationId xmlns:a16="http://schemas.microsoft.com/office/drawing/2014/main" id="{6EE51437-896A-89AA-4045-938616AACADD}"/>
                </a:ext>
              </a:extLst>
            </p:cNvPr>
            <p:cNvSpPr/>
            <p:nvPr/>
          </p:nvSpPr>
          <p:spPr>
            <a:xfrm rot="-2142332">
              <a:off x="3012747" y="2829027"/>
              <a:ext cx="61790" cy="86439"/>
            </a:xfrm>
            <a:custGeom>
              <a:avLst/>
              <a:gdLst/>
              <a:ahLst/>
              <a:cxnLst/>
              <a:rect l="l" t="t" r="r" b="b"/>
              <a:pathLst>
                <a:path w="61792" h="86442" extrusionOk="0">
                  <a:moveTo>
                    <a:pt x="0" y="66288"/>
                  </a:moveTo>
                  <a:cubicBezTo>
                    <a:pt x="1287" y="72672"/>
                    <a:pt x="2653" y="79023"/>
                    <a:pt x="4033" y="85308"/>
                  </a:cubicBezTo>
                  <a:lnTo>
                    <a:pt x="5037" y="86443"/>
                  </a:lnTo>
                  <a:cubicBezTo>
                    <a:pt x="27402" y="67458"/>
                    <a:pt x="46565" y="45002"/>
                    <a:pt x="61793" y="19934"/>
                  </a:cubicBezTo>
                  <a:lnTo>
                    <a:pt x="61090" y="19485"/>
                  </a:lnTo>
                  <a:cubicBezTo>
                    <a:pt x="59353" y="13098"/>
                    <a:pt x="58131" y="6582"/>
                    <a:pt x="57436" y="0"/>
                  </a:cubicBezTo>
                  <a:cubicBezTo>
                    <a:pt x="43014" y="25778"/>
                    <a:pt x="23469" y="48337"/>
                    <a:pt x="0" y="662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24" name="Google Shape;3432;p53">
              <a:extLst>
                <a:ext uri="{FF2B5EF4-FFF2-40B4-BE49-F238E27FC236}">
                  <a16:creationId xmlns:a16="http://schemas.microsoft.com/office/drawing/2014/main" id="{7B234FA6-C128-5FDA-1FBD-87911C18ED59}"/>
                </a:ext>
              </a:extLst>
            </p:cNvPr>
            <p:cNvSpPr/>
            <p:nvPr/>
          </p:nvSpPr>
          <p:spPr>
            <a:xfrm rot="-2142332">
              <a:off x="3012918" y="2717740"/>
              <a:ext cx="59101" cy="113532"/>
            </a:xfrm>
            <a:custGeom>
              <a:avLst/>
              <a:gdLst/>
              <a:ahLst/>
              <a:cxnLst/>
              <a:rect l="l" t="t" r="r" b="b"/>
              <a:pathLst>
                <a:path w="59103" h="113536" extrusionOk="0">
                  <a:moveTo>
                    <a:pt x="0" y="93602"/>
                  </a:moveTo>
                  <a:cubicBezTo>
                    <a:pt x="694" y="100184"/>
                    <a:pt x="1916" y="106700"/>
                    <a:pt x="3654" y="113087"/>
                  </a:cubicBezTo>
                  <a:lnTo>
                    <a:pt x="4356" y="113537"/>
                  </a:lnTo>
                  <a:cubicBezTo>
                    <a:pt x="25854" y="77343"/>
                    <a:pt x="44172" y="39355"/>
                    <a:pt x="59104" y="0"/>
                  </a:cubicBezTo>
                  <a:cubicBezTo>
                    <a:pt x="46268" y="4458"/>
                    <a:pt x="33529" y="9292"/>
                    <a:pt x="20885" y="14503"/>
                  </a:cubicBezTo>
                  <a:cubicBezTo>
                    <a:pt x="20368" y="42161"/>
                    <a:pt x="13205" y="69290"/>
                    <a:pt x="0" y="9360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25" name="Google Shape;3433;p53">
              <a:extLst>
                <a:ext uri="{FF2B5EF4-FFF2-40B4-BE49-F238E27FC236}">
                  <a16:creationId xmlns:a16="http://schemas.microsoft.com/office/drawing/2014/main" id="{2AA91EB7-BC75-8C30-D7B3-C150D56C7077}"/>
                </a:ext>
              </a:extLst>
            </p:cNvPr>
            <p:cNvSpPr/>
            <p:nvPr/>
          </p:nvSpPr>
          <p:spPr>
            <a:xfrm rot="-2142332">
              <a:off x="3274294" y="2455186"/>
              <a:ext cx="53046" cy="171627"/>
            </a:xfrm>
            <a:custGeom>
              <a:avLst/>
              <a:gdLst/>
              <a:ahLst/>
              <a:cxnLst/>
              <a:rect l="l" t="t" r="r" b="b"/>
              <a:pathLst>
                <a:path w="53048" h="171633" extrusionOk="0">
                  <a:moveTo>
                    <a:pt x="1196" y="53668"/>
                  </a:moveTo>
                  <a:cubicBezTo>
                    <a:pt x="7128" y="78982"/>
                    <a:pt x="7284" y="105305"/>
                    <a:pt x="1652" y="130687"/>
                  </a:cubicBezTo>
                  <a:cubicBezTo>
                    <a:pt x="12641" y="147198"/>
                    <a:pt x="27047" y="161161"/>
                    <a:pt x="43897" y="171634"/>
                  </a:cubicBezTo>
                  <a:cubicBezTo>
                    <a:pt x="45519" y="166096"/>
                    <a:pt x="46955" y="160537"/>
                    <a:pt x="48217" y="154868"/>
                  </a:cubicBezTo>
                  <a:cubicBezTo>
                    <a:pt x="60197" y="101442"/>
                    <a:pt x="49676" y="45445"/>
                    <a:pt x="19120" y="0"/>
                  </a:cubicBezTo>
                  <a:cubicBezTo>
                    <a:pt x="12504" y="7959"/>
                    <a:pt x="6159" y="16130"/>
                    <a:pt x="0" y="24431"/>
                  </a:cubicBezTo>
                  <a:cubicBezTo>
                    <a:pt x="3473" y="33807"/>
                    <a:pt x="3892" y="44040"/>
                    <a:pt x="1196" y="5366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26" name="Google Shape;3434;p53">
              <a:extLst>
                <a:ext uri="{FF2B5EF4-FFF2-40B4-BE49-F238E27FC236}">
                  <a16:creationId xmlns:a16="http://schemas.microsoft.com/office/drawing/2014/main" id="{B21A9B09-FED9-4BAF-C4C3-93C679DAA07B}"/>
                </a:ext>
              </a:extLst>
            </p:cNvPr>
            <p:cNvSpPr/>
            <p:nvPr/>
          </p:nvSpPr>
          <p:spPr>
            <a:xfrm rot="-2142332">
              <a:off x="3303514" y="2579404"/>
              <a:ext cx="80122" cy="119925"/>
            </a:xfrm>
            <a:custGeom>
              <a:avLst/>
              <a:gdLst/>
              <a:ahLst/>
              <a:cxnLst/>
              <a:rect l="l" t="t" r="r" b="b"/>
              <a:pathLst>
                <a:path w="80125" h="119929" extrusionOk="0">
                  <a:moveTo>
                    <a:pt x="0" y="83797"/>
                  </a:moveTo>
                  <a:cubicBezTo>
                    <a:pt x="11264" y="97720"/>
                    <a:pt x="24532" y="109897"/>
                    <a:pt x="39371" y="119929"/>
                  </a:cubicBezTo>
                  <a:cubicBezTo>
                    <a:pt x="57650" y="96298"/>
                    <a:pt x="71461" y="69532"/>
                    <a:pt x="80125" y="40947"/>
                  </a:cubicBezTo>
                  <a:cubicBezTo>
                    <a:pt x="63275" y="30474"/>
                    <a:pt x="48869" y="16511"/>
                    <a:pt x="37880" y="0"/>
                  </a:cubicBezTo>
                  <a:cubicBezTo>
                    <a:pt x="30948" y="30169"/>
                    <a:pt x="18071" y="58656"/>
                    <a:pt x="0" y="8379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27" name="Google Shape;3435;p53">
              <a:extLst>
                <a:ext uri="{FF2B5EF4-FFF2-40B4-BE49-F238E27FC236}">
                  <a16:creationId xmlns:a16="http://schemas.microsoft.com/office/drawing/2014/main" id="{8927C6BF-294F-1FB4-17CB-2324F37F3772}"/>
                </a:ext>
              </a:extLst>
            </p:cNvPr>
            <p:cNvSpPr/>
            <p:nvPr/>
          </p:nvSpPr>
          <p:spPr>
            <a:xfrm rot="-2142332">
              <a:off x="3305989" y="2675528"/>
              <a:ext cx="87703" cy="97762"/>
            </a:xfrm>
            <a:custGeom>
              <a:avLst/>
              <a:gdLst/>
              <a:ahLst/>
              <a:cxnLst/>
              <a:rect l="l" t="t" r="r" b="b"/>
              <a:pathLst>
                <a:path w="87706" h="97765" extrusionOk="0">
                  <a:moveTo>
                    <a:pt x="0" y="54464"/>
                  </a:moveTo>
                  <a:cubicBezTo>
                    <a:pt x="6444" y="69168"/>
                    <a:pt x="14339" y="83193"/>
                    <a:pt x="23567" y="96331"/>
                  </a:cubicBezTo>
                  <a:lnTo>
                    <a:pt x="24727" y="97765"/>
                  </a:lnTo>
                  <a:cubicBezTo>
                    <a:pt x="33142" y="90893"/>
                    <a:pt x="41735" y="84131"/>
                    <a:pt x="49708" y="77022"/>
                  </a:cubicBezTo>
                  <a:cubicBezTo>
                    <a:pt x="63708" y="64693"/>
                    <a:pt x="76438" y="50995"/>
                    <a:pt x="87707" y="36132"/>
                  </a:cubicBezTo>
                  <a:cubicBezTo>
                    <a:pt x="72868" y="26099"/>
                    <a:pt x="59600" y="13923"/>
                    <a:pt x="48336" y="0"/>
                  </a:cubicBezTo>
                  <a:cubicBezTo>
                    <a:pt x="34318" y="19908"/>
                    <a:pt x="18104" y="38177"/>
                    <a:pt x="0" y="544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28" name="Google Shape;3436;p53">
              <a:extLst>
                <a:ext uri="{FF2B5EF4-FFF2-40B4-BE49-F238E27FC236}">
                  <a16:creationId xmlns:a16="http://schemas.microsoft.com/office/drawing/2014/main" id="{9F0614AC-5709-AC91-5FBC-673D57592CD1}"/>
                </a:ext>
              </a:extLst>
            </p:cNvPr>
            <p:cNvSpPr/>
            <p:nvPr/>
          </p:nvSpPr>
          <p:spPr>
            <a:xfrm rot="-2142332">
              <a:off x="3319734" y="2745847"/>
              <a:ext cx="48997" cy="91013"/>
            </a:xfrm>
            <a:custGeom>
              <a:avLst/>
              <a:gdLst/>
              <a:ahLst/>
              <a:cxnLst/>
              <a:rect l="l" t="t" r="r" b="b"/>
              <a:pathLst>
                <a:path w="48999" h="91016" extrusionOk="0">
                  <a:moveTo>
                    <a:pt x="4426" y="16685"/>
                  </a:moveTo>
                  <a:cubicBezTo>
                    <a:pt x="1305" y="40885"/>
                    <a:pt x="-169" y="65268"/>
                    <a:pt x="15" y="89667"/>
                  </a:cubicBezTo>
                  <a:lnTo>
                    <a:pt x="2119" y="91016"/>
                  </a:lnTo>
                  <a:cubicBezTo>
                    <a:pt x="15082" y="72700"/>
                    <a:pt x="30912" y="56590"/>
                    <a:pt x="49000" y="43301"/>
                  </a:cubicBezTo>
                  <a:lnTo>
                    <a:pt x="47840" y="41867"/>
                  </a:lnTo>
                  <a:cubicBezTo>
                    <a:pt x="38612" y="28729"/>
                    <a:pt x="30717" y="14704"/>
                    <a:pt x="24273" y="0"/>
                  </a:cubicBezTo>
                  <a:cubicBezTo>
                    <a:pt x="17859" y="5805"/>
                    <a:pt x="11243" y="11367"/>
                    <a:pt x="4426" y="1668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29" name="Google Shape;3437;p53">
              <a:extLst>
                <a:ext uri="{FF2B5EF4-FFF2-40B4-BE49-F238E27FC236}">
                  <a16:creationId xmlns:a16="http://schemas.microsoft.com/office/drawing/2014/main" id="{73565D9C-8AA3-BDB7-CDB4-AAADCE962EE2}"/>
                </a:ext>
              </a:extLst>
            </p:cNvPr>
            <p:cNvSpPr/>
            <p:nvPr/>
          </p:nvSpPr>
          <p:spPr>
            <a:xfrm rot="-2142332">
              <a:off x="3565517" y="2526464"/>
              <a:ext cx="53042" cy="98464"/>
            </a:xfrm>
            <a:custGeom>
              <a:avLst/>
              <a:gdLst/>
              <a:ahLst/>
              <a:cxnLst/>
              <a:rect l="l" t="t" r="r" b="b"/>
              <a:pathLst>
                <a:path w="53044" h="98467" extrusionOk="0">
                  <a:moveTo>
                    <a:pt x="0" y="43648"/>
                  </a:moveTo>
                  <a:cubicBezTo>
                    <a:pt x="2678" y="62109"/>
                    <a:pt x="5885" y="80462"/>
                    <a:pt x="9133" y="98467"/>
                  </a:cubicBezTo>
                  <a:cubicBezTo>
                    <a:pt x="21240" y="77982"/>
                    <a:pt x="36005" y="59188"/>
                    <a:pt x="53044" y="42572"/>
                  </a:cubicBezTo>
                  <a:lnTo>
                    <a:pt x="52787" y="42356"/>
                  </a:lnTo>
                  <a:cubicBezTo>
                    <a:pt x="46072" y="28850"/>
                    <a:pt x="40868" y="14646"/>
                    <a:pt x="37269" y="0"/>
                  </a:cubicBezTo>
                  <a:cubicBezTo>
                    <a:pt x="26155" y="15616"/>
                    <a:pt x="13684" y="30222"/>
                    <a:pt x="0" y="4364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30" name="Google Shape;3438;p53">
              <a:extLst>
                <a:ext uri="{FF2B5EF4-FFF2-40B4-BE49-F238E27FC236}">
                  <a16:creationId xmlns:a16="http://schemas.microsoft.com/office/drawing/2014/main" id="{5BDC6157-4C50-42F6-A533-9E2CD49A41A6}"/>
                </a:ext>
              </a:extLst>
            </p:cNvPr>
            <p:cNvSpPr/>
            <p:nvPr/>
          </p:nvSpPr>
          <p:spPr>
            <a:xfrm rot="-2142332">
              <a:off x="3559336" y="2447459"/>
              <a:ext cx="63713" cy="108125"/>
            </a:xfrm>
            <a:custGeom>
              <a:avLst/>
              <a:gdLst/>
              <a:ahLst/>
              <a:cxnLst/>
              <a:rect l="l" t="t" r="r" b="b"/>
              <a:pathLst>
                <a:path w="63715" h="108129" extrusionOk="0">
                  <a:moveTo>
                    <a:pt x="0" y="65557"/>
                  </a:moveTo>
                  <a:cubicBezTo>
                    <a:pt x="3599" y="80203"/>
                    <a:pt x="8803" y="94408"/>
                    <a:pt x="15518" y="107914"/>
                  </a:cubicBezTo>
                  <a:lnTo>
                    <a:pt x="15775" y="108130"/>
                  </a:lnTo>
                  <a:cubicBezTo>
                    <a:pt x="31118" y="92538"/>
                    <a:pt x="47689" y="77734"/>
                    <a:pt x="63715" y="62777"/>
                  </a:cubicBezTo>
                  <a:cubicBezTo>
                    <a:pt x="52617" y="42986"/>
                    <a:pt x="44008" y="21901"/>
                    <a:pt x="38084" y="0"/>
                  </a:cubicBezTo>
                  <a:cubicBezTo>
                    <a:pt x="27328" y="22921"/>
                    <a:pt x="14585" y="44857"/>
                    <a:pt x="0" y="6555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31" name="Google Shape;3439;p53">
              <a:extLst>
                <a:ext uri="{FF2B5EF4-FFF2-40B4-BE49-F238E27FC236}">
                  <a16:creationId xmlns:a16="http://schemas.microsoft.com/office/drawing/2014/main" id="{C22C513D-A504-3901-DD16-46A6FADA8D97}"/>
                </a:ext>
              </a:extLst>
            </p:cNvPr>
            <p:cNvSpPr/>
            <p:nvPr/>
          </p:nvSpPr>
          <p:spPr>
            <a:xfrm rot="-2138257">
              <a:off x="3545817" y="2332882"/>
              <a:ext cx="85002" cy="162625"/>
            </a:xfrm>
            <a:custGeom>
              <a:avLst/>
              <a:gdLst/>
              <a:ahLst/>
              <a:cxnLst/>
              <a:rect l="l" t="t" r="r" b="b"/>
              <a:pathLst>
                <a:path w="85025" h="162669" extrusionOk="0">
                  <a:moveTo>
                    <a:pt x="40789" y="10159"/>
                  </a:moveTo>
                  <a:cubicBezTo>
                    <a:pt x="35928" y="21367"/>
                    <a:pt x="30438" y="32291"/>
                    <a:pt x="24346" y="42880"/>
                  </a:cubicBezTo>
                  <a:cubicBezTo>
                    <a:pt x="16809" y="62285"/>
                    <a:pt x="8859" y="81355"/>
                    <a:pt x="0" y="99893"/>
                  </a:cubicBezTo>
                  <a:cubicBezTo>
                    <a:pt x="5924" y="121794"/>
                    <a:pt x="14533" y="142879"/>
                    <a:pt x="25631" y="162670"/>
                  </a:cubicBezTo>
                  <a:cubicBezTo>
                    <a:pt x="48244" y="142793"/>
                    <a:pt x="68205" y="120094"/>
                    <a:pt x="85026" y="95130"/>
                  </a:cubicBezTo>
                  <a:lnTo>
                    <a:pt x="83798" y="94345"/>
                  </a:lnTo>
                  <a:cubicBezTo>
                    <a:pt x="61665" y="67379"/>
                    <a:pt x="47733" y="34637"/>
                    <a:pt x="43652" y="0"/>
                  </a:cubicBezTo>
                  <a:cubicBezTo>
                    <a:pt x="43136" y="3495"/>
                    <a:pt x="42174" y="6909"/>
                    <a:pt x="40789" y="1015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32" name="Google Shape;3440;p53">
              <a:extLst>
                <a:ext uri="{FF2B5EF4-FFF2-40B4-BE49-F238E27FC236}">
                  <a16:creationId xmlns:a16="http://schemas.microsoft.com/office/drawing/2014/main" id="{B49FD1C8-AF0E-9A46-E80B-2ECE9F8BB894}"/>
                </a:ext>
              </a:extLst>
            </p:cNvPr>
            <p:cNvSpPr/>
            <p:nvPr/>
          </p:nvSpPr>
          <p:spPr>
            <a:xfrm rot="-2142332">
              <a:off x="3533675" y="2226912"/>
              <a:ext cx="65586" cy="197121"/>
            </a:xfrm>
            <a:custGeom>
              <a:avLst/>
              <a:gdLst/>
              <a:ahLst/>
              <a:cxnLst/>
              <a:rect l="l" t="t" r="r" b="b"/>
              <a:pathLst>
                <a:path w="65588" h="197128" extrusionOk="0">
                  <a:moveTo>
                    <a:pt x="21348" y="31741"/>
                  </a:moveTo>
                  <a:cubicBezTo>
                    <a:pt x="20855" y="36674"/>
                    <a:pt x="19676" y="41515"/>
                    <a:pt x="17845" y="46123"/>
                  </a:cubicBezTo>
                  <a:cubicBezTo>
                    <a:pt x="11787" y="61505"/>
                    <a:pt x="6065" y="76920"/>
                    <a:pt x="403" y="92276"/>
                  </a:cubicBezTo>
                  <a:cubicBezTo>
                    <a:pt x="615" y="95522"/>
                    <a:pt x="480" y="98781"/>
                    <a:pt x="0" y="101998"/>
                  </a:cubicBezTo>
                  <a:cubicBezTo>
                    <a:pt x="4081" y="136635"/>
                    <a:pt x="18013" y="169377"/>
                    <a:pt x="40146" y="196343"/>
                  </a:cubicBezTo>
                  <a:lnTo>
                    <a:pt x="41374" y="197129"/>
                  </a:lnTo>
                  <a:cubicBezTo>
                    <a:pt x="49707" y="184041"/>
                    <a:pt x="56058" y="169795"/>
                    <a:pt x="60223" y="154853"/>
                  </a:cubicBezTo>
                  <a:cubicBezTo>
                    <a:pt x="74186" y="103912"/>
                    <a:pt x="58353" y="50356"/>
                    <a:pt x="41805" y="0"/>
                  </a:cubicBezTo>
                  <a:lnTo>
                    <a:pt x="41024" y="292"/>
                  </a:lnTo>
                  <a:cubicBezTo>
                    <a:pt x="34447" y="10790"/>
                    <a:pt x="27889" y="21273"/>
                    <a:pt x="21348" y="3174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833" name="Google Shape;3441;p53">
              <a:extLst>
                <a:ext uri="{FF2B5EF4-FFF2-40B4-BE49-F238E27FC236}">
                  <a16:creationId xmlns:a16="http://schemas.microsoft.com/office/drawing/2014/main" id="{2D1033DB-4558-48FE-1CA2-F63F86B46F2F}"/>
                </a:ext>
              </a:extLst>
            </p:cNvPr>
            <p:cNvGrpSpPr/>
            <p:nvPr/>
          </p:nvGrpSpPr>
          <p:grpSpPr>
            <a:xfrm>
              <a:off x="2689723" y="2065524"/>
              <a:ext cx="1126898" cy="1053348"/>
              <a:chOff x="2689723" y="2065524"/>
              <a:chExt cx="1126898" cy="1053348"/>
            </a:xfrm>
          </p:grpSpPr>
          <p:grpSp>
            <p:nvGrpSpPr>
              <p:cNvPr id="2834" name="Google Shape;3442;p53">
                <a:extLst>
                  <a:ext uri="{FF2B5EF4-FFF2-40B4-BE49-F238E27FC236}">
                    <a16:creationId xmlns:a16="http://schemas.microsoft.com/office/drawing/2014/main" id="{4AF17596-3AB9-0F59-797F-71C2882CCC2B}"/>
                  </a:ext>
                </a:extLst>
              </p:cNvPr>
              <p:cNvGrpSpPr/>
              <p:nvPr/>
            </p:nvGrpSpPr>
            <p:grpSpPr>
              <a:xfrm>
                <a:off x="3369475" y="2215266"/>
                <a:ext cx="387285" cy="428409"/>
                <a:chOff x="3369475" y="2215266"/>
                <a:chExt cx="387285" cy="428409"/>
              </a:xfrm>
            </p:grpSpPr>
            <p:sp>
              <p:nvSpPr>
                <p:cNvPr id="2860" name="Google Shape;3443;p53">
                  <a:extLst>
                    <a:ext uri="{FF2B5EF4-FFF2-40B4-BE49-F238E27FC236}">
                      <a16:creationId xmlns:a16="http://schemas.microsoft.com/office/drawing/2014/main" id="{24F7293C-2FC0-A7E1-E06D-BCE947164974}"/>
                    </a:ext>
                  </a:extLst>
                </p:cNvPr>
                <p:cNvSpPr/>
                <p:nvPr/>
              </p:nvSpPr>
              <p:spPr>
                <a:xfrm rot="-2138257">
                  <a:off x="3461663" y="2238640"/>
                  <a:ext cx="202910" cy="381659"/>
                </a:xfrm>
                <a:custGeom>
                  <a:avLst/>
                  <a:gdLst/>
                  <a:ahLst/>
                  <a:cxnLst/>
                  <a:rect l="l" t="t" r="r" b="b"/>
                  <a:pathLst>
                    <a:path w="202965" h="381762" extrusionOk="0">
                      <a:moveTo>
                        <a:pt x="178889" y="9293"/>
                      </a:moveTo>
                      <a:cubicBezTo>
                        <a:pt x="181646" y="9118"/>
                        <a:pt x="184356" y="8765"/>
                        <a:pt x="187178" y="8839"/>
                      </a:cubicBezTo>
                      <a:cubicBezTo>
                        <a:pt x="190262" y="8920"/>
                        <a:pt x="191118" y="3754"/>
                        <a:pt x="187925" y="3322"/>
                      </a:cubicBezTo>
                      <a:lnTo>
                        <a:pt x="187926" y="3322"/>
                      </a:lnTo>
                      <a:cubicBezTo>
                        <a:pt x="184131" y="2848"/>
                        <a:pt x="180308" y="2621"/>
                        <a:pt x="176483" y="2642"/>
                      </a:cubicBezTo>
                      <a:cubicBezTo>
                        <a:pt x="174976" y="89"/>
                        <a:pt x="171684" y="-761"/>
                        <a:pt x="169129" y="744"/>
                      </a:cubicBezTo>
                      <a:cubicBezTo>
                        <a:pt x="168164" y="1313"/>
                        <a:pt x="167401" y="2168"/>
                        <a:pt x="166947" y="3191"/>
                      </a:cubicBezTo>
                      <a:cubicBezTo>
                        <a:pt x="139048" y="7676"/>
                        <a:pt x="113096" y="20296"/>
                        <a:pt x="92349" y="39467"/>
                      </a:cubicBezTo>
                      <a:cubicBezTo>
                        <a:pt x="61353" y="64083"/>
                        <a:pt x="36647" y="95701"/>
                        <a:pt x="20265" y="131719"/>
                      </a:cubicBezTo>
                      <a:cubicBezTo>
                        <a:pt x="-13232" y="209395"/>
                        <a:pt x="1680" y="297145"/>
                        <a:pt x="16149" y="377406"/>
                      </a:cubicBezTo>
                      <a:cubicBezTo>
                        <a:pt x="17123" y="380642"/>
                        <a:pt x="20538" y="382475"/>
                        <a:pt x="23776" y="381501"/>
                      </a:cubicBezTo>
                      <a:cubicBezTo>
                        <a:pt x="25211" y="381069"/>
                        <a:pt x="26437" y="380127"/>
                        <a:pt x="27223" y="378853"/>
                      </a:cubicBezTo>
                      <a:cubicBezTo>
                        <a:pt x="62288" y="318724"/>
                        <a:pt x="124006" y="282120"/>
                        <a:pt x="165827" y="227565"/>
                      </a:cubicBezTo>
                      <a:cubicBezTo>
                        <a:pt x="186360" y="201944"/>
                        <a:pt x="199039" y="170936"/>
                        <a:pt x="202336" y="138277"/>
                      </a:cubicBezTo>
                      <a:cubicBezTo>
                        <a:pt x="206066" y="94231"/>
                        <a:pt x="192587" y="50711"/>
                        <a:pt x="178889" y="9293"/>
                      </a:cubicBezTo>
                      <a:close/>
                      <a:moveTo>
                        <a:pt x="191249" y="138277"/>
                      </a:moveTo>
                      <a:cubicBezTo>
                        <a:pt x="186560" y="174970"/>
                        <a:pt x="170091" y="209154"/>
                        <a:pt x="144314" y="235703"/>
                      </a:cubicBezTo>
                      <a:cubicBezTo>
                        <a:pt x="106014" y="278479"/>
                        <a:pt x="57743" y="312103"/>
                        <a:pt x="25278" y="359764"/>
                      </a:cubicBezTo>
                      <a:cubicBezTo>
                        <a:pt x="13352" y="292557"/>
                        <a:pt x="2998" y="221339"/>
                        <a:pt x="23882" y="155180"/>
                      </a:cubicBezTo>
                      <a:cubicBezTo>
                        <a:pt x="35696" y="119490"/>
                        <a:pt x="56199" y="87292"/>
                        <a:pt x="83548" y="61481"/>
                      </a:cubicBezTo>
                      <a:cubicBezTo>
                        <a:pt x="106106" y="36476"/>
                        <a:pt x="135585" y="18725"/>
                        <a:pt x="168248" y="10476"/>
                      </a:cubicBezTo>
                      <a:cubicBezTo>
                        <a:pt x="181794" y="51559"/>
                        <a:pt x="195357" y="94547"/>
                        <a:pt x="191249" y="13827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61" name="Google Shape;3444;p53">
                  <a:extLst>
                    <a:ext uri="{FF2B5EF4-FFF2-40B4-BE49-F238E27FC236}">
                      <a16:creationId xmlns:a16="http://schemas.microsoft.com/office/drawing/2014/main" id="{8D4BF5A4-C32B-EF78-B466-E73C06A027A5}"/>
                    </a:ext>
                  </a:extLst>
                </p:cNvPr>
                <p:cNvSpPr/>
                <p:nvPr/>
              </p:nvSpPr>
              <p:spPr>
                <a:xfrm rot="-2138257">
                  <a:off x="3480773" y="2249832"/>
                  <a:ext cx="153564" cy="355664"/>
                </a:xfrm>
                <a:custGeom>
                  <a:avLst/>
                  <a:gdLst/>
                  <a:ahLst/>
                  <a:cxnLst/>
                  <a:rect l="l" t="t" r="r" b="b"/>
                  <a:pathLst>
                    <a:path w="153605" h="355760" extrusionOk="0">
                      <a:moveTo>
                        <a:pt x="149975" y="916"/>
                      </a:moveTo>
                      <a:cubicBezTo>
                        <a:pt x="130089" y="27942"/>
                        <a:pt x="113150" y="57701"/>
                        <a:pt x="95504" y="86235"/>
                      </a:cubicBezTo>
                      <a:cubicBezTo>
                        <a:pt x="77695" y="115030"/>
                        <a:pt x="60287" y="144076"/>
                        <a:pt x="45318" y="174469"/>
                      </a:cubicBezTo>
                      <a:cubicBezTo>
                        <a:pt x="16164" y="229309"/>
                        <a:pt x="621" y="290346"/>
                        <a:pt x="0" y="352441"/>
                      </a:cubicBezTo>
                      <a:cubicBezTo>
                        <a:pt x="66" y="354339"/>
                        <a:pt x="1658" y="355824"/>
                        <a:pt x="3558" y="355759"/>
                      </a:cubicBezTo>
                      <a:cubicBezTo>
                        <a:pt x="5365" y="355696"/>
                        <a:pt x="6816" y="354247"/>
                        <a:pt x="6878" y="352441"/>
                      </a:cubicBezTo>
                      <a:cubicBezTo>
                        <a:pt x="7926" y="287445"/>
                        <a:pt x="25028" y="223715"/>
                        <a:pt x="56663" y="166915"/>
                      </a:cubicBezTo>
                      <a:cubicBezTo>
                        <a:pt x="85586" y="110229"/>
                        <a:pt x="123803" y="59035"/>
                        <a:pt x="153369" y="2898"/>
                      </a:cubicBezTo>
                      <a:cubicBezTo>
                        <a:pt x="153885" y="1943"/>
                        <a:pt x="153528" y="751"/>
                        <a:pt x="152572" y="236"/>
                      </a:cubicBezTo>
                      <a:cubicBezTo>
                        <a:pt x="151662" y="-255"/>
                        <a:pt x="150527" y="43"/>
                        <a:pt x="149976" y="91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62" name="Google Shape;3445;p53">
                  <a:extLst>
                    <a:ext uri="{FF2B5EF4-FFF2-40B4-BE49-F238E27FC236}">
                      <a16:creationId xmlns:a16="http://schemas.microsoft.com/office/drawing/2014/main" id="{4C5FE4B1-D7D2-70FA-5E02-5243D6B6F872}"/>
                    </a:ext>
                  </a:extLst>
                </p:cNvPr>
                <p:cNvSpPr/>
                <p:nvPr/>
              </p:nvSpPr>
              <p:spPr>
                <a:xfrm rot="-2138257">
                  <a:off x="3537947" y="2506824"/>
                  <a:ext cx="59490" cy="72894"/>
                </a:xfrm>
                <a:custGeom>
                  <a:avLst/>
                  <a:gdLst/>
                  <a:ahLst/>
                  <a:cxnLst/>
                  <a:rect l="l" t="t" r="r" b="b"/>
                  <a:pathLst>
                    <a:path w="59506" h="72914" extrusionOk="0">
                      <a:moveTo>
                        <a:pt x="1632" y="17764"/>
                      </a:moveTo>
                      <a:cubicBezTo>
                        <a:pt x="8049" y="17261"/>
                        <a:pt x="14315" y="15567"/>
                        <a:pt x="20110" y="12769"/>
                      </a:cubicBezTo>
                      <a:cubicBezTo>
                        <a:pt x="26142" y="10443"/>
                        <a:pt x="32038" y="7782"/>
                        <a:pt x="37771" y="4796"/>
                      </a:cubicBezTo>
                      <a:lnTo>
                        <a:pt x="33873" y="2561"/>
                      </a:lnTo>
                      <a:cubicBezTo>
                        <a:pt x="36719" y="26564"/>
                        <a:pt x="43689" y="49896"/>
                        <a:pt x="54476" y="71530"/>
                      </a:cubicBezTo>
                      <a:cubicBezTo>
                        <a:pt x="56040" y="74670"/>
                        <a:pt x="60764" y="71911"/>
                        <a:pt x="59189" y="68777"/>
                      </a:cubicBezTo>
                      <a:cubicBezTo>
                        <a:pt x="48765" y="48006"/>
                        <a:pt x="41956" y="25614"/>
                        <a:pt x="39054" y="2560"/>
                      </a:cubicBezTo>
                      <a:cubicBezTo>
                        <a:pt x="39016" y="1109"/>
                        <a:pt x="37808" y="-37"/>
                        <a:pt x="36356" y="1"/>
                      </a:cubicBezTo>
                      <a:cubicBezTo>
                        <a:pt x="35936" y="12"/>
                        <a:pt x="35524" y="123"/>
                        <a:pt x="35156" y="326"/>
                      </a:cubicBezTo>
                      <a:cubicBezTo>
                        <a:pt x="29472" y="3353"/>
                        <a:pt x="23611" y="6036"/>
                        <a:pt x="17606" y="8362"/>
                      </a:cubicBezTo>
                      <a:cubicBezTo>
                        <a:pt x="11834" y="9987"/>
                        <a:pt x="6210" y="12095"/>
                        <a:pt x="792" y="14663"/>
                      </a:cubicBezTo>
                      <a:cubicBezTo>
                        <a:pt x="5" y="15152"/>
                        <a:pt x="-236" y="16186"/>
                        <a:pt x="253" y="16973"/>
                      </a:cubicBezTo>
                      <a:cubicBezTo>
                        <a:pt x="551" y="17451"/>
                        <a:pt x="1069" y="17747"/>
                        <a:pt x="1632" y="177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63" name="Google Shape;3446;p53">
                  <a:extLst>
                    <a:ext uri="{FF2B5EF4-FFF2-40B4-BE49-F238E27FC236}">
                      <a16:creationId xmlns:a16="http://schemas.microsoft.com/office/drawing/2014/main" id="{0ACF263A-422F-6F83-6BF1-66D847735282}"/>
                    </a:ext>
                  </a:extLst>
                </p:cNvPr>
                <p:cNvSpPr/>
                <p:nvPr/>
              </p:nvSpPr>
              <p:spPr>
                <a:xfrm rot="-2138257">
                  <a:off x="3496560" y="2418364"/>
                  <a:ext cx="108619" cy="116359"/>
                </a:xfrm>
                <a:custGeom>
                  <a:avLst/>
                  <a:gdLst/>
                  <a:ahLst/>
                  <a:cxnLst/>
                  <a:rect l="l" t="t" r="r" b="b"/>
                  <a:pathLst>
                    <a:path w="108648" h="116390" extrusionOk="0">
                      <a:moveTo>
                        <a:pt x="1366" y="17012"/>
                      </a:moveTo>
                      <a:cubicBezTo>
                        <a:pt x="24955" y="15835"/>
                        <a:pt x="48322" y="11873"/>
                        <a:pt x="70979" y="5209"/>
                      </a:cubicBezTo>
                      <a:lnTo>
                        <a:pt x="67613" y="2646"/>
                      </a:lnTo>
                      <a:cubicBezTo>
                        <a:pt x="71292" y="42216"/>
                        <a:pt x="83429" y="80536"/>
                        <a:pt x="103204" y="115016"/>
                      </a:cubicBezTo>
                      <a:cubicBezTo>
                        <a:pt x="104073" y="116393"/>
                        <a:pt x="105895" y="116804"/>
                        <a:pt x="107273" y="115935"/>
                      </a:cubicBezTo>
                      <a:cubicBezTo>
                        <a:pt x="108584" y="115108"/>
                        <a:pt x="109031" y="113407"/>
                        <a:pt x="108294" y="112043"/>
                      </a:cubicBezTo>
                      <a:cubicBezTo>
                        <a:pt x="89065" y="78412"/>
                        <a:pt x="77024" y="41162"/>
                        <a:pt x="72931" y="2646"/>
                      </a:cubicBezTo>
                      <a:cubicBezTo>
                        <a:pt x="72902" y="1157"/>
                        <a:pt x="71671" y="-28"/>
                        <a:pt x="70181" y="0"/>
                      </a:cubicBezTo>
                      <a:cubicBezTo>
                        <a:pt x="69973" y="4"/>
                        <a:pt x="69766" y="32"/>
                        <a:pt x="69565" y="84"/>
                      </a:cubicBezTo>
                      <a:cubicBezTo>
                        <a:pt x="47006" y="6150"/>
                        <a:pt x="24110" y="10890"/>
                        <a:pt x="996" y="14280"/>
                      </a:cubicBezTo>
                      <a:cubicBezTo>
                        <a:pt x="-559" y="14532"/>
                        <a:pt x="-184" y="17066"/>
                        <a:pt x="1366" y="1701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64" name="Google Shape;3447;p53">
                  <a:extLst>
                    <a:ext uri="{FF2B5EF4-FFF2-40B4-BE49-F238E27FC236}">
                      <a16:creationId xmlns:a16="http://schemas.microsoft.com/office/drawing/2014/main" id="{5DA6C6FF-CE69-51DF-9B7C-93B8B6857826}"/>
                    </a:ext>
                  </a:extLst>
                </p:cNvPr>
                <p:cNvSpPr/>
                <p:nvPr/>
              </p:nvSpPr>
              <p:spPr>
                <a:xfrm rot="-2138257">
                  <a:off x="3472601" y="2322373"/>
                  <a:ext cx="135557" cy="131131"/>
                </a:xfrm>
                <a:custGeom>
                  <a:avLst/>
                  <a:gdLst/>
                  <a:ahLst/>
                  <a:cxnLst/>
                  <a:rect l="l" t="t" r="r" b="b"/>
                  <a:pathLst>
                    <a:path w="135593" h="131166" extrusionOk="0">
                      <a:moveTo>
                        <a:pt x="995" y="32353"/>
                      </a:moveTo>
                      <a:cubicBezTo>
                        <a:pt x="32494" y="27765"/>
                        <a:pt x="63185" y="18743"/>
                        <a:pt x="92154" y="5558"/>
                      </a:cubicBezTo>
                      <a:lnTo>
                        <a:pt x="88553" y="2816"/>
                      </a:lnTo>
                      <a:cubicBezTo>
                        <a:pt x="86294" y="48983"/>
                        <a:pt x="101250" y="94347"/>
                        <a:pt x="130529" y="130130"/>
                      </a:cubicBezTo>
                      <a:cubicBezTo>
                        <a:pt x="133014" y="133177"/>
                        <a:pt x="137328" y="128832"/>
                        <a:pt x="134852" y="125810"/>
                      </a:cubicBezTo>
                      <a:cubicBezTo>
                        <a:pt x="106677" y="91177"/>
                        <a:pt x="92225" y="47404"/>
                        <a:pt x="94243" y="2816"/>
                      </a:cubicBezTo>
                      <a:cubicBezTo>
                        <a:pt x="94207" y="1226"/>
                        <a:pt x="92888" y="-35"/>
                        <a:pt x="91296" y="1"/>
                      </a:cubicBezTo>
                      <a:cubicBezTo>
                        <a:pt x="90829" y="11"/>
                        <a:pt x="90371" y="135"/>
                        <a:pt x="89962" y="362"/>
                      </a:cubicBezTo>
                      <a:cubicBezTo>
                        <a:pt x="60875" y="12826"/>
                        <a:pt x="30708" y="20587"/>
                        <a:pt x="719" y="30317"/>
                      </a:cubicBezTo>
                      <a:cubicBezTo>
                        <a:pt x="-329" y="30658"/>
                        <a:pt x="-227" y="32486"/>
                        <a:pt x="995" y="3235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835" name="Google Shape;3448;p53">
                <a:extLst>
                  <a:ext uri="{FF2B5EF4-FFF2-40B4-BE49-F238E27FC236}">
                    <a16:creationId xmlns:a16="http://schemas.microsoft.com/office/drawing/2014/main" id="{14FE7E99-AB61-61AB-DD9F-17D73AE5A8B5}"/>
                  </a:ext>
                </a:extLst>
              </p:cNvPr>
              <p:cNvGrpSpPr/>
              <p:nvPr/>
            </p:nvGrpSpPr>
            <p:grpSpPr>
              <a:xfrm>
                <a:off x="2977083" y="2065524"/>
                <a:ext cx="415182" cy="433750"/>
                <a:chOff x="2977083" y="2065524"/>
                <a:chExt cx="415182" cy="433750"/>
              </a:xfrm>
            </p:grpSpPr>
            <p:sp>
              <p:nvSpPr>
                <p:cNvPr id="2855" name="Google Shape;3449;p53">
                  <a:extLst>
                    <a:ext uri="{FF2B5EF4-FFF2-40B4-BE49-F238E27FC236}">
                      <a16:creationId xmlns:a16="http://schemas.microsoft.com/office/drawing/2014/main" id="{39B75D9E-D54F-5987-A4EB-AC6871C753DB}"/>
                    </a:ext>
                  </a:extLst>
                </p:cNvPr>
                <p:cNvSpPr/>
                <p:nvPr/>
              </p:nvSpPr>
              <p:spPr>
                <a:xfrm rot="-2138257">
                  <a:off x="3052754" y="2110125"/>
                  <a:ext cx="263841" cy="344549"/>
                </a:xfrm>
                <a:custGeom>
                  <a:avLst/>
                  <a:gdLst/>
                  <a:ahLst/>
                  <a:cxnLst/>
                  <a:rect l="l" t="t" r="r" b="b"/>
                  <a:pathLst>
                    <a:path w="263912" h="344642" extrusionOk="0">
                      <a:moveTo>
                        <a:pt x="230324" y="147829"/>
                      </a:moveTo>
                      <a:cubicBezTo>
                        <a:pt x="209522" y="112706"/>
                        <a:pt x="179992" y="83548"/>
                        <a:pt x="144597" y="63183"/>
                      </a:cubicBezTo>
                      <a:cubicBezTo>
                        <a:pt x="101484" y="38778"/>
                        <a:pt x="51990" y="28210"/>
                        <a:pt x="10415" y="763"/>
                      </a:cubicBezTo>
                      <a:cubicBezTo>
                        <a:pt x="7551" y="-845"/>
                        <a:pt x="3925" y="171"/>
                        <a:pt x="2316" y="3032"/>
                      </a:cubicBezTo>
                      <a:cubicBezTo>
                        <a:pt x="1832" y="3892"/>
                        <a:pt x="1570" y="4858"/>
                        <a:pt x="1553" y="5843"/>
                      </a:cubicBezTo>
                      <a:cubicBezTo>
                        <a:pt x="-4061" y="92481"/>
                        <a:pt x="3529" y="187252"/>
                        <a:pt x="58076" y="258705"/>
                      </a:cubicBezTo>
                      <a:cubicBezTo>
                        <a:pt x="80322" y="288497"/>
                        <a:pt x="109776" y="312153"/>
                        <a:pt x="143676" y="327455"/>
                      </a:cubicBezTo>
                      <a:cubicBezTo>
                        <a:pt x="160059" y="334748"/>
                        <a:pt x="177535" y="339289"/>
                        <a:pt x="195398" y="340894"/>
                      </a:cubicBezTo>
                      <a:cubicBezTo>
                        <a:pt x="202192" y="341840"/>
                        <a:pt x="209085" y="341834"/>
                        <a:pt x="215877" y="340878"/>
                      </a:cubicBezTo>
                      <a:cubicBezTo>
                        <a:pt x="215865" y="343041"/>
                        <a:pt x="217576" y="345361"/>
                        <a:pt x="220007" y="344431"/>
                      </a:cubicBezTo>
                      <a:cubicBezTo>
                        <a:pt x="253058" y="331799"/>
                        <a:pt x="264211" y="295738"/>
                        <a:pt x="263906" y="262915"/>
                      </a:cubicBezTo>
                      <a:cubicBezTo>
                        <a:pt x="263004" y="222274"/>
                        <a:pt x="251423" y="182585"/>
                        <a:pt x="230324" y="147829"/>
                      </a:cubicBezTo>
                      <a:close/>
                      <a:moveTo>
                        <a:pt x="228261" y="330822"/>
                      </a:moveTo>
                      <a:cubicBezTo>
                        <a:pt x="229160" y="326688"/>
                        <a:pt x="222275" y="323969"/>
                        <a:pt x="220269" y="328139"/>
                      </a:cubicBezTo>
                      <a:cubicBezTo>
                        <a:pt x="215077" y="338940"/>
                        <a:pt x="176544" y="326993"/>
                        <a:pt x="168058" y="324492"/>
                      </a:cubicBezTo>
                      <a:cubicBezTo>
                        <a:pt x="151983" y="319665"/>
                        <a:pt x="136666" y="312606"/>
                        <a:pt x="122555" y="303524"/>
                      </a:cubicBezTo>
                      <a:cubicBezTo>
                        <a:pt x="93042" y="284397"/>
                        <a:pt x="68538" y="258491"/>
                        <a:pt x="51091" y="227969"/>
                      </a:cubicBezTo>
                      <a:cubicBezTo>
                        <a:pt x="14218" y="164201"/>
                        <a:pt x="8726" y="88247"/>
                        <a:pt x="12809" y="16062"/>
                      </a:cubicBezTo>
                      <a:cubicBezTo>
                        <a:pt x="46165" y="33358"/>
                        <a:pt x="80505" y="48689"/>
                        <a:pt x="115655" y="61973"/>
                      </a:cubicBezTo>
                      <a:cubicBezTo>
                        <a:pt x="186882" y="93080"/>
                        <a:pt x="237438" y="158190"/>
                        <a:pt x="249898" y="234862"/>
                      </a:cubicBezTo>
                      <a:cubicBezTo>
                        <a:pt x="254946" y="266292"/>
                        <a:pt x="254328" y="308900"/>
                        <a:pt x="228261" y="33082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56" name="Google Shape;3450;p53">
                  <a:extLst>
                    <a:ext uri="{FF2B5EF4-FFF2-40B4-BE49-F238E27FC236}">
                      <a16:creationId xmlns:a16="http://schemas.microsoft.com/office/drawing/2014/main" id="{80C4BA2B-EA66-80F8-B79C-59F46FCA369D}"/>
                    </a:ext>
                  </a:extLst>
                </p:cNvPr>
                <p:cNvSpPr/>
                <p:nvPr/>
              </p:nvSpPr>
              <p:spPr>
                <a:xfrm rot="-2138257">
                  <a:off x="3063129" y="2125285"/>
                  <a:ext cx="227155" cy="325255"/>
                </a:xfrm>
                <a:custGeom>
                  <a:avLst/>
                  <a:gdLst/>
                  <a:ahLst/>
                  <a:cxnLst/>
                  <a:rect l="l" t="t" r="r" b="b"/>
                  <a:pathLst>
                    <a:path w="227216" h="325342" extrusionOk="0">
                      <a:moveTo>
                        <a:pt x="11" y="508"/>
                      </a:moveTo>
                      <a:cubicBezTo>
                        <a:pt x="8447" y="31091"/>
                        <a:pt x="21140" y="60339"/>
                        <a:pt x="37717" y="87394"/>
                      </a:cubicBezTo>
                      <a:cubicBezTo>
                        <a:pt x="53864" y="117486"/>
                        <a:pt x="71710" y="146636"/>
                        <a:pt x="91169" y="174703"/>
                      </a:cubicBezTo>
                      <a:cubicBezTo>
                        <a:pt x="128368" y="229212"/>
                        <a:pt x="171591" y="279362"/>
                        <a:pt x="220023" y="324205"/>
                      </a:cubicBezTo>
                      <a:cubicBezTo>
                        <a:pt x="223982" y="327805"/>
                        <a:pt x="229833" y="322039"/>
                        <a:pt x="225928" y="318304"/>
                      </a:cubicBezTo>
                      <a:cubicBezTo>
                        <a:pt x="177573" y="273062"/>
                        <a:pt x="133995" y="222977"/>
                        <a:pt x="95880" y="168838"/>
                      </a:cubicBezTo>
                      <a:cubicBezTo>
                        <a:pt x="78021" y="142944"/>
                        <a:pt x="61493" y="116159"/>
                        <a:pt x="46358" y="88586"/>
                      </a:cubicBezTo>
                      <a:cubicBezTo>
                        <a:pt x="30513" y="59716"/>
                        <a:pt x="18805" y="27702"/>
                        <a:pt x="760" y="192"/>
                      </a:cubicBezTo>
                      <a:cubicBezTo>
                        <a:pt x="639" y="0"/>
                        <a:pt x="385" y="-58"/>
                        <a:pt x="192" y="63"/>
                      </a:cubicBezTo>
                      <a:cubicBezTo>
                        <a:pt x="43" y="157"/>
                        <a:pt x="-30" y="336"/>
                        <a:pt x="12" y="50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57" name="Google Shape;3451;p53">
                  <a:extLst>
                    <a:ext uri="{FF2B5EF4-FFF2-40B4-BE49-F238E27FC236}">
                      <a16:creationId xmlns:a16="http://schemas.microsoft.com/office/drawing/2014/main" id="{EF824196-5D21-8A79-CAA4-647C441CA50C}"/>
                    </a:ext>
                  </a:extLst>
                </p:cNvPr>
                <p:cNvSpPr/>
                <p:nvPr/>
              </p:nvSpPr>
              <p:spPr>
                <a:xfrm rot="-2138257">
                  <a:off x="3026323" y="2218407"/>
                  <a:ext cx="60392" cy="84892"/>
                </a:xfrm>
                <a:custGeom>
                  <a:avLst/>
                  <a:gdLst/>
                  <a:ahLst/>
                  <a:cxnLst/>
                  <a:rect l="l" t="t" r="r" b="b"/>
                  <a:pathLst>
                    <a:path w="60408" h="84915" extrusionOk="0">
                      <a:moveTo>
                        <a:pt x="56404" y="1434"/>
                      </a:moveTo>
                      <a:cubicBezTo>
                        <a:pt x="51950" y="14614"/>
                        <a:pt x="49571" y="28406"/>
                        <a:pt x="49353" y="42316"/>
                      </a:cubicBezTo>
                      <a:cubicBezTo>
                        <a:pt x="48658" y="56215"/>
                        <a:pt x="50346" y="70131"/>
                        <a:pt x="54344" y="83461"/>
                      </a:cubicBezTo>
                      <a:lnTo>
                        <a:pt x="57183" y="81280"/>
                      </a:lnTo>
                      <a:cubicBezTo>
                        <a:pt x="48585" y="76685"/>
                        <a:pt x="39675" y="72698"/>
                        <a:pt x="30520" y="69346"/>
                      </a:cubicBezTo>
                      <a:cubicBezTo>
                        <a:pt x="21241" y="66275"/>
                        <a:pt x="11677" y="64142"/>
                        <a:pt x="1972" y="62979"/>
                      </a:cubicBezTo>
                      <a:cubicBezTo>
                        <a:pt x="-670" y="62644"/>
                        <a:pt x="-645" y="66793"/>
                        <a:pt x="1972" y="67125"/>
                      </a:cubicBezTo>
                      <a:cubicBezTo>
                        <a:pt x="20759" y="69145"/>
                        <a:pt x="38908" y="75105"/>
                        <a:pt x="55232" y="84616"/>
                      </a:cubicBezTo>
                      <a:cubicBezTo>
                        <a:pt x="56807" y="85599"/>
                        <a:pt x="58306" y="83980"/>
                        <a:pt x="58071" y="82435"/>
                      </a:cubicBezTo>
                      <a:cubicBezTo>
                        <a:pt x="55583" y="69207"/>
                        <a:pt x="54317" y="55778"/>
                        <a:pt x="54292" y="42318"/>
                      </a:cubicBezTo>
                      <a:cubicBezTo>
                        <a:pt x="54854" y="28872"/>
                        <a:pt x="56886" y="15527"/>
                        <a:pt x="60352" y="2523"/>
                      </a:cubicBezTo>
                      <a:cubicBezTo>
                        <a:pt x="60615" y="1423"/>
                        <a:pt x="59935" y="319"/>
                        <a:pt x="58835" y="56"/>
                      </a:cubicBezTo>
                      <a:cubicBezTo>
                        <a:pt x="57788" y="-193"/>
                        <a:pt x="56726" y="409"/>
                        <a:pt x="56404" y="143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58" name="Google Shape;3452;p53">
                  <a:extLst>
                    <a:ext uri="{FF2B5EF4-FFF2-40B4-BE49-F238E27FC236}">
                      <a16:creationId xmlns:a16="http://schemas.microsoft.com/office/drawing/2014/main" id="{F7489E2A-B538-7C26-6C42-2EE3E3E1C87C}"/>
                    </a:ext>
                  </a:extLst>
                </p:cNvPr>
                <p:cNvSpPr/>
                <p:nvPr/>
              </p:nvSpPr>
              <p:spPr>
                <a:xfrm rot="-2138257">
                  <a:off x="3073623" y="2211561"/>
                  <a:ext cx="121836" cy="134496"/>
                </a:xfrm>
                <a:custGeom>
                  <a:avLst/>
                  <a:gdLst/>
                  <a:ahLst/>
                  <a:cxnLst/>
                  <a:rect l="l" t="t" r="r" b="b"/>
                  <a:pathLst>
                    <a:path w="121869" h="134532" extrusionOk="0">
                      <a:moveTo>
                        <a:pt x="120251" y="262"/>
                      </a:moveTo>
                      <a:cubicBezTo>
                        <a:pt x="89705" y="37035"/>
                        <a:pt x="77292" y="85566"/>
                        <a:pt x="86433" y="132475"/>
                      </a:cubicBezTo>
                      <a:lnTo>
                        <a:pt x="89904" y="129007"/>
                      </a:lnTo>
                      <a:cubicBezTo>
                        <a:pt x="61615" y="120888"/>
                        <a:pt x="32191" y="117431"/>
                        <a:pt x="2789" y="118773"/>
                      </a:cubicBezTo>
                      <a:cubicBezTo>
                        <a:pt x="-917" y="118946"/>
                        <a:pt x="-943" y="124714"/>
                        <a:pt x="2789" y="124555"/>
                      </a:cubicBezTo>
                      <a:cubicBezTo>
                        <a:pt x="31673" y="123268"/>
                        <a:pt x="60576" y="126606"/>
                        <a:pt x="88404" y="134445"/>
                      </a:cubicBezTo>
                      <a:cubicBezTo>
                        <a:pt x="89934" y="134832"/>
                        <a:pt x="91487" y="133907"/>
                        <a:pt x="91875" y="132379"/>
                      </a:cubicBezTo>
                      <a:cubicBezTo>
                        <a:pt x="91992" y="131919"/>
                        <a:pt x="91992" y="131436"/>
                        <a:pt x="91875" y="130976"/>
                      </a:cubicBezTo>
                      <a:cubicBezTo>
                        <a:pt x="84496" y="85548"/>
                        <a:pt x="95221" y="39038"/>
                        <a:pt x="121751" y="1419"/>
                      </a:cubicBezTo>
                      <a:cubicBezTo>
                        <a:pt x="122006" y="955"/>
                        <a:pt x="121835" y="372"/>
                        <a:pt x="121370" y="118"/>
                      </a:cubicBezTo>
                      <a:cubicBezTo>
                        <a:pt x="121005" y="-82"/>
                        <a:pt x="120553" y="-24"/>
                        <a:pt x="120250" y="2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59" name="Google Shape;3453;p53">
                  <a:extLst>
                    <a:ext uri="{FF2B5EF4-FFF2-40B4-BE49-F238E27FC236}">
                      <a16:creationId xmlns:a16="http://schemas.microsoft.com/office/drawing/2014/main" id="{4A537A16-5A02-892E-691B-1C29ACF6BE96}"/>
                    </a:ext>
                  </a:extLst>
                </p:cNvPr>
                <p:cNvSpPr/>
                <p:nvPr/>
              </p:nvSpPr>
              <p:spPr>
                <a:xfrm rot="-2138257">
                  <a:off x="3195916" y="2224554"/>
                  <a:ext cx="108086" cy="160268"/>
                </a:xfrm>
                <a:custGeom>
                  <a:avLst/>
                  <a:gdLst/>
                  <a:ahLst/>
                  <a:cxnLst/>
                  <a:rect l="l" t="t" r="r" b="b"/>
                  <a:pathLst>
                    <a:path w="108115" h="160311" extrusionOk="0">
                      <a:moveTo>
                        <a:pt x="104644" y="936"/>
                      </a:moveTo>
                      <a:cubicBezTo>
                        <a:pt x="84740" y="50831"/>
                        <a:pt x="79767" y="105429"/>
                        <a:pt x="90331" y="158095"/>
                      </a:cubicBezTo>
                      <a:lnTo>
                        <a:pt x="94072" y="154356"/>
                      </a:lnTo>
                      <a:cubicBezTo>
                        <a:pt x="63958" y="147050"/>
                        <a:pt x="32662" y="146019"/>
                        <a:pt x="2132" y="151328"/>
                      </a:cubicBezTo>
                      <a:cubicBezTo>
                        <a:pt x="-1604" y="151971"/>
                        <a:pt x="-15" y="157636"/>
                        <a:pt x="3699" y="157009"/>
                      </a:cubicBezTo>
                      <a:cubicBezTo>
                        <a:pt x="33196" y="152052"/>
                        <a:pt x="63394" y="153144"/>
                        <a:pt x="92455" y="160217"/>
                      </a:cubicBezTo>
                      <a:cubicBezTo>
                        <a:pt x="94106" y="160633"/>
                        <a:pt x="95781" y="159632"/>
                        <a:pt x="96197" y="157983"/>
                      </a:cubicBezTo>
                      <a:cubicBezTo>
                        <a:pt x="96321" y="157489"/>
                        <a:pt x="96321" y="156972"/>
                        <a:pt x="96197" y="156478"/>
                      </a:cubicBezTo>
                      <a:cubicBezTo>
                        <a:pt x="87219" y="104925"/>
                        <a:pt x="91289" y="51946"/>
                        <a:pt x="108037" y="2365"/>
                      </a:cubicBezTo>
                      <a:cubicBezTo>
                        <a:pt x="108655" y="404"/>
                        <a:pt x="105472" y="-1023"/>
                        <a:pt x="104644" y="9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836" name="Google Shape;3454;p53">
                <a:extLst>
                  <a:ext uri="{FF2B5EF4-FFF2-40B4-BE49-F238E27FC236}">
                    <a16:creationId xmlns:a16="http://schemas.microsoft.com/office/drawing/2014/main" id="{79BF4952-B43F-FD26-E0FB-F80BF904ACD3}"/>
                  </a:ext>
                </a:extLst>
              </p:cNvPr>
              <p:cNvGrpSpPr/>
              <p:nvPr/>
            </p:nvGrpSpPr>
            <p:grpSpPr>
              <a:xfrm>
                <a:off x="2732336" y="2340556"/>
                <a:ext cx="418365" cy="414246"/>
                <a:chOff x="2732336" y="2340556"/>
                <a:chExt cx="418365" cy="414246"/>
              </a:xfrm>
            </p:grpSpPr>
            <p:sp>
              <p:nvSpPr>
                <p:cNvPr id="2850" name="Google Shape;3455;p53">
                  <a:extLst>
                    <a:ext uri="{FF2B5EF4-FFF2-40B4-BE49-F238E27FC236}">
                      <a16:creationId xmlns:a16="http://schemas.microsoft.com/office/drawing/2014/main" id="{902DF478-15B1-1273-5A7A-F0304AAC93FA}"/>
                    </a:ext>
                  </a:extLst>
                </p:cNvPr>
                <p:cNvSpPr/>
                <p:nvPr/>
              </p:nvSpPr>
              <p:spPr>
                <a:xfrm rot="-2138257">
                  <a:off x="2787870" y="2402981"/>
                  <a:ext cx="307298" cy="289395"/>
                </a:xfrm>
                <a:custGeom>
                  <a:avLst/>
                  <a:gdLst/>
                  <a:ahLst/>
                  <a:cxnLst/>
                  <a:rect l="l" t="t" r="r" b="b"/>
                  <a:pathLst>
                    <a:path w="307381" h="289473" extrusionOk="0">
                      <a:moveTo>
                        <a:pt x="221422" y="91383"/>
                      </a:moveTo>
                      <a:cubicBezTo>
                        <a:pt x="156520" y="48770"/>
                        <a:pt x="76944" y="37526"/>
                        <a:pt x="9099" y="790"/>
                      </a:cubicBezTo>
                      <a:cubicBezTo>
                        <a:pt x="6166" y="-866"/>
                        <a:pt x="2445" y="167"/>
                        <a:pt x="788" y="3098"/>
                      </a:cubicBezTo>
                      <a:cubicBezTo>
                        <a:pt x="286" y="3987"/>
                        <a:pt x="15" y="4987"/>
                        <a:pt x="0" y="6008"/>
                      </a:cubicBezTo>
                      <a:cubicBezTo>
                        <a:pt x="6840" y="82257"/>
                        <a:pt x="17731" y="160882"/>
                        <a:pt x="78358" y="214396"/>
                      </a:cubicBezTo>
                      <a:cubicBezTo>
                        <a:pt x="138570" y="267545"/>
                        <a:pt x="218351" y="281979"/>
                        <a:pt x="296039" y="287013"/>
                      </a:cubicBezTo>
                      <a:cubicBezTo>
                        <a:pt x="297292" y="289899"/>
                        <a:pt x="301712" y="290719"/>
                        <a:pt x="302681" y="286870"/>
                      </a:cubicBezTo>
                      <a:cubicBezTo>
                        <a:pt x="320247" y="211046"/>
                        <a:pt x="287579" y="132456"/>
                        <a:pt x="221422" y="91383"/>
                      </a:cubicBezTo>
                      <a:close/>
                      <a:moveTo>
                        <a:pt x="13020" y="16215"/>
                      </a:moveTo>
                      <a:cubicBezTo>
                        <a:pt x="72365" y="46077"/>
                        <a:pt x="138780" y="59308"/>
                        <a:pt x="197106" y="91354"/>
                      </a:cubicBezTo>
                      <a:cubicBezTo>
                        <a:pt x="229868" y="108219"/>
                        <a:pt x="257119" y="134098"/>
                        <a:pt x="275643" y="165936"/>
                      </a:cubicBezTo>
                      <a:cubicBezTo>
                        <a:pt x="293839" y="200205"/>
                        <a:pt x="301090" y="239223"/>
                        <a:pt x="296418" y="277735"/>
                      </a:cubicBezTo>
                      <a:cubicBezTo>
                        <a:pt x="222465" y="272280"/>
                        <a:pt x="143847" y="256604"/>
                        <a:pt x="86657" y="206104"/>
                      </a:cubicBezTo>
                      <a:cubicBezTo>
                        <a:pt x="31031" y="156987"/>
                        <a:pt x="19506" y="86243"/>
                        <a:pt x="13020" y="1621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51" name="Google Shape;3456;p53">
                  <a:extLst>
                    <a:ext uri="{FF2B5EF4-FFF2-40B4-BE49-F238E27FC236}">
                      <a16:creationId xmlns:a16="http://schemas.microsoft.com/office/drawing/2014/main" id="{89C6D1C1-C27F-CF8E-B8A0-F001D086CCB2}"/>
                    </a:ext>
                  </a:extLst>
                </p:cNvPr>
                <p:cNvSpPr/>
                <p:nvPr/>
              </p:nvSpPr>
              <p:spPr>
                <a:xfrm rot="-2138257">
                  <a:off x="2791621" y="2407853"/>
                  <a:ext cx="297134" cy="273175"/>
                </a:xfrm>
                <a:custGeom>
                  <a:avLst/>
                  <a:gdLst/>
                  <a:ahLst/>
                  <a:cxnLst/>
                  <a:rect l="l" t="t" r="r" b="b"/>
                  <a:pathLst>
                    <a:path w="297214" h="273248" extrusionOk="0">
                      <a:moveTo>
                        <a:pt x="240" y="2976"/>
                      </a:moveTo>
                      <a:cubicBezTo>
                        <a:pt x="14763" y="32206"/>
                        <a:pt x="33417" y="59196"/>
                        <a:pt x="55630" y="83118"/>
                      </a:cubicBezTo>
                      <a:cubicBezTo>
                        <a:pt x="77972" y="108701"/>
                        <a:pt x="102226" y="132552"/>
                        <a:pt x="128184" y="154464"/>
                      </a:cubicBezTo>
                      <a:cubicBezTo>
                        <a:pt x="180231" y="197326"/>
                        <a:pt x="234976" y="236809"/>
                        <a:pt x="292081" y="272670"/>
                      </a:cubicBezTo>
                      <a:cubicBezTo>
                        <a:pt x="295857" y="275134"/>
                        <a:pt x="299362" y="269091"/>
                        <a:pt x="295607" y="266640"/>
                      </a:cubicBezTo>
                      <a:cubicBezTo>
                        <a:pt x="239005" y="231101"/>
                        <a:pt x="184733" y="191983"/>
                        <a:pt x="133124" y="149525"/>
                      </a:cubicBezTo>
                      <a:cubicBezTo>
                        <a:pt x="108978" y="129129"/>
                        <a:pt x="86259" y="107102"/>
                        <a:pt x="65127" y="83601"/>
                      </a:cubicBezTo>
                      <a:cubicBezTo>
                        <a:pt x="43208" y="57154"/>
                        <a:pt x="22713" y="29560"/>
                        <a:pt x="3728" y="937"/>
                      </a:cubicBezTo>
                      <a:cubicBezTo>
                        <a:pt x="3129" y="-5"/>
                        <a:pt x="1880" y="-283"/>
                        <a:pt x="938" y="315"/>
                      </a:cubicBezTo>
                      <a:cubicBezTo>
                        <a:pt x="44" y="882"/>
                        <a:pt x="-260" y="2042"/>
                        <a:pt x="240" y="297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52" name="Google Shape;3457;p53">
                  <a:extLst>
                    <a:ext uri="{FF2B5EF4-FFF2-40B4-BE49-F238E27FC236}">
                      <a16:creationId xmlns:a16="http://schemas.microsoft.com/office/drawing/2014/main" id="{DB4C9301-8C8D-67CA-497F-F7EFC1C85FAA}"/>
                    </a:ext>
                  </a:extLst>
                </p:cNvPr>
                <p:cNvSpPr/>
                <p:nvPr/>
              </p:nvSpPr>
              <p:spPr>
                <a:xfrm rot="-2138257">
                  <a:off x="2782500" y="2508190"/>
                  <a:ext cx="64448" cy="72113"/>
                </a:xfrm>
                <a:custGeom>
                  <a:avLst/>
                  <a:gdLst/>
                  <a:ahLst/>
                  <a:cxnLst/>
                  <a:rect l="l" t="t" r="r" b="b"/>
                  <a:pathLst>
                    <a:path w="64465" h="72132" extrusionOk="0">
                      <a:moveTo>
                        <a:pt x="59583" y="949"/>
                      </a:moveTo>
                      <a:cubicBezTo>
                        <a:pt x="54724" y="23817"/>
                        <a:pt x="54726" y="47449"/>
                        <a:pt x="59588" y="70316"/>
                      </a:cubicBezTo>
                      <a:lnTo>
                        <a:pt x="62649" y="67258"/>
                      </a:lnTo>
                      <a:cubicBezTo>
                        <a:pt x="52199" y="64380"/>
                        <a:pt x="41499" y="62501"/>
                        <a:pt x="30693" y="61649"/>
                      </a:cubicBezTo>
                      <a:cubicBezTo>
                        <a:pt x="25298" y="61233"/>
                        <a:pt x="19884" y="61112"/>
                        <a:pt x="14475" y="61286"/>
                      </a:cubicBezTo>
                      <a:cubicBezTo>
                        <a:pt x="10205" y="61419"/>
                        <a:pt x="3884" y="60683"/>
                        <a:pt x="442" y="63584"/>
                      </a:cubicBezTo>
                      <a:cubicBezTo>
                        <a:pt x="-154" y="64190"/>
                        <a:pt x="-146" y="65163"/>
                        <a:pt x="459" y="65758"/>
                      </a:cubicBezTo>
                      <a:cubicBezTo>
                        <a:pt x="547" y="65845"/>
                        <a:pt x="645" y="65920"/>
                        <a:pt x="751" y="65983"/>
                      </a:cubicBezTo>
                      <a:cubicBezTo>
                        <a:pt x="4465" y="68027"/>
                        <a:pt x="10348" y="66459"/>
                        <a:pt x="14475" y="66386"/>
                      </a:cubicBezTo>
                      <a:cubicBezTo>
                        <a:pt x="19666" y="66295"/>
                        <a:pt x="24866" y="66452"/>
                        <a:pt x="30046" y="66798"/>
                      </a:cubicBezTo>
                      <a:cubicBezTo>
                        <a:pt x="40618" y="67532"/>
                        <a:pt x="51095" y="69292"/>
                        <a:pt x="61326" y="72053"/>
                      </a:cubicBezTo>
                      <a:cubicBezTo>
                        <a:pt x="62673" y="72397"/>
                        <a:pt x="64043" y="71584"/>
                        <a:pt x="64387" y="70239"/>
                      </a:cubicBezTo>
                      <a:cubicBezTo>
                        <a:pt x="64492" y="69830"/>
                        <a:pt x="64492" y="69403"/>
                        <a:pt x="64387" y="68994"/>
                      </a:cubicBezTo>
                      <a:cubicBezTo>
                        <a:pt x="59553" y="46868"/>
                        <a:pt x="58781" y="24048"/>
                        <a:pt x="62109" y="1645"/>
                      </a:cubicBezTo>
                      <a:cubicBezTo>
                        <a:pt x="62347" y="24"/>
                        <a:pt x="59946" y="-734"/>
                        <a:pt x="59583" y="94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53" name="Google Shape;3458;p53">
                  <a:extLst>
                    <a:ext uri="{FF2B5EF4-FFF2-40B4-BE49-F238E27FC236}">
                      <a16:creationId xmlns:a16="http://schemas.microsoft.com/office/drawing/2014/main" id="{09336831-369D-2D6F-7B74-E11CFDE95E51}"/>
                    </a:ext>
                  </a:extLst>
                </p:cNvPr>
                <p:cNvSpPr/>
                <p:nvPr/>
              </p:nvSpPr>
              <p:spPr>
                <a:xfrm rot="-2138257">
                  <a:off x="2857190" y="2490080"/>
                  <a:ext cx="106063" cy="139454"/>
                </a:xfrm>
                <a:custGeom>
                  <a:avLst/>
                  <a:gdLst/>
                  <a:ahLst/>
                  <a:cxnLst/>
                  <a:rect l="l" t="t" r="r" b="b"/>
                  <a:pathLst>
                    <a:path w="106092" h="139491" extrusionOk="0">
                      <a:moveTo>
                        <a:pt x="103171" y="765"/>
                      </a:moveTo>
                      <a:cubicBezTo>
                        <a:pt x="87943" y="34284"/>
                        <a:pt x="84176" y="71879"/>
                        <a:pt x="92451" y="107750"/>
                      </a:cubicBezTo>
                      <a:lnTo>
                        <a:pt x="95562" y="103669"/>
                      </a:lnTo>
                      <a:cubicBezTo>
                        <a:pt x="62032" y="105285"/>
                        <a:pt x="29529" y="115744"/>
                        <a:pt x="1356" y="133982"/>
                      </a:cubicBezTo>
                      <a:cubicBezTo>
                        <a:pt x="-1797" y="136002"/>
                        <a:pt x="1118" y="141046"/>
                        <a:pt x="4305" y="139021"/>
                      </a:cubicBezTo>
                      <a:cubicBezTo>
                        <a:pt x="31749" y="121745"/>
                        <a:pt x="63170" y="111793"/>
                        <a:pt x="95562" y="110116"/>
                      </a:cubicBezTo>
                      <a:cubicBezTo>
                        <a:pt x="97371" y="110082"/>
                        <a:pt x="98809" y="108588"/>
                        <a:pt x="98774" y="106781"/>
                      </a:cubicBezTo>
                      <a:cubicBezTo>
                        <a:pt x="98769" y="106530"/>
                        <a:pt x="98735" y="106279"/>
                        <a:pt x="98673" y="106035"/>
                      </a:cubicBezTo>
                      <a:cubicBezTo>
                        <a:pt x="91286" y="71344"/>
                        <a:pt x="93830" y="35275"/>
                        <a:pt x="106014" y="1963"/>
                      </a:cubicBezTo>
                      <a:cubicBezTo>
                        <a:pt x="106577" y="314"/>
                        <a:pt x="103937" y="-831"/>
                        <a:pt x="103171" y="76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54" name="Google Shape;3459;p53">
                  <a:extLst>
                    <a:ext uri="{FF2B5EF4-FFF2-40B4-BE49-F238E27FC236}">
                      <a16:creationId xmlns:a16="http://schemas.microsoft.com/office/drawing/2014/main" id="{9A17D802-6F6B-27F7-3776-75D10B6355CE}"/>
                    </a:ext>
                  </a:extLst>
                </p:cNvPr>
                <p:cNvSpPr/>
                <p:nvPr/>
              </p:nvSpPr>
              <p:spPr>
                <a:xfrm rot="-2138257">
                  <a:off x="2976239" y="2484263"/>
                  <a:ext cx="90926" cy="135629"/>
                </a:xfrm>
                <a:custGeom>
                  <a:avLst/>
                  <a:gdLst/>
                  <a:ahLst/>
                  <a:cxnLst/>
                  <a:rect l="l" t="t" r="r" b="b"/>
                  <a:pathLst>
                    <a:path w="90950" h="135665" extrusionOk="0">
                      <a:moveTo>
                        <a:pt x="86547" y="1170"/>
                      </a:moveTo>
                      <a:cubicBezTo>
                        <a:pt x="72321" y="34717"/>
                        <a:pt x="65846" y="71038"/>
                        <a:pt x="67605" y="107430"/>
                      </a:cubicBezTo>
                      <a:lnTo>
                        <a:pt x="70880" y="104157"/>
                      </a:lnTo>
                      <a:cubicBezTo>
                        <a:pt x="45933" y="106401"/>
                        <a:pt x="22002" y="115111"/>
                        <a:pt x="1454" y="129425"/>
                      </a:cubicBezTo>
                      <a:cubicBezTo>
                        <a:pt x="-1977" y="131821"/>
                        <a:pt x="1293" y="137498"/>
                        <a:pt x="4760" y="135078"/>
                      </a:cubicBezTo>
                      <a:cubicBezTo>
                        <a:pt x="24303" y="121343"/>
                        <a:pt x="47094" y="112942"/>
                        <a:pt x="70881" y="110703"/>
                      </a:cubicBezTo>
                      <a:cubicBezTo>
                        <a:pt x="72676" y="110671"/>
                        <a:pt x="74124" y="109224"/>
                        <a:pt x="74156" y="107430"/>
                      </a:cubicBezTo>
                      <a:cubicBezTo>
                        <a:pt x="73245" y="71884"/>
                        <a:pt x="78900" y="36475"/>
                        <a:pt x="90837" y="2978"/>
                      </a:cubicBezTo>
                      <a:cubicBezTo>
                        <a:pt x="91675" y="499"/>
                        <a:pt x="87630" y="-1278"/>
                        <a:pt x="86547" y="117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837" name="Google Shape;3460;p53">
                <a:extLst>
                  <a:ext uri="{FF2B5EF4-FFF2-40B4-BE49-F238E27FC236}">
                    <a16:creationId xmlns:a16="http://schemas.microsoft.com/office/drawing/2014/main" id="{AD00BB42-0FF9-F56F-3656-7FF6BD4EFB75}"/>
                  </a:ext>
                </a:extLst>
              </p:cNvPr>
              <p:cNvGrpSpPr/>
              <p:nvPr/>
            </p:nvGrpSpPr>
            <p:grpSpPr>
              <a:xfrm>
                <a:off x="3106521" y="2448736"/>
                <a:ext cx="392544" cy="434404"/>
                <a:chOff x="3106521" y="2448736"/>
                <a:chExt cx="392544" cy="434404"/>
              </a:xfrm>
            </p:grpSpPr>
            <p:sp>
              <p:nvSpPr>
                <p:cNvPr id="2845" name="Google Shape;3461;p53">
                  <a:extLst>
                    <a:ext uri="{FF2B5EF4-FFF2-40B4-BE49-F238E27FC236}">
                      <a16:creationId xmlns:a16="http://schemas.microsoft.com/office/drawing/2014/main" id="{0153A841-04A9-A1C4-536A-44EC2690F2B2}"/>
                    </a:ext>
                  </a:extLst>
                </p:cNvPr>
                <p:cNvSpPr/>
                <p:nvPr/>
              </p:nvSpPr>
              <p:spPr>
                <a:xfrm rot="-2138257">
                  <a:off x="3200122" y="2472291"/>
                  <a:ext cx="205341" cy="387294"/>
                </a:xfrm>
                <a:custGeom>
                  <a:avLst/>
                  <a:gdLst/>
                  <a:ahLst/>
                  <a:cxnLst/>
                  <a:rect l="l" t="t" r="r" b="b"/>
                  <a:pathLst>
                    <a:path w="205396" h="387398" extrusionOk="0">
                      <a:moveTo>
                        <a:pt x="170600" y="2331"/>
                      </a:moveTo>
                      <a:cubicBezTo>
                        <a:pt x="166724" y="-3089"/>
                        <a:pt x="157747" y="1887"/>
                        <a:pt x="161503" y="7645"/>
                      </a:cubicBezTo>
                      <a:cubicBezTo>
                        <a:pt x="204013" y="74403"/>
                        <a:pt x="204632" y="159561"/>
                        <a:pt x="163096" y="226929"/>
                      </a:cubicBezTo>
                      <a:cubicBezTo>
                        <a:pt x="144107" y="257859"/>
                        <a:pt x="119669" y="285097"/>
                        <a:pt x="90966" y="307325"/>
                      </a:cubicBezTo>
                      <a:cubicBezTo>
                        <a:pt x="69049" y="323164"/>
                        <a:pt x="49922" y="342538"/>
                        <a:pt x="34369" y="364652"/>
                      </a:cubicBezTo>
                      <a:cubicBezTo>
                        <a:pt x="17592" y="294336"/>
                        <a:pt x="2178" y="221152"/>
                        <a:pt x="19599" y="149551"/>
                      </a:cubicBezTo>
                      <a:cubicBezTo>
                        <a:pt x="33410" y="80907"/>
                        <a:pt x="86633" y="26976"/>
                        <a:pt x="155128" y="12220"/>
                      </a:cubicBezTo>
                      <a:cubicBezTo>
                        <a:pt x="156474" y="11806"/>
                        <a:pt x="157230" y="10381"/>
                        <a:pt x="156816" y="9035"/>
                      </a:cubicBezTo>
                      <a:cubicBezTo>
                        <a:pt x="156495" y="7992"/>
                        <a:pt x="155545" y="7268"/>
                        <a:pt x="154452" y="7237"/>
                      </a:cubicBezTo>
                      <a:lnTo>
                        <a:pt x="154452" y="7238"/>
                      </a:lnTo>
                      <a:cubicBezTo>
                        <a:pt x="85493" y="9681"/>
                        <a:pt x="32680" y="69183"/>
                        <a:pt x="12773" y="130943"/>
                      </a:cubicBezTo>
                      <a:cubicBezTo>
                        <a:pt x="-13886" y="213645"/>
                        <a:pt x="6395" y="301276"/>
                        <a:pt x="26338" y="383000"/>
                      </a:cubicBezTo>
                      <a:cubicBezTo>
                        <a:pt x="27478" y="387664"/>
                        <a:pt x="35286" y="389335"/>
                        <a:pt x="37389" y="384443"/>
                      </a:cubicBezTo>
                      <a:cubicBezTo>
                        <a:pt x="53224" y="347596"/>
                        <a:pt x="87535" y="326555"/>
                        <a:pt x="116456" y="300889"/>
                      </a:cubicBezTo>
                      <a:cubicBezTo>
                        <a:pt x="144882" y="275985"/>
                        <a:pt x="167880" y="245505"/>
                        <a:pt x="184022" y="211344"/>
                      </a:cubicBezTo>
                      <a:cubicBezTo>
                        <a:pt x="214740" y="144923"/>
                        <a:pt x="214107" y="63163"/>
                        <a:pt x="170600" y="23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46" name="Google Shape;3462;p53">
                  <a:extLst>
                    <a:ext uri="{FF2B5EF4-FFF2-40B4-BE49-F238E27FC236}">
                      <a16:creationId xmlns:a16="http://schemas.microsoft.com/office/drawing/2014/main" id="{74B7777F-9426-13FD-D4B6-B32E2980737A}"/>
                    </a:ext>
                  </a:extLst>
                </p:cNvPr>
                <p:cNvSpPr/>
                <p:nvPr/>
              </p:nvSpPr>
              <p:spPr>
                <a:xfrm rot="-2138257">
                  <a:off x="3230298" y="2477516"/>
                  <a:ext cx="133193" cy="363626"/>
                </a:xfrm>
                <a:custGeom>
                  <a:avLst/>
                  <a:gdLst/>
                  <a:ahLst/>
                  <a:cxnLst/>
                  <a:rect l="l" t="t" r="r" b="b"/>
                  <a:pathLst>
                    <a:path w="133229" h="363724" extrusionOk="0">
                      <a:moveTo>
                        <a:pt x="130086" y="641"/>
                      </a:moveTo>
                      <a:cubicBezTo>
                        <a:pt x="87948" y="49492"/>
                        <a:pt x="55216" y="105710"/>
                        <a:pt x="33543" y="166459"/>
                      </a:cubicBezTo>
                      <a:cubicBezTo>
                        <a:pt x="9201" y="228293"/>
                        <a:pt x="-2108" y="294481"/>
                        <a:pt x="323" y="360883"/>
                      </a:cubicBezTo>
                      <a:cubicBezTo>
                        <a:pt x="382" y="362510"/>
                        <a:pt x="1749" y="363781"/>
                        <a:pt x="3377" y="363723"/>
                      </a:cubicBezTo>
                      <a:cubicBezTo>
                        <a:pt x="4923" y="363667"/>
                        <a:pt x="6163" y="362428"/>
                        <a:pt x="6219" y="360883"/>
                      </a:cubicBezTo>
                      <a:cubicBezTo>
                        <a:pt x="7335" y="327309"/>
                        <a:pt x="10294" y="293822"/>
                        <a:pt x="15083" y="260572"/>
                      </a:cubicBezTo>
                      <a:cubicBezTo>
                        <a:pt x="20365" y="231104"/>
                        <a:pt x="27982" y="202103"/>
                        <a:pt x="37864" y="173841"/>
                      </a:cubicBezTo>
                      <a:cubicBezTo>
                        <a:pt x="60033" y="112235"/>
                        <a:pt x="92094" y="54648"/>
                        <a:pt x="132788" y="3341"/>
                      </a:cubicBezTo>
                      <a:cubicBezTo>
                        <a:pt x="134253" y="1454"/>
                        <a:pt x="131744" y="-1247"/>
                        <a:pt x="130086" y="64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47" name="Google Shape;3463;p53">
                  <a:extLst>
                    <a:ext uri="{FF2B5EF4-FFF2-40B4-BE49-F238E27FC236}">
                      <a16:creationId xmlns:a16="http://schemas.microsoft.com/office/drawing/2014/main" id="{31397D17-2FBB-AA3A-3310-EE781BFA47AE}"/>
                    </a:ext>
                  </a:extLst>
                </p:cNvPr>
                <p:cNvSpPr/>
                <p:nvPr/>
              </p:nvSpPr>
              <p:spPr>
                <a:xfrm rot="-2138257">
                  <a:off x="3268019" y="2727823"/>
                  <a:ext cx="81542" cy="78641"/>
                </a:xfrm>
                <a:custGeom>
                  <a:avLst/>
                  <a:gdLst/>
                  <a:ahLst/>
                  <a:cxnLst/>
                  <a:rect l="l" t="t" r="r" b="b"/>
                  <a:pathLst>
                    <a:path w="81564" h="78662" extrusionOk="0">
                      <a:moveTo>
                        <a:pt x="3957" y="43426"/>
                      </a:moveTo>
                      <a:cubicBezTo>
                        <a:pt x="18790" y="31575"/>
                        <a:pt x="32627" y="18529"/>
                        <a:pt x="45328" y="4420"/>
                      </a:cubicBezTo>
                      <a:lnTo>
                        <a:pt x="40979" y="3273"/>
                      </a:lnTo>
                      <a:cubicBezTo>
                        <a:pt x="48488" y="29823"/>
                        <a:pt x="60451" y="54908"/>
                        <a:pt x="76358" y="77459"/>
                      </a:cubicBezTo>
                      <a:cubicBezTo>
                        <a:pt x="78368" y="80297"/>
                        <a:pt x="83094" y="77597"/>
                        <a:pt x="81071" y="74706"/>
                      </a:cubicBezTo>
                      <a:cubicBezTo>
                        <a:pt x="65476" y="52513"/>
                        <a:pt x="53627" y="27915"/>
                        <a:pt x="45998" y="1890"/>
                      </a:cubicBezTo>
                      <a:cubicBezTo>
                        <a:pt x="45592" y="499"/>
                        <a:pt x="44136" y="-300"/>
                        <a:pt x="42744" y="105"/>
                      </a:cubicBezTo>
                      <a:cubicBezTo>
                        <a:pt x="42332" y="225"/>
                        <a:pt x="41956" y="444"/>
                        <a:pt x="41648" y="743"/>
                      </a:cubicBezTo>
                      <a:cubicBezTo>
                        <a:pt x="28697" y="14589"/>
                        <a:pt x="15047" y="27767"/>
                        <a:pt x="753" y="40225"/>
                      </a:cubicBezTo>
                      <a:cubicBezTo>
                        <a:pt x="-1470" y="42214"/>
                        <a:pt x="1721" y="45166"/>
                        <a:pt x="3957" y="434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48" name="Google Shape;3464;p53">
                  <a:extLst>
                    <a:ext uri="{FF2B5EF4-FFF2-40B4-BE49-F238E27FC236}">
                      <a16:creationId xmlns:a16="http://schemas.microsoft.com/office/drawing/2014/main" id="{202316B3-BDF9-38EF-472D-6093FAB75050}"/>
                    </a:ext>
                  </a:extLst>
                </p:cNvPr>
                <p:cNvSpPr/>
                <p:nvPr/>
              </p:nvSpPr>
              <p:spPr>
                <a:xfrm rot="-2138257">
                  <a:off x="3218539" y="2638541"/>
                  <a:ext cx="149928" cy="104335"/>
                </a:xfrm>
                <a:custGeom>
                  <a:avLst/>
                  <a:gdLst/>
                  <a:ahLst/>
                  <a:cxnLst/>
                  <a:rect l="l" t="t" r="r" b="b"/>
                  <a:pathLst>
                    <a:path w="149968" h="104363" extrusionOk="0">
                      <a:moveTo>
                        <a:pt x="2787" y="35901"/>
                      </a:moveTo>
                      <a:cubicBezTo>
                        <a:pt x="28500" y="31308"/>
                        <a:pt x="52822" y="20902"/>
                        <a:pt x="73893" y="5477"/>
                      </a:cubicBezTo>
                      <a:lnTo>
                        <a:pt x="69563" y="3716"/>
                      </a:lnTo>
                      <a:cubicBezTo>
                        <a:pt x="82770" y="44784"/>
                        <a:pt x="109610" y="80116"/>
                        <a:pt x="145643" y="103869"/>
                      </a:cubicBezTo>
                      <a:cubicBezTo>
                        <a:pt x="148820" y="105962"/>
                        <a:pt x="151776" y="100862"/>
                        <a:pt x="148619" y="98782"/>
                      </a:cubicBezTo>
                      <a:cubicBezTo>
                        <a:pt x="113876" y="75847"/>
                        <a:pt x="87996" y="41761"/>
                        <a:pt x="75248" y="2150"/>
                      </a:cubicBezTo>
                      <a:cubicBezTo>
                        <a:pt x="74792" y="572"/>
                        <a:pt x="73143" y="-338"/>
                        <a:pt x="71564" y="117"/>
                      </a:cubicBezTo>
                      <a:cubicBezTo>
                        <a:pt x="71339" y="182"/>
                        <a:pt x="71122" y="274"/>
                        <a:pt x="70918" y="390"/>
                      </a:cubicBezTo>
                      <a:cubicBezTo>
                        <a:pt x="49674" y="14505"/>
                        <a:pt x="26249" y="25028"/>
                        <a:pt x="1583" y="31535"/>
                      </a:cubicBezTo>
                      <a:cubicBezTo>
                        <a:pt x="389" y="31913"/>
                        <a:pt x="-272" y="33187"/>
                        <a:pt x="107" y="34380"/>
                      </a:cubicBezTo>
                      <a:cubicBezTo>
                        <a:pt x="465" y="35509"/>
                        <a:pt x="1633" y="36172"/>
                        <a:pt x="2787" y="3590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49" name="Google Shape;3465;p53">
                  <a:extLst>
                    <a:ext uri="{FF2B5EF4-FFF2-40B4-BE49-F238E27FC236}">
                      <a16:creationId xmlns:a16="http://schemas.microsoft.com/office/drawing/2014/main" id="{03E52A12-A7B7-6EB1-C892-010880C09475}"/>
                    </a:ext>
                  </a:extLst>
                </p:cNvPr>
                <p:cNvSpPr/>
                <p:nvPr/>
              </p:nvSpPr>
              <p:spPr>
                <a:xfrm rot="-2138257">
                  <a:off x="3187311" y="2540139"/>
                  <a:ext cx="163370" cy="120203"/>
                </a:xfrm>
                <a:custGeom>
                  <a:avLst/>
                  <a:gdLst/>
                  <a:ahLst/>
                  <a:cxnLst/>
                  <a:rect l="l" t="t" r="r" b="b"/>
                  <a:pathLst>
                    <a:path w="163414" h="120235" extrusionOk="0">
                      <a:moveTo>
                        <a:pt x="2556" y="46117"/>
                      </a:moveTo>
                      <a:cubicBezTo>
                        <a:pt x="35677" y="38836"/>
                        <a:pt x="67021" y="25057"/>
                        <a:pt x="94772" y="5579"/>
                      </a:cubicBezTo>
                      <a:lnTo>
                        <a:pt x="90248" y="2985"/>
                      </a:lnTo>
                      <a:cubicBezTo>
                        <a:pt x="92514" y="50822"/>
                        <a:pt x="118177" y="94487"/>
                        <a:pt x="158883" y="119764"/>
                      </a:cubicBezTo>
                      <a:cubicBezTo>
                        <a:pt x="162242" y="121832"/>
                        <a:pt x="165318" y="116547"/>
                        <a:pt x="161968" y="114488"/>
                      </a:cubicBezTo>
                      <a:cubicBezTo>
                        <a:pt x="123068" y="90361"/>
                        <a:pt x="98507" y="48681"/>
                        <a:pt x="96260" y="2985"/>
                      </a:cubicBezTo>
                      <a:cubicBezTo>
                        <a:pt x="96235" y="1311"/>
                        <a:pt x="94856" y="-25"/>
                        <a:pt x="93181" y="0"/>
                      </a:cubicBezTo>
                      <a:cubicBezTo>
                        <a:pt x="92674" y="8"/>
                        <a:pt x="92178" y="142"/>
                        <a:pt x="91736" y="391"/>
                      </a:cubicBezTo>
                      <a:cubicBezTo>
                        <a:pt x="63835" y="18619"/>
                        <a:pt x="33420" y="32677"/>
                        <a:pt x="1453" y="42120"/>
                      </a:cubicBezTo>
                      <a:cubicBezTo>
                        <a:pt x="359" y="42465"/>
                        <a:pt x="-248" y="43630"/>
                        <a:pt x="97" y="44722"/>
                      </a:cubicBezTo>
                      <a:cubicBezTo>
                        <a:pt x="424" y="45760"/>
                        <a:pt x="1497" y="46369"/>
                        <a:pt x="2556" y="4611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838" name="Google Shape;3466;p53">
                <a:extLst>
                  <a:ext uri="{FF2B5EF4-FFF2-40B4-BE49-F238E27FC236}">
                    <a16:creationId xmlns:a16="http://schemas.microsoft.com/office/drawing/2014/main" id="{0A813496-B255-BB0F-A9C7-8F24348B2AEC}"/>
                  </a:ext>
                </a:extLst>
              </p:cNvPr>
              <p:cNvGrpSpPr/>
              <p:nvPr/>
            </p:nvGrpSpPr>
            <p:grpSpPr>
              <a:xfrm>
                <a:off x="2689723" y="2161114"/>
                <a:ext cx="1126898" cy="957758"/>
                <a:chOff x="2689723" y="2161114"/>
                <a:chExt cx="1126898" cy="957758"/>
              </a:xfrm>
            </p:grpSpPr>
            <p:sp>
              <p:nvSpPr>
                <p:cNvPr id="2839" name="Google Shape;3467;p53">
                  <a:extLst>
                    <a:ext uri="{FF2B5EF4-FFF2-40B4-BE49-F238E27FC236}">
                      <a16:creationId xmlns:a16="http://schemas.microsoft.com/office/drawing/2014/main" id="{B367452D-F82B-156D-1A0F-B8D9D66EC839}"/>
                    </a:ext>
                  </a:extLst>
                </p:cNvPr>
                <p:cNvSpPr/>
                <p:nvPr/>
              </p:nvSpPr>
              <p:spPr>
                <a:xfrm rot="-2138257">
                  <a:off x="2689697" y="2455515"/>
                  <a:ext cx="1126949" cy="362145"/>
                </a:xfrm>
                <a:custGeom>
                  <a:avLst/>
                  <a:gdLst/>
                  <a:ahLst/>
                  <a:cxnLst/>
                  <a:rect l="l" t="t" r="r" b="b"/>
                  <a:pathLst>
                    <a:path w="1127252" h="362242" extrusionOk="0">
                      <a:moveTo>
                        <a:pt x="4136" y="361581"/>
                      </a:moveTo>
                      <a:cubicBezTo>
                        <a:pt x="55966" y="309631"/>
                        <a:pt x="110422" y="260365"/>
                        <a:pt x="167290" y="213976"/>
                      </a:cubicBezTo>
                      <a:cubicBezTo>
                        <a:pt x="227075" y="168807"/>
                        <a:pt x="294261" y="134364"/>
                        <a:pt x="365848" y="112182"/>
                      </a:cubicBezTo>
                      <a:cubicBezTo>
                        <a:pt x="443220" y="88687"/>
                        <a:pt x="522232" y="70970"/>
                        <a:pt x="602231" y="59177"/>
                      </a:cubicBezTo>
                      <a:cubicBezTo>
                        <a:pt x="683914" y="45907"/>
                        <a:pt x="765569" y="31059"/>
                        <a:pt x="847736" y="21084"/>
                      </a:cubicBezTo>
                      <a:cubicBezTo>
                        <a:pt x="938454" y="10212"/>
                        <a:pt x="1030147" y="10217"/>
                        <a:pt x="1120864" y="21100"/>
                      </a:cubicBezTo>
                      <a:cubicBezTo>
                        <a:pt x="1128096" y="21945"/>
                        <a:pt x="1129878" y="9312"/>
                        <a:pt x="1122598" y="8296"/>
                      </a:cubicBezTo>
                      <a:cubicBezTo>
                        <a:pt x="956817" y="-14847"/>
                        <a:pt x="794667" y="15001"/>
                        <a:pt x="631409" y="41892"/>
                      </a:cubicBezTo>
                      <a:cubicBezTo>
                        <a:pt x="475427" y="67584"/>
                        <a:pt x="313741" y="94680"/>
                        <a:pt x="182463" y="188963"/>
                      </a:cubicBezTo>
                      <a:cubicBezTo>
                        <a:pt x="115975" y="238676"/>
                        <a:pt x="55025" y="295383"/>
                        <a:pt x="662" y="358109"/>
                      </a:cubicBezTo>
                      <a:cubicBezTo>
                        <a:pt x="-265" y="359101"/>
                        <a:pt x="-212" y="360655"/>
                        <a:pt x="780" y="361581"/>
                      </a:cubicBezTo>
                      <a:cubicBezTo>
                        <a:pt x="1725" y="362463"/>
                        <a:pt x="3191" y="362463"/>
                        <a:pt x="4136" y="36158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40" name="Google Shape;3468;p53">
                  <a:extLst>
                    <a:ext uri="{FF2B5EF4-FFF2-40B4-BE49-F238E27FC236}">
                      <a16:creationId xmlns:a16="http://schemas.microsoft.com/office/drawing/2014/main" id="{4F44047B-5B04-9003-3245-264923E369A9}"/>
                    </a:ext>
                  </a:extLst>
                </p:cNvPr>
                <p:cNvSpPr/>
                <p:nvPr/>
              </p:nvSpPr>
              <p:spPr>
                <a:xfrm rot="-2138257">
                  <a:off x="2785801" y="2758851"/>
                  <a:ext cx="351711" cy="284168"/>
                </a:xfrm>
                <a:custGeom>
                  <a:avLst/>
                  <a:gdLst/>
                  <a:ahLst/>
                  <a:cxnLst/>
                  <a:rect l="l" t="t" r="r" b="b"/>
                  <a:pathLst>
                    <a:path w="351806" h="284244" extrusionOk="0">
                      <a:moveTo>
                        <a:pt x="347872" y="20487"/>
                      </a:moveTo>
                      <a:cubicBezTo>
                        <a:pt x="305333" y="7278"/>
                        <a:pt x="261397" y="-5380"/>
                        <a:pt x="216523" y="2363"/>
                      </a:cubicBezTo>
                      <a:cubicBezTo>
                        <a:pt x="180014" y="9501"/>
                        <a:pt x="146097" y="26317"/>
                        <a:pt x="118324" y="51050"/>
                      </a:cubicBezTo>
                      <a:cubicBezTo>
                        <a:pt x="53695" y="106388"/>
                        <a:pt x="20855" y="192056"/>
                        <a:pt x="1827" y="272814"/>
                      </a:cubicBezTo>
                      <a:cubicBezTo>
                        <a:pt x="1602" y="273806"/>
                        <a:pt x="1812" y="274847"/>
                        <a:pt x="2404" y="275674"/>
                      </a:cubicBezTo>
                      <a:cubicBezTo>
                        <a:pt x="-1317" y="277875"/>
                        <a:pt x="-771" y="284623"/>
                        <a:pt x="4411" y="284228"/>
                      </a:cubicBezTo>
                      <a:cubicBezTo>
                        <a:pt x="82544" y="278273"/>
                        <a:pt x="166559" y="268173"/>
                        <a:pt x="230585" y="218761"/>
                      </a:cubicBezTo>
                      <a:cubicBezTo>
                        <a:pt x="292220" y="171195"/>
                        <a:pt x="322842" y="96931"/>
                        <a:pt x="351626" y="27092"/>
                      </a:cubicBezTo>
                      <a:cubicBezTo>
                        <a:pt x="352379" y="24236"/>
                        <a:pt x="350712" y="21303"/>
                        <a:pt x="347872" y="20487"/>
                      </a:cubicBezTo>
                      <a:close/>
                      <a:moveTo>
                        <a:pt x="224103" y="210550"/>
                      </a:moveTo>
                      <a:cubicBezTo>
                        <a:pt x="162973" y="257532"/>
                        <a:pt x="83389" y="266838"/>
                        <a:pt x="8958" y="274537"/>
                      </a:cubicBezTo>
                      <a:cubicBezTo>
                        <a:pt x="35349" y="199964"/>
                        <a:pt x="58689" y="121904"/>
                        <a:pt x="118432" y="66229"/>
                      </a:cubicBezTo>
                      <a:cubicBezTo>
                        <a:pt x="145102" y="40520"/>
                        <a:pt x="178289" y="22573"/>
                        <a:pt x="214414" y="14323"/>
                      </a:cubicBezTo>
                      <a:cubicBezTo>
                        <a:pt x="256773" y="5493"/>
                        <a:pt x="298781" y="16976"/>
                        <a:pt x="339269" y="29129"/>
                      </a:cubicBezTo>
                      <a:cubicBezTo>
                        <a:pt x="312491" y="95437"/>
                        <a:pt x="282336" y="165795"/>
                        <a:pt x="224103" y="21055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41" name="Google Shape;3469;p53">
                  <a:extLst>
                    <a:ext uri="{FF2B5EF4-FFF2-40B4-BE49-F238E27FC236}">
                      <a16:creationId xmlns:a16="http://schemas.microsoft.com/office/drawing/2014/main" id="{2FF7F23A-8885-520A-FC03-975807EA708D}"/>
                    </a:ext>
                  </a:extLst>
                </p:cNvPr>
                <p:cNvSpPr/>
                <p:nvPr/>
              </p:nvSpPr>
              <p:spPr>
                <a:xfrm rot="-2138257">
                  <a:off x="2891065" y="2998793"/>
                  <a:ext cx="58849" cy="80599"/>
                </a:xfrm>
                <a:custGeom>
                  <a:avLst/>
                  <a:gdLst/>
                  <a:ahLst/>
                  <a:cxnLst/>
                  <a:rect l="l" t="t" r="r" b="b"/>
                  <a:pathLst>
                    <a:path w="58865" h="80621" extrusionOk="0">
                      <a:moveTo>
                        <a:pt x="1320" y="6381"/>
                      </a:moveTo>
                      <a:cubicBezTo>
                        <a:pt x="10510" y="7008"/>
                        <a:pt x="19735" y="6889"/>
                        <a:pt x="28905" y="6024"/>
                      </a:cubicBezTo>
                      <a:lnTo>
                        <a:pt x="56490" y="4746"/>
                      </a:lnTo>
                      <a:lnTo>
                        <a:pt x="54116" y="2373"/>
                      </a:lnTo>
                      <a:cubicBezTo>
                        <a:pt x="50933" y="27530"/>
                        <a:pt x="49418" y="52869"/>
                        <a:pt x="49579" y="78225"/>
                      </a:cubicBezTo>
                      <a:cubicBezTo>
                        <a:pt x="49627" y="79596"/>
                        <a:pt x="50778" y="80668"/>
                        <a:pt x="52150" y="80620"/>
                      </a:cubicBezTo>
                      <a:cubicBezTo>
                        <a:pt x="53454" y="80574"/>
                        <a:pt x="54501" y="79528"/>
                        <a:pt x="54546" y="78225"/>
                      </a:cubicBezTo>
                      <a:cubicBezTo>
                        <a:pt x="55054" y="52835"/>
                        <a:pt x="56001" y="27630"/>
                        <a:pt x="58865" y="2373"/>
                      </a:cubicBezTo>
                      <a:cubicBezTo>
                        <a:pt x="58859" y="1065"/>
                        <a:pt x="57799" y="6"/>
                        <a:pt x="56491" y="0"/>
                      </a:cubicBezTo>
                      <a:cubicBezTo>
                        <a:pt x="47047" y="477"/>
                        <a:pt x="37603" y="953"/>
                        <a:pt x="28160" y="1430"/>
                      </a:cubicBezTo>
                      <a:cubicBezTo>
                        <a:pt x="19047" y="1463"/>
                        <a:pt x="9951" y="2241"/>
                        <a:pt x="965" y="3756"/>
                      </a:cubicBezTo>
                      <a:cubicBezTo>
                        <a:pt x="-628" y="4104"/>
                        <a:pt x="-64" y="6218"/>
                        <a:pt x="1320" y="638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42" name="Google Shape;3470;p53">
                  <a:extLst>
                    <a:ext uri="{FF2B5EF4-FFF2-40B4-BE49-F238E27FC236}">
                      <a16:creationId xmlns:a16="http://schemas.microsoft.com/office/drawing/2014/main" id="{8E60F84E-C2CA-86F9-3C81-9415FBEBE96D}"/>
                    </a:ext>
                  </a:extLst>
                </p:cNvPr>
                <p:cNvSpPr/>
                <p:nvPr/>
              </p:nvSpPr>
              <p:spPr>
                <a:xfrm rot="-2138257">
                  <a:off x="2888814" y="2889663"/>
                  <a:ext cx="97482" cy="143392"/>
                </a:xfrm>
                <a:custGeom>
                  <a:avLst/>
                  <a:gdLst/>
                  <a:ahLst/>
                  <a:cxnLst/>
                  <a:rect l="l" t="t" r="r" b="b"/>
                  <a:pathLst>
                    <a:path w="97508" h="143431" extrusionOk="0">
                      <a:moveTo>
                        <a:pt x="565" y="2075"/>
                      </a:moveTo>
                      <a:cubicBezTo>
                        <a:pt x="13895" y="8014"/>
                        <a:pt x="27730" y="12750"/>
                        <a:pt x="41904" y="16227"/>
                      </a:cubicBezTo>
                      <a:cubicBezTo>
                        <a:pt x="56655" y="20436"/>
                        <a:pt x="71568" y="24008"/>
                        <a:pt x="86604" y="27036"/>
                      </a:cubicBezTo>
                      <a:lnTo>
                        <a:pt x="85178" y="24527"/>
                      </a:lnTo>
                      <a:cubicBezTo>
                        <a:pt x="77353" y="63516"/>
                        <a:pt x="79810" y="103869"/>
                        <a:pt x="92308" y="141624"/>
                      </a:cubicBezTo>
                      <a:cubicBezTo>
                        <a:pt x="93374" y="144802"/>
                        <a:pt x="98430" y="143444"/>
                        <a:pt x="97361" y="140232"/>
                      </a:cubicBezTo>
                      <a:cubicBezTo>
                        <a:pt x="84894" y="103349"/>
                        <a:pt x="82056" y="63897"/>
                        <a:pt x="89115" y="25611"/>
                      </a:cubicBezTo>
                      <a:cubicBezTo>
                        <a:pt x="89397" y="24527"/>
                        <a:pt x="88765" y="23415"/>
                        <a:pt x="87689" y="23102"/>
                      </a:cubicBezTo>
                      <a:cubicBezTo>
                        <a:pt x="73062" y="20256"/>
                        <a:pt x="58538" y="16909"/>
                        <a:pt x="44166" y="12969"/>
                      </a:cubicBezTo>
                      <a:cubicBezTo>
                        <a:pt x="29836" y="9040"/>
                        <a:pt x="15851" y="3510"/>
                        <a:pt x="1427" y="31"/>
                      </a:cubicBezTo>
                      <a:cubicBezTo>
                        <a:pt x="243" y="-254"/>
                        <a:pt x="-616" y="1492"/>
                        <a:pt x="564" y="207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43" name="Google Shape;3471;p53">
                  <a:extLst>
                    <a:ext uri="{FF2B5EF4-FFF2-40B4-BE49-F238E27FC236}">
                      <a16:creationId xmlns:a16="http://schemas.microsoft.com/office/drawing/2014/main" id="{CAEA55CC-D12A-9FA5-9B7A-622D80712662}"/>
                    </a:ext>
                  </a:extLst>
                </p:cNvPr>
                <p:cNvSpPr/>
                <p:nvPr/>
              </p:nvSpPr>
              <p:spPr>
                <a:xfrm rot="-2138257">
                  <a:off x="2902695" y="2816752"/>
                  <a:ext cx="113519" cy="153642"/>
                </a:xfrm>
                <a:custGeom>
                  <a:avLst/>
                  <a:gdLst/>
                  <a:ahLst/>
                  <a:cxnLst/>
                  <a:rect l="l" t="t" r="r" b="b"/>
                  <a:pathLst>
                    <a:path w="113550" h="153683" extrusionOk="0">
                      <a:moveTo>
                        <a:pt x="323" y="1163"/>
                      </a:moveTo>
                      <a:cubicBezTo>
                        <a:pt x="34437" y="15186"/>
                        <a:pt x="69945" y="25548"/>
                        <a:pt x="106250" y="32075"/>
                      </a:cubicBezTo>
                      <a:lnTo>
                        <a:pt x="104159" y="28394"/>
                      </a:lnTo>
                      <a:cubicBezTo>
                        <a:pt x="90337" y="68327"/>
                        <a:pt x="98431" y="111572"/>
                        <a:pt x="107796" y="151568"/>
                      </a:cubicBezTo>
                      <a:cubicBezTo>
                        <a:pt x="108665" y="155279"/>
                        <a:pt x="114233" y="153694"/>
                        <a:pt x="113481" y="150002"/>
                      </a:cubicBezTo>
                      <a:cubicBezTo>
                        <a:pt x="105422" y="110416"/>
                        <a:pt x="96336" y="69465"/>
                        <a:pt x="109932" y="29985"/>
                      </a:cubicBezTo>
                      <a:cubicBezTo>
                        <a:pt x="110361" y="28393"/>
                        <a:pt x="109429" y="26752"/>
                        <a:pt x="107841" y="26305"/>
                      </a:cubicBezTo>
                      <a:cubicBezTo>
                        <a:pt x="71775" y="18965"/>
                        <a:pt x="36582" y="8399"/>
                        <a:pt x="806" y="16"/>
                      </a:cubicBezTo>
                      <a:cubicBezTo>
                        <a:pt x="149" y="-138"/>
                        <a:pt x="-357" y="863"/>
                        <a:pt x="323" y="11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44" name="Google Shape;3472;p53">
                  <a:extLst>
                    <a:ext uri="{FF2B5EF4-FFF2-40B4-BE49-F238E27FC236}">
                      <a16:creationId xmlns:a16="http://schemas.microsoft.com/office/drawing/2014/main" id="{BFBC00E6-078C-C2C4-F948-6C2B337ECE9B}"/>
                    </a:ext>
                  </a:extLst>
                </p:cNvPr>
                <p:cNvSpPr/>
                <p:nvPr/>
              </p:nvSpPr>
              <p:spPr>
                <a:xfrm rot="-2138257">
                  <a:off x="2924604" y="2749448"/>
                  <a:ext cx="116340" cy="125842"/>
                </a:xfrm>
                <a:custGeom>
                  <a:avLst/>
                  <a:gdLst/>
                  <a:ahLst/>
                  <a:cxnLst/>
                  <a:rect l="l" t="t" r="r" b="b"/>
                  <a:pathLst>
                    <a:path w="116371" h="125876" extrusionOk="0">
                      <a:moveTo>
                        <a:pt x="710" y="2043"/>
                      </a:moveTo>
                      <a:cubicBezTo>
                        <a:pt x="19044" y="8182"/>
                        <a:pt x="37745" y="13168"/>
                        <a:pt x="56703" y="16970"/>
                      </a:cubicBezTo>
                      <a:cubicBezTo>
                        <a:pt x="75446" y="21666"/>
                        <a:pt x="94199" y="26318"/>
                        <a:pt x="112964" y="30925"/>
                      </a:cubicBezTo>
                      <a:lnTo>
                        <a:pt x="111348" y="26956"/>
                      </a:lnTo>
                      <a:cubicBezTo>
                        <a:pt x="95255" y="56706"/>
                        <a:pt x="91323" y="91530"/>
                        <a:pt x="100379" y="124116"/>
                      </a:cubicBezTo>
                      <a:cubicBezTo>
                        <a:pt x="100794" y="125439"/>
                        <a:pt x="102205" y="126175"/>
                        <a:pt x="103529" y="125760"/>
                      </a:cubicBezTo>
                      <a:cubicBezTo>
                        <a:pt x="104789" y="125366"/>
                        <a:pt x="105528" y="124064"/>
                        <a:pt x="105222" y="122781"/>
                      </a:cubicBezTo>
                      <a:cubicBezTo>
                        <a:pt x="96982" y="91496"/>
                        <a:pt x="100836" y="58257"/>
                        <a:pt x="116017" y="29683"/>
                      </a:cubicBezTo>
                      <a:cubicBezTo>
                        <a:pt x="116760" y="28369"/>
                        <a:pt x="116297" y="26702"/>
                        <a:pt x="114982" y="25959"/>
                      </a:cubicBezTo>
                      <a:cubicBezTo>
                        <a:pt x="114799" y="25856"/>
                        <a:pt x="114604" y="25773"/>
                        <a:pt x="114401" y="25715"/>
                      </a:cubicBezTo>
                      <a:cubicBezTo>
                        <a:pt x="95202" y="21162"/>
                        <a:pt x="75998" y="16630"/>
                        <a:pt x="56790" y="12119"/>
                      </a:cubicBezTo>
                      <a:cubicBezTo>
                        <a:pt x="38460" y="6921"/>
                        <a:pt x="19822" y="2875"/>
                        <a:pt x="986" y="7"/>
                      </a:cubicBezTo>
                      <a:cubicBezTo>
                        <a:pt x="-267" y="-123"/>
                        <a:pt x="-289" y="1652"/>
                        <a:pt x="710" y="204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pic>
        <p:nvPicPr>
          <p:cNvPr id="2865" name="Google Shape;213;p3">
            <a:extLst>
              <a:ext uri="{FF2B5EF4-FFF2-40B4-BE49-F238E27FC236}">
                <a16:creationId xmlns:a16="http://schemas.microsoft.com/office/drawing/2014/main" id="{D3618499-7C47-138F-A22F-3AC0EC407410}"/>
              </a:ext>
            </a:extLst>
          </p:cNvPr>
          <p:cNvPicPr preferRelativeResize="0"/>
          <p:nvPr/>
        </p:nvPicPr>
        <p:blipFill rotWithShape="1">
          <a:blip r:embed="rId5">
            <a:alphaModFix/>
          </a:blip>
          <a:srcRect/>
          <a:stretch/>
        </p:blipFill>
        <p:spPr>
          <a:xfrm>
            <a:off x="279400" y="4366965"/>
            <a:ext cx="1773892" cy="429927"/>
          </a:xfrm>
          <a:prstGeom prst="rect">
            <a:avLst/>
          </a:prstGeom>
          <a:noFill/>
          <a:ln>
            <a:noFill/>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par>
                                <p:cTn id="13" presetID="22" presetClass="entr" presetSubtype="1" fill="hold" nodeType="with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wipe(up)">
                                      <p:cBhvr>
                                        <p:cTn id="15" dur="500"/>
                                        <p:tgtEl>
                                          <p:spTgt spid="512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Shape 2797"/>
        <p:cNvGrpSpPr/>
        <p:nvPr/>
      </p:nvGrpSpPr>
      <p:grpSpPr>
        <a:xfrm>
          <a:off x="0" y="0"/>
          <a:ext cx="0" cy="0"/>
          <a:chOff x="0" y="0"/>
          <a:chExt cx="0" cy="0"/>
        </a:xfrm>
      </p:grpSpPr>
      <p:sp>
        <p:nvSpPr>
          <p:cNvPr id="4" name="Rectangle 3">
            <a:extLst>
              <a:ext uri="{FF2B5EF4-FFF2-40B4-BE49-F238E27FC236}">
                <a16:creationId xmlns:a16="http://schemas.microsoft.com/office/drawing/2014/main" id="{8D52B30E-6DE1-26FA-64CA-A10C14D3B5E6}"/>
              </a:ext>
            </a:extLst>
          </p:cNvPr>
          <p:cNvSpPr/>
          <p:nvPr/>
        </p:nvSpPr>
        <p:spPr>
          <a:xfrm>
            <a:off x="276225" y="1214756"/>
            <a:ext cx="1574800" cy="570229"/>
          </a:xfrm>
          <a:prstGeom prst="rect">
            <a:avLst/>
          </a:prstGeom>
          <a:solidFill>
            <a:schemeClr val="accent6"/>
          </a:solidFill>
          <a:ln>
            <a:solidFill>
              <a:srgbClr val="00206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bg1">
                    <a:lumMod val="50000"/>
                  </a:schemeClr>
                </a:solidFill>
              </a:rPr>
              <a:t>Phần</a:t>
            </a:r>
            <a:r>
              <a:rPr lang="en-US" sz="2400" b="1" dirty="0">
                <a:solidFill>
                  <a:schemeClr val="bg1">
                    <a:lumMod val="50000"/>
                  </a:schemeClr>
                </a:solidFill>
              </a:rPr>
              <a:t> 5</a:t>
            </a:r>
          </a:p>
        </p:txBody>
      </p:sp>
      <p:sp>
        <p:nvSpPr>
          <p:cNvPr id="5" name="Rectangle: Rounded Corners 4">
            <a:extLst>
              <a:ext uri="{FF2B5EF4-FFF2-40B4-BE49-F238E27FC236}">
                <a16:creationId xmlns:a16="http://schemas.microsoft.com/office/drawing/2014/main" id="{2B463359-C84E-82E8-6CC9-ACB9C70852E6}"/>
              </a:ext>
            </a:extLst>
          </p:cNvPr>
          <p:cNvSpPr/>
          <p:nvPr/>
        </p:nvSpPr>
        <p:spPr>
          <a:xfrm>
            <a:off x="2209799" y="377932"/>
            <a:ext cx="5723467" cy="927100"/>
          </a:xfrm>
          <a:prstGeom prst="roundRect">
            <a:avLst>
              <a:gd name="adj" fmla="val 7078"/>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a:solidFill>
                  <a:schemeClr val="tx1"/>
                </a:solidFill>
                <a:ea typeface="Times New Roman" panose="02020603050405020304" pitchFamily="18" charset="0"/>
              </a:rPr>
              <a:t>N</a:t>
            </a:r>
            <a:r>
              <a:rPr lang="vi-VN" sz="2000" dirty="0">
                <a:solidFill>
                  <a:schemeClr val="tx1"/>
                </a:solidFill>
                <a:effectLst/>
                <a:ea typeface="Times New Roman" panose="02020603050405020304" pitchFamily="18" charset="0"/>
              </a:rPr>
              <a:t>ghệ thuật xây dựng hình tượng người phụ nữ</a:t>
            </a:r>
            <a:r>
              <a:rPr lang="en-US" sz="2000" dirty="0">
                <a:solidFill>
                  <a:schemeClr val="tx1"/>
                </a:solidFill>
                <a:effectLst/>
                <a:ea typeface="Times New Roman" panose="02020603050405020304" pitchFamily="18" charset="0"/>
              </a:rPr>
              <a:t>.</a:t>
            </a:r>
            <a:r>
              <a:rPr lang="vi-VN" sz="2000" dirty="0">
                <a:solidFill>
                  <a:schemeClr val="tx1"/>
                </a:solidFill>
                <a:effectLst/>
                <a:ea typeface="Times New Roman" panose="02020603050405020304" pitchFamily="18" charset="0"/>
              </a:rPr>
              <a:t> </a:t>
            </a:r>
            <a:endParaRPr lang="en-US" sz="2000" dirty="0">
              <a:solidFill>
                <a:schemeClr val="tx1"/>
              </a:solidFill>
            </a:endParaRPr>
          </a:p>
        </p:txBody>
      </p:sp>
      <p:sp>
        <p:nvSpPr>
          <p:cNvPr id="6" name="Rectangle: Rounded Corners 5">
            <a:extLst>
              <a:ext uri="{FF2B5EF4-FFF2-40B4-BE49-F238E27FC236}">
                <a16:creationId xmlns:a16="http://schemas.microsoft.com/office/drawing/2014/main" id="{E8E582F2-69FC-85F2-8494-F017B7440FFD}"/>
              </a:ext>
            </a:extLst>
          </p:cNvPr>
          <p:cNvSpPr/>
          <p:nvPr/>
        </p:nvSpPr>
        <p:spPr>
          <a:xfrm>
            <a:off x="2759075" y="1698307"/>
            <a:ext cx="5970058" cy="1146493"/>
          </a:xfrm>
          <a:prstGeom prst="roundRect">
            <a:avLst>
              <a:gd name="adj" fmla="val 9419"/>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chemeClr val="tx1"/>
                </a:solidFill>
                <a:effectLst/>
                <a:ea typeface="Times New Roman" panose="02020603050405020304" pitchFamily="18" charset="0"/>
              </a:rPr>
              <a:t>Tương quan so sánh với các truyện khác thuộc thể truyền kì</a:t>
            </a:r>
            <a:r>
              <a:rPr lang="en-US" sz="2000" dirty="0">
                <a:solidFill>
                  <a:schemeClr val="tx1"/>
                </a:solidFill>
                <a:effectLst/>
                <a:ea typeface="Times New Roman" panose="02020603050405020304" pitchFamily="18" charset="0"/>
              </a:rPr>
              <a:t>.</a:t>
            </a:r>
            <a:endParaRPr lang="en-US" sz="2000" dirty="0">
              <a:solidFill>
                <a:schemeClr val="tx1"/>
              </a:solidFill>
            </a:endParaRPr>
          </a:p>
        </p:txBody>
      </p:sp>
      <p:cxnSp>
        <p:nvCxnSpPr>
          <p:cNvPr id="7" name="Connector: Elbow 6">
            <a:extLst>
              <a:ext uri="{FF2B5EF4-FFF2-40B4-BE49-F238E27FC236}">
                <a16:creationId xmlns:a16="http://schemas.microsoft.com/office/drawing/2014/main" id="{A14C9C2D-A320-24C9-2BE7-AA21CB8410A7}"/>
              </a:ext>
            </a:extLst>
          </p:cNvPr>
          <p:cNvCxnSpPr>
            <a:cxnSpLocks/>
            <a:stCxn id="4" idx="0"/>
            <a:endCxn id="5" idx="1"/>
          </p:cNvCxnSpPr>
          <p:nvPr/>
        </p:nvCxnSpPr>
        <p:spPr>
          <a:xfrm rot="5400000" flipH="1" flipV="1">
            <a:off x="1450075" y="455032"/>
            <a:ext cx="373274" cy="1146174"/>
          </a:xfrm>
          <a:prstGeom prst="bentConnector2">
            <a:avLst/>
          </a:prstGeom>
          <a:ln w="19050">
            <a:headEnd type="oval" w="med" len="med"/>
            <a:tailEnd type="oval" w="med" len="med"/>
          </a:ln>
        </p:spPr>
        <p:style>
          <a:lnRef idx="1">
            <a:schemeClr val="dk1"/>
          </a:lnRef>
          <a:fillRef idx="0">
            <a:schemeClr val="dk1"/>
          </a:fillRef>
          <a:effectRef idx="0">
            <a:schemeClr val="dk1"/>
          </a:effectRef>
          <a:fontRef idx="minor">
            <a:schemeClr val="tx1"/>
          </a:fontRef>
        </p:style>
      </p:cxnSp>
      <p:cxnSp>
        <p:nvCxnSpPr>
          <p:cNvPr id="8" name="Connector: Elbow 7">
            <a:extLst>
              <a:ext uri="{FF2B5EF4-FFF2-40B4-BE49-F238E27FC236}">
                <a16:creationId xmlns:a16="http://schemas.microsoft.com/office/drawing/2014/main" id="{26FB6316-0912-43AD-4EF7-6C39C264F29B}"/>
              </a:ext>
            </a:extLst>
          </p:cNvPr>
          <p:cNvCxnSpPr>
            <a:cxnSpLocks/>
            <a:stCxn id="4" idx="2"/>
            <a:endCxn id="6" idx="1"/>
          </p:cNvCxnSpPr>
          <p:nvPr/>
        </p:nvCxnSpPr>
        <p:spPr>
          <a:xfrm rot="16200000" flipH="1">
            <a:off x="1668066" y="1180544"/>
            <a:ext cx="486569" cy="1695450"/>
          </a:xfrm>
          <a:prstGeom prst="bentConnector2">
            <a:avLst/>
          </a:prstGeom>
          <a:ln w="19050">
            <a:headEnd type="oval" w="med" len="med"/>
            <a:tailEnd type="oval" w="med" len="med"/>
          </a:ln>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78458273-2F38-D6F4-A004-EF38A6E0B6BF}"/>
              </a:ext>
            </a:extLst>
          </p:cNvPr>
          <p:cNvSpPr txBox="1"/>
          <p:nvPr/>
        </p:nvSpPr>
        <p:spPr>
          <a:xfrm>
            <a:off x="276225" y="2987749"/>
            <a:ext cx="5334000" cy="1881990"/>
          </a:xfrm>
          <a:prstGeom prst="rect">
            <a:avLst/>
          </a:prstGeom>
          <a:noFill/>
        </p:spPr>
        <p:txBody>
          <a:bodyPr wrap="square" rtlCol="0">
            <a:spAutoFit/>
          </a:bodyPr>
          <a:lstStyle/>
          <a:p>
            <a:pPr algn="just">
              <a:lnSpc>
                <a:spcPct val="150000"/>
              </a:lnSpc>
            </a:pPr>
            <a:r>
              <a:rPr lang="vi-VN" sz="2000" i="1" dirty="0">
                <a:effectLst/>
                <a:latin typeface="+mn-lt"/>
                <a:ea typeface="Times New Roman" panose="02020603050405020304" pitchFamily="18" charset="0"/>
                <a:cs typeface="Times New Roman" panose="02020603050405020304" pitchFamily="18" charset="0"/>
              </a:rPr>
              <a:t>“Có thể nói, với “Người con gái Nam Xương”, Nguyễn D</a:t>
            </a:r>
            <a:r>
              <a:rPr lang="en-US" sz="2000" i="1" dirty="0">
                <a:effectLst/>
                <a:latin typeface="+mn-lt"/>
                <a:ea typeface="Times New Roman" panose="02020603050405020304" pitchFamily="18" charset="0"/>
                <a:cs typeface="Times New Roman" panose="02020603050405020304" pitchFamily="18" charset="0"/>
              </a:rPr>
              <a:t>ữ</a:t>
            </a:r>
            <a:r>
              <a:rPr lang="vi-VN" sz="2000" i="1" dirty="0">
                <a:effectLst/>
                <a:latin typeface="+mn-lt"/>
                <a:ea typeface="Times New Roman" panose="02020603050405020304" pitchFamily="18" charset="0"/>
                <a:cs typeface="Times New Roman" panose="02020603050405020304" pitchFamily="18" charset="0"/>
              </a:rPr>
              <a:t> đã vượt khỏi những công thức thông lệ về hình tượng người phụ nữ trong thể truyền kì”.</a:t>
            </a:r>
            <a:endParaRPr lang="en-US" sz="2000" dirty="0">
              <a:effectLst/>
              <a:latin typeface="+mn-lt"/>
              <a:ea typeface="Times New Roman" panose="02020603050405020304" pitchFamily="18" charset="0"/>
            </a:endParaRPr>
          </a:p>
        </p:txBody>
      </p:sp>
      <p:pic>
        <p:nvPicPr>
          <p:cNvPr id="7170" name="Picture 2" descr="Cảm nhận nỗi oan khuất của Vũ Nương (8 mẫu) - Văn 9">
            <a:extLst>
              <a:ext uri="{FF2B5EF4-FFF2-40B4-BE49-F238E27FC236}">
                <a16:creationId xmlns:a16="http://schemas.microsoft.com/office/drawing/2014/main" id="{9193316C-0F3D-0DF4-5F94-3D0C105691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0809"/>
          <a:stretch/>
        </p:blipFill>
        <p:spPr bwMode="auto">
          <a:xfrm>
            <a:off x="5923703" y="3042201"/>
            <a:ext cx="2483698" cy="188199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randombar(horizontal)">
                                      <p:cBhvr>
                                        <p:cTn id="28" dur="500"/>
                                        <p:tgtEl>
                                          <p:spTgt spid="10"/>
                                        </p:tgtEl>
                                      </p:cBhvr>
                                    </p:animEffect>
                                  </p:childTnLst>
                                </p:cTn>
                              </p:par>
                              <p:par>
                                <p:cTn id="29" presetID="14" presetClass="entr" presetSubtype="10" fill="hold" nodeType="withEffect">
                                  <p:stCondLst>
                                    <p:cond delay="0"/>
                                  </p:stCondLst>
                                  <p:childTnLst>
                                    <p:set>
                                      <p:cBhvr>
                                        <p:cTn id="30" dur="1" fill="hold">
                                          <p:stCondLst>
                                            <p:cond delay="0"/>
                                          </p:stCondLst>
                                        </p:cTn>
                                        <p:tgtEl>
                                          <p:spTgt spid="7170"/>
                                        </p:tgtEl>
                                        <p:attrNameLst>
                                          <p:attrName>style.visibility</p:attrName>
                                        </p:attrNameLst>
                                      </p:cBhvr>
                                      <p:to>
                                        <p:strVal val="visible"/>
                                      </p:to>
                                    </p:set>
                                    <p:animEffect transition="in" filter="randombar(horizontal)">
                                      <p:cBhvr>
                                        <p:cTn id="31"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Shape 2826"/>
        <p:cNvGrpSpPr/>
        <p:nvPr/>
      </p:nvGrpSpPr>
      <p:grpSpPr>
        <a:xfrm>
          <a:off x="0" y="0"/>
          <a:ext cx="0" cy="0"/>
          <a:chOff x="0" y="0"/>
          <a:chExt cx="0" cy="0"/>
        </a:xfrm>
      </p:grpSpPr>
      <p:sp>
        <p:nvSpPr>
          <p:cNvPr id="4" name="Rectangle 3">
            <a:extLst>
              <a:ext uri="{FF2B5EF4-FFF2-40B4-BE49-F238E27FC236}">
                <a16:creationId xmlns:a16="http://schemas.microsoft.com/office/drawing/2014/main" id="{9A4269F0-EDFB-0DC2-67FE-DBBA543174EB}"/>
              </a:ext>
            </a:extLst>
          </p:cNvPr>
          <p:cNvSpPr/>
          <p:nvPr/>
        </p:nvSpPr>
        <p:spPr>
          <a:xfrm>
            <a:off x="615950" y="342900"/>
            <a:ext cx="7912100" cy="749300"/>
          </a:xfrm>
          <a:prstGeom prst="rect">
            <a:avLst/>
          </a:prstGeom>
          <a:solidFill>
            <a:schemeClr val="bg2">
              <a:lumMod val="40000"/>
              <a:lumOff val="60000"/>
            </a:schemeClr>
          </a:solidFill>
          <a:ln>
            <a:solidFill>
              <a:schemeClr val="bg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dirty="0">
                <a:solidFill>
                  <a:schemeClr val="tx1"/>
                </a:solidFill>
              </a:rPr>
              <a:t>c. Vai </a:t>
            </a:r>
            <a:r>
              <a:rPr lang="en-US" sz="2400" b="1" dirty="0" err="1">
                <a:solidFill>
                  <a:schemeClr val="tx1"/>
                </a:solidFill>
              </a:rPr>
              <a:t>trò</a:t>
            </a:r>
            <a:r>
              <a:rPr lang="en-US" sz="2400" b="1" dirty="0">
                <a:solidFill>
                  <a:schemeClr val="tx1"/>
                </a:solidFill>
              </a:rPr>
              <a:t> </a:t>
            </a:r>
            <a:r>
              <a:rPr lang="en-US" sz="2400" b="1" dirty="0" err="1">
                <a:solidFill>
                  <a:schemeClr val="tx1"/>
                </a:solidFill>
              </a:rPr>
              <a:t>của</a:t>
            </a:r>
            <a:r>
              <a:rPr lang="en-US" sz="2400" b="1" dirty="0">
                <a:solidFill>
                  <a:schemeClr val="tx1"/>
                </a:solidFill>
              </a:rPr>
              <a:t> </a:t>
            </a:r>
            <a:r>
              <a:rPr lang="en-US" sz="2400" b="1" dirty="0" err="1">
                <a:solidFill>
                  <a:schemeClr val="tx1"/>
                </a:solidFill>
              </a:rPr>
              <a:t>phần</a:t>
            </a:r>
            <a:r>
              <a:rPr lang="en-US" sz="2400" b="1" dirty="0">
                <a:solidFill>
                  <a:schemeClr val="tx1"/>
                </a:solidFill>
              </a:rPr>
              <a:t> (5) </a:t>
            </a:r>
            <a:r>
              <a:rPr lang="en-US" sz="2400" b="1" dirty="0" err="1">
                <a:solidFill>
                  <a:schemeClr val="tx1"/>
                </a:solidFill>
              </a:rPr>
              <a:t>trong</a:t>
            </a:r>
            <a:r>
              <a:rPr lang="en-US" sz="2400" b="1" dirty="0">
                <a:solidFill>
                  <a:schemeClr val="tx1"/>
                </a:solidFill>
              </a:rPr>
              <a:t> </a:t>
            </a:r>
            <a:r>
              <a:rPr lang="en-US" sz="2400" b="1" dirty="0" err="1">
                <a:solidFill>
                  <a:schemeClr val="tx1"/>
                </a:solidFill>
              </a:rPr>
              <a:t>bài</a:t>
            </a:r>
            <a:r>
              <a:rPr lang="en-US" sz="2400" b="1" dirty="0">
                <a:solidFill>
                  <a:schemeClr val="tx1"/>
                </a:solidFill>
              </a:rPr>
              <a:t> </a:t>
            </a:r>
            <a:r>
              <a:rPr lang="en-US" sz="2400" b="1" dirty="0" err="1">
                <a:solidFill>
                  <a:schemeClr val="tx1"/>
                </a:solidFill>
              </a:rPr>
              <a:t>nghị</a:t>
            </a:r>
            <a:r>
              <a:rPr lang="en-US" sz="2400" b="1" dirty="0">
                <a:solidFill>
                  <a:schemeClr val="tx1"/>
                </a:solidFill>
              </a:rPr>
              <a:t> </a:t>
            </a:r>
            <a:r>
              <a:rPr lang="en-US" sz="2400" b="1" dirty="0" err="1">
                <a:solidFill>
                  <a:schemeClr val="tx1"/>
                </a:solidFill>
              </a:rPr>
              <a:t>luận</a:t>
            </a:r>
            <a:r>
              <a:rPr lang="en-US" sz="2400" b="1" dirty="0">
                <a:solidFill>
                  <a:schemeClr val="tx1"/>
                </a:solidFill>
              </a:rPr>
              <a:t>.</a:t>
            </a:r>
          </a:p>
        </p:txBody>
      </p:sp>
      <p:sp>
        <p:nvSpPr>
          <p:cNvPr id="5" name="Rectangle 4">
            <a:extLst>
              <a:ext uri="{FF2B5EF4-FFF2-40B4-BE49-F238E27FC236}">
                <a16:creationId xmlns:a16="http://schemas.microsoft.com/office/drawing/2014/main" id="{2F0E8258-A2E0-E370-2E93-EB5DA24FE241}"/>
              </a:ext>
            </a:extLst>
          </p:cNvPr>
          <p:cNvSpPr/>
          <p:nvPr/>
        </p:nvSpPr>
        <p:spPr>
          <a:xfrm>
            <a:off x="311150" y="2311401"/>
            <a:ext cx="1574800" cy="660400"/>
          </a:xfrm>
          <a:prstGeom prst="rect">
            <a:avLst/>
          </a:prstGeom>
          <a:solidFill>
            <a:schemeClr val="accent6"/>
          </a:solidFill>
          <a:ln>
            <a:solidFill>
              <a:srgbClr val="FF00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rPr>
              <a:t>Phần</a:t>
            </a:r>
            <a:r>
              <a:rPr lang="en-US" sz="2000" dirty="0">
                <a:solidFill>
                  <a:schemeClr val="tx1"/>
                </a:solidFill>
              </a:rPr>
              <a:t> (5)</a:t>
            </a:r>
          </a:p>
        </p:txBody>
      </p:sp>
      <p:sp>
        <p:nvSpPr>
          <p:cNvPr id="7" name="Rectangle 6">
            <a:extLst>
              <a:ext uri="{FF2B5EF4-FFF2-40B4-BE49-F238E27FC236}">
                <a16:creationId xmlns:a16="http://schemas.microsoft.com/office/drawing/2014/main" id="{15FF58F3-0438-9B4B-5787-A76021BE0A20}"/>
              </a:ext>
            </a:extLst>
          </p:cNvPr>
          <p:cNvSpPr/>
          <p:nvPr/>
        </p:nvSpPr>
        <p:spPr>
          <a:xfrm>
            <a:off x="3327400" y="1485900"/>
            <a:ext cx="5200650" cy="533400"/>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just">
              <a:lnSpc>
                <a:spcPct val="150000"/>
              </a:lnSpc>
              <a:buFont typeface="Arial" panose="020B0604020202020204" pitchFamily="34" charset="0"/>
              <a:buChar char="•"/>
            </a:pPr>
            <a:r>
              <a:rPr lang="vi-VN" sz="2000" dirty="0">
                <a:solidFill>
                  <a:schemeClr val="tx1"/>
                </a:solidFill>
                <a:effectLst/>
                <a:ea typeface="Times New Roman" panose="02020603050405020304" pitchFamily="18" charset="0"/>
              </a:rPr>
              <a:t>Kết thúc vấn đề trong bài nghị luận</a:t>
            </a:r>
            <a:r>
              <a:rPr lang="en-US" sz="2000" dirty="0">
                <a:solidFill>
                  <a:schemeClr val="tx1"/>
                </a:solidFill>
                <a:effectLst/>
                <a:ea typeface="Times New Roman" panose="02020603050405020304" pitchFamily="18" charset="0"/>
              </a:rPr>
              <a:t>.</a:t>
            </a:r>
            <a:endParaRPr lang="en-US" sz="2000" dirty="0">
              <a:solidFill>
                <a:schemeClr val="tx1"/>
              </a:solidFill>
            </a:endParaRPr>
          </a:p>
        </p:txBody>
      </p:sp>
      <p:sp>
        <p:nvSpPr>
          <p:cNvPr id="8" name="Rectangle 7">
            <a:extLst>
              <a:ext uri="{FF2B5EF4-FFF2-40B4-BE49-F238E27FC236}">
                <a16:creationId xmlns:a16="http://schemas.microsoft.com/office/drawing/2014/main" id="{2CBFCCC5-40DB-0D02-CE34-5D4E45256BEC}"/>
              </a:ext>
            </a:extLst>
          </p:cNvPr>
          <p:cNvSpPr/>
          <p:nvPr/>
        </p:nvSpPr>
        <p:spPr>
          <a:xfrm>
            <a:off x="3327400" y="2190751"/>
            <a:ext cx="5200650" cy="901700"/>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just">
              <a:lnSpc>
                <a:spcPct val="150000"/>
              </a:lnSpc>
              <a:buFont typeface="Arial" panose="020B0604020202020204" pitchFamily="34" charset="0"/>
              <a:buChar char="•"/>
            </a:pPr>
            <a:r>
              <a:rPr lang="vi-VN" sz="2000" dirty="0">
                <a:solidFill>
                  <a:schemeClr val="tx1"/>
                </a:solidFill>
                <a:effectLst/>
                <a:ea typeface="Times New Roman" panose="02020603050405020304" pitchFamily="18" charset="0"/>
              </a:rPr>
              <a:t>Khái quát và nâng cao các ý đã phân tích trong bài</a:t>
            </a:r>
            <a:r>
              <a:rPr lang="en-US" sz="2000" dirty="0">
                <a:solidFill>
                  <a:schemeClr val="tx1"/>
                </a:solidFill>
                <a:effectLst/>
                <a:ea typeface="Times New Roman" panose="02020603050405020304" pitchFamily="18" charset="0"/>
              </a:rPr>
              <a:t>.</a:t>
            </a:r>
            <a:endParaRPr lang="en-US" sz="2000" dirty="0">
              <a:solidFill>
                <a:schemeClr val="tx1"/>
              </a:solidFill>
            </a:endParaRPr>
          </a:p>
        </p:txBody>
      </p:sp>
      <p:sp>
        <p:nvSpPr>
          <p:cNvPr id="9" name="Rectangle 8">
            <a:extLst>
              <a:ext uri="{FF2B5EF4-FFF2-40B4-BE49-F238E27FC236}">
                <a16:creationId xmlns:a16="http://schemas.microsoft.com/office/drawing/2014/main" id="{038C95ED-E122-CB43-A20F-4DC237965265}"/>
              </a:ext>
            </a:extLst>
          </p:cNvPr>
          <p:cNvSpPr/>
          <p:nvPr/>
        </p:nvSpPr>
        <p:spPr>
          <a:xfrm>
            <a:off x="3327400" y="3263902"/>
            <a:ext cx="5200650" cy="571498"/>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just">
              <a:lnSpc>
                <a:spcPct val="150000"/>
              </a:lnSpc>
              <a:buFont typeface="Arial" panose="020B0604020202020204" pitchFamily="34" charset="0"/>
              <a:buChar char="•"/>
            </a:pPr>
            <a:r>
              <a:rPr lang="vi-VN" sz="2000" dirty="0">
                <a:solidFill>
                  <a:schemeClr val="tx1"/>
                </a:solidFill>
                <a:effectLst/>
                <a:ea typeface="Times New Roman" panose="02020603050405020304" pitchFamily="18" charset="0"/>
              </a:rPr>
              <a:t>Khẳng định sức sống của tác phẩm</a:t>
            </a:r>
            <a:r>
              <a:rPr lang="en-US" sz="2000" dirty="0">
                <a:solidFill>
                  <a:schemeClr val="tx1"/>
                </a:solidFill>
                <a:effectLst/>
                <a:ea typeface="Times New Roman" panose="02020603050405020304" pitchFamily="18" charset="0"/>
              </a:rPr>
              <a:t>.</a:t>
            </a:r>
            <a:r>
              <a:rPr lang="vi-VN" sz="2000" dirty="0">
                <a:solidFill>
                  <a:schemeClr val="tx1"/>
                </a:solidFill>
                <a:effectLst/>
                <a:ea typeface="Times New Roman" panose="02020603050405020304" pitchFamily="18" charset="0"/>
              </a:rPr>
              <a:t> </a:t>
            </a:r>
            <a:endParaRPr lang="en-US" sz="2000" dirty="0">
              <a:solidFill>
                <a:schemeClr val="tx1"/>
              </a:solidFill>
            </a:endParaRPr>
          </a:p>
        </p:txBody>
      </p:sp>
      <p:cxnSp>
        <p:nvCxnSpPr>
          <p:cNvPr id="11" name="Straight Arrow Connector 10">
            <a:extLst>
              <a:ext uri="{FF2B5EF4-FFF2-40B4-BE49-F238E27FC236}">
                <a16:creationId xmlns:a16="http://schemas.microsoft.com/office/drawing/2014/main" id="{2AD7D560-1BF7-C232-5F32-426637542ECA}"/>
              </a:ext>
            </a:extLst>
          </p:cNvPr>
          <p:cNvCxnSpPr>
            <a:stCxn id="5" idx="3"/>
            <a:endCxn id="7" idx="1"/>
          </p:cNvCxnSpPr>
          <p:nvPr/>
        </p:nvCxnSpPr>
        <p:spPr>
          <a:xfrm flipV="1">
            <a:off x="1885950" y="1752600"/>
            <a:ext cx="1441450" cy="889001"/>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73DF754A-F8B0-1EB6-AA6C-A676184EA6FE}"/>
              </a:ext>
            </a:extLst>
          </p:cNvPr>
          <p:cNvCxnSpPr>
            <a:stCxn id="5" idx="3"/>
            <a:endCxn id="8" idx="1"/>
          </p:cNvCxnSpPr>
          <p:nvPr/>
        </p:nvCxnSpPr>
        <p:spPr>
          <a:xfrm>
            <a:off x="1885950" y="2641601"/>
            <a:ext cx="1441450"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ECA318D0-FF94-A070-45D4-ACFF1D235D35}"/>
              </a:ext>
            </a:extLst>
          </p:cNvPr>
          <p:cNvCxnSpPr>
            <a:stCxn id="5" idx="3"/>
            <a:endCxn id="9" idx="1"/>
          </p:cNvCxnSpPr>
          <p:nvPr/>
        </p:nvCxnSpPr>
        <p:spPr>
          <a:xfrm>
            <a:off x="1885950" y="2641601"/>
            <a:ext cx="1441450" cy="90805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D2EC2768-3B93-8EFC-387F-26440525898D}"/>
              </a:ext>
            </a:extLst>
          </p:cNvPr>
          <p:cNvSpPr txBox="1"/>
          <p:nvPr/>
        </p:nvSpPr>
        <p:spPr>
          <a:xfrm>
            <a:off x="3327400" y="3829051"/>
            <a:ext cx="5334000" cy="1289071"/>
          </a:xfrm>
          <a:prstGeom prst="rect">
            <a:avLst/>
          </a:prstGeom>
          <a:noFill/>
        </p:spPr>
        <p:txBody>
          <a:bodyPr wrap="square">
            <a:spAutoFit/>
          </a:bodyPr>
          <a:lstStyle/>
          <a:p>
            <a:pPr algn="just">
              <a:lnSpc>
                <a:spcPct val="150000"/>
              </a:lnSpc>
            </a:pPr>
            <a:r>
              <a:rPr lang="vi-VN" sz="1800" dirty="0">
                <a:solidFill>
                  <a:schemeClr val="bg1">
                    <a:lumMod val="50000"/>
                  </a:schemeClr>
                </a:solidFill>
                <a:effectLst/>
                <a:latin typeface="+mn-lt"/>
                <a:ea typeface="Times New Roman" panose="02020603050405020304" pitchFamily="18" charset="0"/>
                <a:cs typeface="Times New Roman" panose="02020603050405020304" pitchFamily="18" charset="0"/>
              </a:rPr>
              <a:t>Câu văn đảm nhận vai trò này là</a:t>
            </a:r>
            <a:r>
              <a:rPr lang="vi-VN" sz="1800" i="1" dirty="0">
                <a:solidFill>
                  <a:schemeClr val="bg1">
                    <a:lumMod val="50000"/>
                  </a:schemeClr>
                </a:solidFill>
                <a:effectLst/>
                <a:latin typeface="+mn-lt"/>
                <a:ea typeface="Times New Roman" panose="02020603050405020304" pitchFamily="18" charset="0"/>
                <a:cs typeface="Times New Roman" panose="02020603050405020304" pitchFamily="18" charset="0"/>
              </a:rPr>
              <a:t>: “Có lẽ vì vậy mà “Người con gái Nam Xương” vẫn còn sức hấp dẫn đối với bạn đọc ngày nay”.</a:t>
            </a:r>
            <a:endParaRPr lang="en-US" sz="1800" dirty="0">
              <a:solidFill>
                <a:schemeClr val="bg1">
                  <a:lumMod val="50000"/>
                </a:schemeClr>
              </a:solidFill>
              <a:effectLst/>
              <a:latin typeface="+mn-lt"/>
              <a:ea typeface="Times New Roman" panose="02020603050405020304" pitchFamily="18" charset="0"/>
            </a:endParaRPr>
          </a:p>
        </p:txBody>
      </p:sp>
      <p:pic>
        <p:nvPicPr>
          <p:cNvPr id="21" name="Google Shape;213;p3">
            <a:extLst>
              <a:ext uri="{FF2B5EF4-FFF2-40B4-BE49-F238E27FC236}">
                <a16:creationId xmlns:a16="http://schemas.microsoft.com/office/drawing/2014/main" id="{21CED7D0-ED65-BB95-5D76-9E0D1E845941}"/>
              </a:ext>
            </a:extLst>
          </p:cNvPr>
          <p:cNvPicPr preferRelativeResize="0"/>
          <p:nvPr/>
        </p:nvPicPr>
        <p:blipFill rotWithShape="1">
          <a:blip r:embed="rId3">
            <a:alphaModFix/>
          </a:blip>
          <a:srcRect/>
          <a:stretch/>
        </p:blipFill>
        <p:spPr>
          <a:xfrm>
            <a:off x="211604" y="4473586"/>
            <a:ext cx="1773892" cy="429927"/>
          </a:xfrm>
          <a:prstGeom prst="rect">
            <a:avLst/>
          </a:prstGeom>
          <a:noFill/>
          <a:ln>
            <a:noFill/>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500"/>
                                        <p:tgtEl>
                                          <p:spTgt spid="13"/>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up)">
                                      <p:cBhvr>
                                        <p:cTn id="33" dur="500"/>
                                        <p:tgtEl>
                                          <p:spTgt spid="15"/>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up)">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randombar(horizontal)">
                                      <p:cBhvr>
                                        <p:cTn id="4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P spid="9" grpId="0" animBg="1"/>
      <p:bldP spid="2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grpSp>
        <p:nvGrpSpPr>
          <p:cNvPr id="160" name="Google Shape;160;p1"/>
          <p:cNvGrpSpPr/>
          <p:nvPr/>
        </p:nvGrpSpPr>
        <p:grpSpPr>
          <a:xfrm>
            <a:off x="2914650" y="0"/>
            <a:ext cx="3314700" cy="1091381"/>
            <a:chOff x="633147" y="-1998"/>
            <a:chExt cx="5288779" cy="785741"/>
          </a:xfrm>
        </p:grpSpPr>
        <p:sp>
          <p:nvSpPr>
            <p:cNvPr id="161" name="Google Shape;161;p1"/>
            <p:cNvSpPr/>
            <p:nvPr/>
          </p:nvSpPr>
          <p:spPr>
            <a:xfrm>
              <a:off x="1707174" y="-1998"/>
              <a:ext cx="45719" cy="294735"/>
            </a:xfrm>
            <a:prstGeom prst="rect">
              <a:avLst/>
            </a:prstGeom>
            <a:solidFill>
              <a:srgbClr val="CE3028"/>
            </a:solidFill>
            <a:ln>
              <a:noFill/>
            </a:ln>
          </p:spPr>
          <p:txBody>
            <a:bodyPr spcFirstLastPara="1" wrap="square" lIns="68569" tIns="34275" rIns="68569" bIns="34275" anchor="ctr" anchorCtr="0">
              <a:noAutofit/>
            </a:bodyPr>
            <a:lstStyle/>
            <a:p>
              <a:pPr algn="ctr" defTabSz="685800">
                <a:buClr>
                  <a:srgbClr val="FFFFFF"/>
                </a:buClr>
                <a:buSzPts val="4000"/>
              </a:pPr>
              <a:endParaRPr sz="3000">
                <a:solidFill>
                  <a:srgbClr val="FFFFFF"/>
                </a:solidFill>
                <a:latin typeface="Calibri"/>
                <a:ea typeface="Calibri"/>
                <a:cs typeface="Calibri"/>
                <a:sym typeface="Calibri"/>
              </a:endParaRPr>
            </a:p>
          </p:txBody>
        </p:sp>
        <p:sp>
          <p:nvSpPr>
            <p:cNvPr id="162" name="Google Shape;162;p1"/>
            <p:cNvSpPr/>
            <p:nvPr/>
          </p:nvSpPr>
          <p:spPr>
            <a:xfrm>
              <a:off x="4768850" y="-1998"/>
              <a:ext cx="45719" cy="294735"/>
            </a:xfrm>
            <a:prstGeom prst="rect">
              <a:avLst/>
            </a:prstGeom>
            <a:solidFill>
              <a:srgbClr val="CE3028"/>
            </a:solidFill>
            <a:ln>
              <a:noFill/>
            </a:ln>
          </p:spPr>
          <p:txBody>
            <a:bodyPr spcFirstLastPara="1" wrap="square" lIns="68569" tIns="34275" rIns="68569" bIns="34275" anchor="ctr" anchorCtr="0">
              <a:noAutofit/>
            </a:bodyPr>
            <a:lstStyle/>
            <a:p>
              <a:pPr algn="ctr" defTabSz="685800">
                <a:buClr>
                  <a:srgbClr val="FFFFFF"/>
                </a:buClr>
                <a:buSzPts val="4000"/>
              </a:pPr>
              <a:endParaRPr sz="3000">
                <a:solidFill>
                  <a:srgbClr val="FFFFFF"/>
                </a:solidFill>
                <a:latin typeface="Calibri"/>
                <a:ea typeface="Calibri"/>
                <a:cs typeface="Calibri"/>
                <a:sym typeface="Calibri"/>
              </a:endParaRPr>
            </a:p>
          </p:txBody>
        </p:sp>
        <p:sp>
          <p:nvSpPr>
            <p:cNvPr id="163" name="Google Shape;163;p1"/>
            <p:cNvSpPr/>
            <p:nvPr/>
          </p:nvSpPr>
          <p:spPr>
            <a:xfrm>
              <a:off x="633147" y="219500"/>
              <a:ext cx="5288779" cy="564243"/>
            </a:xfrm>
            <a:prstGeom prst="roundRect">
              <a:avLst>
                <a:gd name="adj" fmla="val 16667"/>
              </a:avLst>
            </a:prstGeom>
            <a:solidFill>
              <a:srgbClr val="CE3028"/>
            </a:solidFill>
            <a:ln>
              <a:noFill/>
            </a:ln>
          </p:spPr>
          <p:txBody>
            <a:bodyPr spcFirstLastPara="1" wrap="square" lIns="68569" tIns="34275" rIns="68569" bIns="34275" anchor="ctr" anchorCtr="0">
              <a:noAutofit/>
            </a:bodyPr>
            <a:lstStyle/>
            <a:p>
              <a:pPr algn="ctr" defTabSz="685800">
                <a:buClr>
                  <a:srgbClr val="FFFFFF"/>
                </a:buClr>
                <a:buSzPts val="4400"/>
              </a:pPr>
              <a:r>
                <a:rPr lang="en-US" sz="3300" b="1">
                  <a:solidFill>
                    <a:srgbClr val="FFFFFF"/>
                  </a:solidFill>
                </a:rPr>
                <a:t>kenhgiaovien</a:t>
              </a:r>
              <a:endParaRPr sz="1050"/>
            </a:p>
          </p:txBody>
        </p:sp>
      </p:grpSp>
      <p:grpSp>
        <p:nvGrpSpPr>
          <p:cNvPr id="164" name="Google Shape;164;p1"/>
          <p:cNvGrpSpPr/>
          <p:nvPr/>
        </p:nvGrpSpPr>
        <p:grpSpPr>
          <a:xfrm>
            <a:off x="586884" y="3617470"/>
            <a:ext cx="4786679" cy="743025"/>
            <a:chOff x="5029200" y="3390900"/>
            <a:chExt cx="9573359" cy="1486050"/>
          </a:xfrm>
        </p:grpSpPr>
        <p:sp>
          <p:nvSpPr>
            <p:cNvPr id="165" name="Google Shape;165;p1"/>
            <p:cNvSpPr/>
            <p:nvPr/>
          </p:nvSpPr>
          <p:spPr>
            <a:xfrm>
              <a:off x="5029200" y="3390900"/>
              <a:ext cx="9573359" cy="1066800"/>
            </a:xfrm>
            <a:prstGeom prst="roundRect">
              <a:avLst>
                <a:gd name="adj" fmla="val 50000"/>
              </a:avLst>
            </a:prstGeom>
            <a:solidFill>
              <a:schemeClr val="lt1"/>
            </a:solidFill>
            <a:ln w="12700" cap="flat" cmpd="sng">
              <a:solidFill>
                <a:srgbClr val="C55A11"/>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SzPts val="2400"/>
              </a:pPr>
              <a:r>
                <a:rPr lang="en-US" sz="1800" u="sng">
                  <a:hlinkClick r:id="rId3">
                    <a:extLst>
                      <a:ext uri="{A12FA001-AC4F-418D-AE19-62706E023703}">
                        <ahyp:hlinkClr xmlns:ahyp="http://schemas.microsoft.com/office/drawing/2018/hyperlinkcolor" xmlns="" val="tx"/>
                      </a:ext>
                    </a:extLst>
                  </a:hlinkClick>
                </a:rPr>
                <a:t>https://kenhgiaovien.com/</a:t>
              </a:r>
              <a:r>
                <a:rPr lang="en-US" sz="1800"/>
                <a:t> </a:t>
              </a:r>
              <a:endParaRPr sz="1050"/>
            </a:p>
          </p:txBody>
        </p:sp>
        <p:pic>
          <p:nvPicPr>
            <p:cNvPr id="166" name="Google Shape;166;p1" descr="A colorful letter g on a black background&#10;&#10;Description automatically generated"/>
            <p:cNvPicPr preferRelativeResize="0"/>
            <p:nvPr/>
          </p:nvPicPr>
          <p:blipFill rotWithShape="1">
            <a:blip r:embed="rId4">
              <a:alphaModFix/>
            </a:blip>
            <a:srcRect/>
            <a:stretch/>
          </p:blipFill>
          <p:spPr>
            <a:xfrm>
              <a:off x="5368288" y="3463290"/>
              <a:ext cx="922020" cy="922020"/>
            </a:xfrm>
            <a:prstGeom prst="rect">
              <a:avLst/>
            </a:prstGeom>
            <a:noFill/>
            <a:ln>
              <a:noFill/>
            </a:ln>
          </p:spPr>
        </p:pic>
        <p:pic>
          <p:nvPicPr>
            <p:cNvPr id="167" name="Google Shape;167;p1"/>
            <p:cNvPicPr preferRelativeResize="0"/>
            <p:nvPr/>
          </p:nvPicPr>
          <p:blipFill rotWithShape="1">
            <a:blip r:embed="rId5">
              <a:alphaModFix/>
            </a:blip>
            <a:srcRect/>
            <a:stretch/>
          </p:blipFill>
          <p:spPr>
            <a:xfrm rot="-1474430">
              <a:off x="13354142" y="3525549"/>
              <a:ext cx="912564" cy="1216752"/>
            </a:xfrm>
            <a:prstGeom prst="rect">
              <a:avLst/>
            </a:prstGeom>
            <a:noFill/>
            <a:ln>
              <a:noFill/>
            </a:ln>
          </p:spPr>
        </p:pic>
      </p:grpSp>
      <p:sp>
        <p:nvSpPr>
          <p:cNvPr id="168" name="Google Shape;168;p1"/>
          <p:cNvSpPr txBox="1"/>
          <p:nvPr/>
        </p:nvSpPr>
        <p:spPr>
          <a:xfrm>
            <a:off x="612618" y="1347460"/>
            <a:ext cx="6134770" cy="2146711"/>
          </a:xfrm>
          <a:prstGeom prst="rect">
            <a:avLst/>
          </a:prstGeom>
          <a:noFill/>
          <a:ln>
            <a:noFill/>
          </a:ln>
        </p:spPr>
        <p:txBody>
          <a:bodyPr spcFirstLastPara="1" wrap="square" lIns="68569" tIns="34275" rIns="68569" bIns="34275" anchor="t" anchorCtr="0">
            <a:spAutoFit/>
          </a:bodyPr>
          <a:lstStyle/>
          <a:p>
            <a:pPr marL="342917" indent="-342917" algn="just" defTabSz="685800">
              <a:lnSpc>
                <a:spcPct val="150000"/>
              </a:lnSpc>
              <a:buSzPts val="2400"/>
              <a:buFont typeface="Arial"/>
              <a:buChar char="•"/>
            </a:pPr>
            <a:r>
              <a:rPr lang="en-US" sz="1800"/>
              <a:t>Bài giảng và giáo án này chỉ có duy nhất trên </a:t>
            </a:r>
            <a:r>
              <a:rPr lang="en-US" sz="1800" b="1"/>
              <a:t>kenhgiaovien.com </a:t>
            </a:r>
            <a:endParaRPr sz="1800" b="1"/>
          </a:p>
          <a:p>
            <a:pPr marL="342917" indent="-342917" algn="just" defTabSz="685800">
              <a:lnSpc>
                <a:spcPct val="150000"/>
              </a:lnSpc>
              <a:buSzPts val="2400"/>
              <a:buFont typeface="Arial"/>
              <a:buChar char="•"/>
            </a:pPr>
            <a:r>
              <a:rPr lang="en-US" sz="1800"/>
              <a:t>Bất cứ nơi nào đăng bán lại đều là đánh cắp bản quyền và hưởng lợi bất chính trên công sức của giáo viên. </a:t>
            </a:r>
            <a:endParaRPr sz="1050"/>
          </a:p>
          <a:p>
            <a:pPr marL="342917" indent="-342917" algn="just" defTabSz="685800">
              <a:lnSpc>
                <a:spcPct val="150000"/>
              </a:lnSpc>
              <a:buSzPts val="2400"/>
              <a:buFont typeface="Arial"/>
              <a:buChar char="•"/>
            </a:pPr>
            <a:r>
              <a:rPr lang="en-US" sz="1800"/>
              <a:t>Vui lòng không tiếp tay cho hành vi xấu.</a:t>
            </a:r>
            <a:endParaRPr sz="1050"/>
          </a:p>
        </p:txBody>
      </p:sp>
      <p:sp>
        <p:nvSpPr>
          <p:cNvPr id="169" name="Google Shape;169;p1"/>
          <p:cNvSpPr txBox="1"/>
          <p:nvPr/>
        </p:nvSpPr>
        <p:spPr>
          <a:xfrm>
            <a:off x="1353285" y="4283295"/>
            <a:ext cx="3253877" cy="577051"/>
          </a:xfrm>
          <a:prstGeom prst="rect">
            <a:avLst/>
          </a:prstGeom>
          <a:noFill/>
          <a:ln>
            <a:noFill/>
          </a:ln>
        </p:spPr>
        <p:txBody>
          <a:bodyPr spcFirstLastPara="1" wrap="square" lIns="68569" tIns="34275" rIns="68569" bIns="34275" anchor="t" anchorCtr="0">
            <a:spAutoFit/>
          </a:bodyPr>
          <a:lstStyle/>
          <a:p>
            <a:pPr algn="ctr" defTabSz="685800">
              <a:buSzPts val="4000"/>
            </a:pPr>
            <a:r>
              <a:rPr lang="en-US" sz="3000">
                <a:latin typeface="Aharoni"/>
                <a:ea typeface="Aharoni"/>
                <a:cs typeface="Aharoni"/>
                <a:sym typeface="Aharoni"/>
              </a:rPr>
              <a:t>Zalo: </a:t>
            </a:r>
            <a:r>
              <a:rPr lang="en-US" sz="3300" b="1">
                <a:solidFill>
                  <a:srgbClr val="4EA72E"/>
                </a:solidFill>
                <a:latin typeface="Aharoni"/>
                <a:ea typeface="Aharoni"/>
                <a:cs typeface="Aharoni"/>
                <a:sym typeface="Aharoni"/>
              </a:rPr>
              <a:t>0386 168 725</a:t>
            </a:r>
            <a:endParaRPr sz="3000" b="1">
              <a:solidFill>
                <a:srgbClr val="4EA72E"/>
              </a:solidFill>
              <a:latin typeface="Aharoni"/>
              <a:ea typeface="Aharoni"/>
              <a:cs typeface="Aharoni"/>
              <a:sym typeface="Aharoni"/>
            </a:endParaRPr>
          </a:p>
        </p:txBody>
      </p:sp>
      <p:pic>
        <p:nvPicPr>
          <p:cNvPr id="170" name="Google Shape;170;p1"/>
          <p:cNvPicPr preferRelativeResize="0"/>
          <p:nvPr/>
        </p:nvPicPr>
        <p:blipFill rotWithShape="1">
          <a:blip r:embed="rId6">
            <a:alphaModFix/>
          </a:blip>
          <a:srcRect/>
          <a:stretch/>
        </p:blipFill>
        <p:spPr>
          <a:xfrm>
            <a:off x="6540910" y="1604692"/>
            <a:ext cx="2255990" cy="3538808"/>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Shape 3810"/>
        <p:cNvGrpSpPr/>
        <p:nvPr/>
      </p:nvGrpSpPr>
      <p:grpSpPr>
        <a:xfrm>
          <a:off x="0" y="0"/>
          <a:ext cx="0" cy="0"/>
          <a:chOff x="0" y="0"/>
          <a:chExt cx="0" cy="0"/>
        </a:xfrm>
      </p:grpSpPr>
      <p:sp>
        <p:nvSpPr>
          <p:cNvPr id="8" name="TextBox 7">
            <a:extLst>
              <a:ext uri="{FF2B5EF4-FFF2-40B4-BE49-F238E27FC236}">
                <a16:creationId xmlns:a16="http://schemas.microsoft.com/office/drawing/2014/main" id="{33B78BA3-D10D-A051-B7FF-2402B313D10C}"/>
              </a:ext>
            </a:extLst>
          </p:cNvPr>
          <p:cNvSpPr txBox="1"/>
          <p:nvPr/>
        </p:nvSpPr>
        <p:spPr>
          <a:xfrm>
            <a:off x="-139500" y="3588822"/>
            <a:ext cx="5270582" cy="646331"/>
          </a:xfrm>
          <a:prstGeom prst="rect">
            <a:avLst/>
          </a:prstGeom>
          <a:noFill/>
        </p:spPr>
        <p:txBody>
          <a:bodyPr wrap="square" rtlCol="0">
            <a:spAutoFit/>
          </a:bodyPr>
          <a:lstStyle/>
          <a:p>
            <a:pPr algn="ctr"/>
            <a:r>
              <a:rPr lang="en-US" sz="3600" b="1" dirty="0">
                <a:solidFill>
                  <a:schemeClr val="accent2">
                    <a:lumMod val="50000"/>
                  </a:schemeClr>
                </a:solidFill>
              </a:rPr>
              <a:t>TỔNG KẾT.</a:t>
            </a:r>
          </a:p>
        </p:txBody>
      </p:sp>
      <p:grpSp>
        <p:nvGrpSpPr>
          <p:cNvPr id="9" name="Group 8">
            <a:extLst>
              <a:ext uri="{FF2B5EF4-FFF2-40B4-BE49-F238E27FC236}">
                <a16:creationId xmlns:a16="http://schemas.microsoft.com/office/drawing/2014/main" id="{3035C744-6572-8E5E-27A4-F8DDA25FFC0B}"/>
              </a:ext>
            </a:extLst>
          </p:cNvPr>
          <p:cNvGrpSpPr/>
          <p:nvPr/>
        </p:nvGrpSpPr>
        <p:grpSpPr>
          <a:xfrm>
            <a:off x="1101916" y="665326"/>
            <a:ext cx="2415754" cy="2625213"/>
            <a:chOff x="990343" y="595513"/>
            <a:chExt cx="2415754" cy="2625213"/>
          </a:xfrm>
        </p:grpSpPr>
        <p:pic>
          <p:nvPicPr>
            <p:cNvPr id="10" name="Picture 9">
              <a:extLst>
                <a:ext uri="{FF2B5EF4-FFF2-40B4-BE49-F238E27FC236}">
                  <a16:creationId xmlns:a16="http://schemas.microsoft.com/office/drawing/2014/main" id="{B4FFCB21-9669-5839-7609-6116CA0BB5E6}"/>
                </a:ext>
              </a:extLst>
            </p:cNvPr>
            <p:cNvPicPr>
              <a:picLocks noChangeAspect="1"/>
            </p:cNvPicPr>
            <p:nvPr/>
          </p:nvPicPr>
          <p:blipFill rotWithShape="1">
            <a:blip r:embed="rId3"/>
            <a:srcRect l="66048" t="1864" r="20000" b="71182"/>
            <a:stretch/>
          </p:blipFill>
          <p:spPr>
            <a:xfrm>
              <a:off x="990343" y="595513"/>
              <a:ext cx="2415754" cy="2625213"/>
            </a:xfrm>
            <a:prstGeom prst="rect">
              <a:avLst/>
            </a:prstGeom>
          </p:spPr>
        </p:pic>
        <p:sp>
          <p:nvSpPr>
            <p:cNvPr id="11" name="TextBox 10">
              <a:extLst>
                <a:ext uri="{FF2B5EF4-FFF2-40B4-BE49-F238E27FC236}">
                  <a16:creationId xmlns:a16="http://schemas.microsoft.com/office/drawing/2014/main" id="{837580C6-BE5A-5A92-3682-5C799848855F}"/>
                </a:ext>
              </a:extLst>
            </p:cNvPr>
            <p:cNvSpPr txBox="1"/>
            <p:nvPr/>
          </p:nvSpPr>
          <p:spPr>
            <a:xfrm>
              <a:off x="1854731" y="1409891"/>
              <a:ext cx="1259496" cy="1107996"/>
            </a:xfrm>
            <a:prstGeom prst="rect">
              <a:avLst/>
            </a:prstGeom>
            <a:noFill/>
          </p:spPr>
          <p:txBody>
            <a:bodyPr wrap="square" rtlCol="0">
              <a:spAutoFit/>
            </a:bodyPr>
            <a:lstStyle/>
            <a:p>
              <a:r>
                <a:rPr lang="en-US" sz="6600" b="1" dirty="0">
                  <a:solidFill>
                    <a:schemeClr val="accent6"/>
                  </a:solidFill>
                </a:rPr>
                <a:t>V. </a:t>
              </a:r>
            </a:p>
          </p:txBody>
        </p:sp>
      </p:grpSp>
      <p:pic>
        <p:nvPicPr>
          <p:cNvPr id="14" name="Picture 13">
            <a:extLst>
              <a:ext uri="{FF2B5EF4-FFF2-40B4-BE49-F238E27FC236}">
                <a16:creationId xmlns:a16="http://schemas.microsoft.com/office/drawing/2014/main" id="{EECCD19D-2106-408C-D27D-83DF8F20F1F5}"/>
              </a:ext>
            </a:extLst>
          </p:cNvPr>
          <p:cNvPicPr>
            <a:picLocks noChangeAspect="1"/>
          </p:cNvPicPr>
          <p:nvPr/>
        </p:nvPicPr>
        <p:blipFill rotWithShape="1">
          <a:blip r:embed="rId4"/>
          <a:srcRect l="24722" t="32465" r="39584" b="24197"/>
          <a:stretch/>
        </p:blipFill>
        <p:spPr>
          <a:xfrm>
            <a:off x="4090188" y="908347"/>
            <a:ext cx="4805354" cy="3281802"/>
          </a:xfrm>
          <a:prstGeom prst="rect">
            <a:avLst/>
          </a:prstGeom>
        </p:spPr>
      </p:pic>
    </p:spTree>
  </p:cSld>
  <p:clrMapOvr>
    <a:masterClrMapping/>
  </p:clrMapOvr>
  <p:transition spd="med">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039"/>
        <p:cNvGrpSpPr/>
        <p:nvPr/>
      </p:nvGrpSpPr>
      <p:grpSpPr>
        <a:xfrm>
          <a:off x="0" y="0"/>
          <a:ext cx="0" cy="0"/>
          <a:chOff x="0" y="0"/>
          <a:chExt cx="0" cy="0"/>
        </a:xfrm>
      </p:grpSpPr>
      <p:sp>
        <p:nvSpPr>
          <p:cNvPr id="4" name="TextBox 3">
            <a:extLst>
              <a:ext uri="{FF2B5EF4-FFF2-40B4-BE49-F238E27FC236}">
                <a16:creationId xmlns:a16="http://schemas.microsoft.com/office/drawing/2014/main" id="{514D3AF1-7C40-E68B-3170-F0A0F256A8BA}"/>
              </a:ext>
            </a:extLst>
          </p:cNvPr>
          <p:cNvSpPr txBox="1"/>
          <p:nvPr/>
        </p:nvSpPr>
        <p:spPr>
          <a:xfrm>
            <a:off x="2152650" y="600045"/>
            <a:ext cx="4838700" cy="400110"/>
          </a:xfrm>
          <a:prstGeom prst="rect">
            <a:avLst/>
          </a:prstGeom>
          <a:noFill/>
        </p:spPr>
        <p:txBody>
          <a:bodyPr wrap="square" rtlCol="0">
            <a:spAutoFit/>
          </a:bodyPr>
          <a:lstStyle/>
          <a:p>
            <a:pPr algn="ctr"/>
            <a:r>
              <a:rPr lang="en-US" sz="2000" b="1" dirty="0">
                <a:solidFill>
                  <a:schemeClr val="accent1">
                    <a:lumMod val="50000"/>
                  </a:schemeClr>
                </a:solidFill>
              </a:rPr>
              <a:t>HOẠT ĐỘNG CÁ NHÂN</a:t>
            </a:r>
          </a:p>
        </p:txBody>
      </p:sp>
      <p:grpSp>
        <p:nvGrpSpPr>
          <p:cNvPr id="7" name="Group 6">
            <a:extLst>
              <a:ext uri="{FF2B5EF4-FFF2-40B4-BE49-F238E27FC236}">
                <a16:creationId xmlns:a16="http://schemas.microsoft.com/office/drawing/2014/main" id="{A4838C4A-9F21-BFE0-1AAC-C6413D986A20}"/>
              </a:ext>
            </a:extLst>
          </p:cNvPr>
          <p:cNvGrpSpPr/>
          <p:nvPr/>
        </p:nvGrpSpPr>
        <p:grpSpPr>
          <a:xfrm>
            <a:off x="3987800" y="1409700"/>
            <a:ext cx="4597400" cy="2933700"/>
            <a:chOff x="3987800" y="1689100"/>
            <a:chExt cx="4597400" cy="2654300"/>
          </a:xfrm>
        </p:grpSpPr>
        <p:sp>
          <p:nvSpPr>
            <p:cNvPr id="6" name="Rectangle 5">
              <a:extLst>
                <a:ext uri="{FF2B5EF4-FFF2-40B4-BE49-F238E27FC236}">
                  <a16:creationId xmlns:a16="http://schemas.microsoft.com/office/drawing/2014/main" id="{0100C6CF-A436-6F7F-8C76-08111EC1EC43}"/>
                </a:ext>
              </a:extLst>
            </p:cNvPr>
            <p:cNvSpPr/>
            <p:nvPr/>
          </p:nvSpPr>
          <p:spPr>
            <a:xfrm>
              <a:off x="4089400" y="1689100"/>
              <a:ext cx="4495800" cy="2540000"/>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000" dirty="0">
                <a:solidFill>
                  <a:schemeClr val="tx1"/>
                </a:solidFill>
                <a:effectLst/>
                <a:latin typeface="+mj-lt"/>
                <a:ea typeface="Times New Roman" panose="02020603050405020304" pitchFamily="18" charset="0"/>
              </a:endParaRPr>
            </a:p>
          </p:txBody>
        </p:sp>
        <p:sp>
          <p:nvSpPr>
            <p:cNvPr id="5" name="Rectangle 4">
              <a:extLst>
                <a:ext uri="{FF2B5EF4-FFF2-40B4-BE49-F238E27FC236}">
                  <a16:creationId xmlns:a16="http://schemas.microsoft.com/office/drawing/2014/main" id="{3C9C76C5-F15D-85E7-2976-395DE0A13CB5}"/>
                </a:ext>
              </a:extLst>
            </p:cNvPr>
            <p:cNvSpPr/>
            <p:nvPr/>
          </p:nvSpPr>
          <p:spPr>
            <a:xfrm>
              <a:off x="3987800" y="1803400"/>
              <a:ext cx="4495800" cy="2540000"/>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dirty="0" err="1">
                  <a:solidFill>
                    <a:srgbClr val="FF0000"/>
                  </a:solidFill>
                  <a:effectLst/>
                  <a:latin typeface="+mj-lt"/>
                  <a:ea typeface="Times New Roman" panose="02020603050405020304" pitchFamily="18" charset="0"/>
                </a:rPr>
                <a:t>Nhiệm</a:t>
              </a:r>
              <a:r>
                <a:rPr lang="en-US" sz="2000" b="1" dirty="0">
                  <a:solidFill>
                    <a:srgbClr val="FF0000"/>
                  </a:solidFill>
                  <a:effectLst/>
                  <a:latin typeface="+mj-lt"/>
                  <a:ea typeface="Times New Roman" panose="02020603050405020304" pitchFamily="18" charset="0"/>
                </a:rPr>
                <a:t> </a:t>
              </a:r>
              <a:r>
                <a:rPr lang="en-US" sz="2000" b="1" dirty="0" err="1">
                  <a:solidFill>
                    <a:srgbClr val="FF0000"/>
                  </a:solidFill>
                  <a:effectLst/>
                  <a:latin typeface="+mj-lt"/>
                  <a:ea typeface="Times New Roman" panose="02020603050405020304" pitchFamily="18" charset="0"/>
                </a:rPr>
                <a:t>vụ</a:t>
              </a:r>
              <a:r>
                <a:rPr lang="en-US" sz="2000" b="1" dirty="0">
                  <a:solidFill>
                    <a:srgbClr val="FF0000"/>
                  </a:solidFill>
                  <a:effectLst/>
                  <a:latin typeface="+mj-lt"/>
                  <a:ea typeface="Times New Roman" panose="02020603050405020304" pitchFamily="18" charset="0"/>
                </a:rPr>
                <a:t>:</a:t>
              </a:r>
            </a:p>
            <a:p>
              <a:pPr algn="just">
                <a:lnSpc>
                  <a:spcPct val="150000"/>
                </a:lnSpc>
              </a:pPr>
              <a:r>
                <a:rPr lang="vi-VN" sz="2000" dirty="0">
                  <a:solidFill>
                    <a:schemeClr val="tx1"/>
                  </a:solidFill>
                  <a:effectLst/>
                  <a:latin typeface="+mj-lt"/>
                  <a:ea typeface="Times New Roman" panose="02020603050405020304" pitchFamily="18" charset="0"/>
                </a:rPr>
                <a:t>Tổng kết nội dung và nghệ thuật văn bản “Người con gái Nam Xương – một bi kịch của con người”.</a:t>
              </a:r>
              <a:endParaRPr lang="en-US" sz="2000" dirty="0">
                <a:solidFill>
                  <a:schemeClr val="tx1"/>
                </a:solidFill>
                <a:effectLst/>
                <a:latin typeface="+mj-lt"/>
                <a:ea typeface="Times New Roman" panose="02020603050405020304" pitchFamily="18" charset="0"/>
              </a:endParaRPr>
            </a:p>
          </p:txBody>
        </p:sp>
      </p:grpSp>
      <p:pic>
        <p:nvPicPr>
          <p:cNvPr id="9" name="Picture 8">
            <a:extLst>
              <a:ext uri="{FF2B5EF4-FFF2-40B4-BE49-F238E27FC236}">
                <a16:creationId xmlns:a16="http://schemas.microsoft.com/office/drawing/2014/main" id="{6C492CA3-04FA-319C-DC0B-4DE668A9E20C}"/>
              </a:ext>
            </a:extLst>
          </p:cNvPr>
          <p:cNvPicPr>
            <a:picLocks noChangeAspect="1"/>
          </p:cNvPicPr>
          <p:nvPr/>
        </p:nvPicPr>
        <p:blipFill rotWithShape="1">
          <a:blip r:embed="rId3"/>
          <a:srcRect l="78333" t="41728" b="20988"/>
          <a:stretch/>
        </p:blipFill>
        <p:spPr>
          <a:xfrm>
            <a:off x="590200" y="1405766"/>
            <a:ext cx="3124900" cy="3024743"/>
          </a:xfrm>
          <a:prstGeom prst="rect">
            <a:avLst/>
          </a:prstGeom>
        </p:spPr>
      </p:pic>
      <p:pic>
        <p:nvPicPr>
          <p:cNvPr id="11" name="Picture 10">
            <a:extLst>
              <a:ext uri="{FF2B5EF4-FFF2-40B4-BE49-F238E27FC236}">
                <a16:creationId xmlns:a16="http://schemas.microsoft.com/office/drawing/2014/main" id="{6AD9D6B8-E85E-AA04-7B1E-16A7D4216448}"/>
              </a:ext>
            </a:extLst>
          </p:cNvPr>
          <p:cNvPicPr>
            <a:picLocks noChangeAspect="1"/>
          </p:cNvPicPr>
          <p:nvPr/>
        </p:nvPicPr>
        <p:blipFill rotWithShape="1">
          <a:blip r:embed="rId4"/>
          <a:srcRect l="59371" t="70370" r="18889"/>
          <a:stretch/>
        </p:blipFill>
        <p:spPr>
          <a:xfrm>
            <a:off x="7106740" y="779812"/>
            <a:ext cx="1478460" cy="1133445"/>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18DB48-B574-330B-27B1-AE605A2E0DC0}"/>
              </a:ext>
            </a:extLst>
          </p:cNvPr>
          <p:cNvSpPr/>
          <p:nvPr/>
        </p:nvSpPr>
        <p:spPr>
          <a:xfrm>
            <a:off x="526093" y="764087"/>
            <a:ext cx="8091813" cy="774260"/>
          </a:xfrm>
          <a:prstGeom prst="rect">
            <a:avLst/>
          </a:prstGeom>
          <a:solidFill>
            <a:schemeClr val="accent4">
              <a:lumMod val="40000"/>
              <a:lumOff val="60000"/>
            </a:schemeClr>
          </a:solidFill>
          <a:ln>
            <a:solidFill>
              <a:schemeClr val="accent4">
                <a:lumMod val="40000"/>
                <a:lumOff val="60000"/>
              </a:schemeClr>
            </a:solidFill>
          </a:ln>
        </p:spPr>
        <p:style>
          <a:lnRef idx="2">
            <a:schemeClr val="accent5"/>
          </a:lnRef>
          <a:fillRef idx="1">
            <a:schemeClr val="lt1"/>
          </a:fillRef>
          <a:effectRef idx="0">
            <a:schemeClr val="accent5"/>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sz="3200" b="1" dirty="0" err="1">
                <a:solidFill>
                  <a:srgbClr val="C00000"/>
                </a:solidFill>
                <a:latin typeface="Arial" panose="020B0604020202020204" pitchFamily="34" charset="0"/>
                <a:cs typeface="Arial" panose="020B0604020202020204" pitchFamily="34" charset="0"/>
              </a:rPr>
              <a:t>Bài</a:t>
            </a:r>
            <a:r>
              <a:rPr lang="en-US" sz="3200" b="1" dirty="0">
                <a:solidFill>
                  <a:srgbClr val="C00000"/>
                </a:solidFill>
                <a:latin typeface="Arial" panose="020B0604020202020204" pitchFamily="34" charset="0"/>
                <a:cs typeface="Arial" panose="020B0604020202020204" pitchFamily="34" charset="0"/>
              </a:rPr>
              <a:t> 4: </a:t>
            </a:r>
            <a:r>
              <a:rPr lang="en-US" sz="3200" b="1" dirty="0" err="1">
                <a:solidFill>
                  <a:srgbClr val="C00000"/>
                </a:solidFill>
                <a:latin typeface="Arial" panose="020B0604020202020204" pitchFamily="34" charset="0"/>
                <a:cs typeface="Arial" panose="020B0604020202020204" pitchFamily="34" charset="0"/>
              </a:rPr>
              <a:t>Khám</a:t>
            </a:r>
            <a:r>
              <a:rPr lang="en-US" sz="3200" b="1" dirty="0">
                <a:solidFill>
                  <a:srgbClr val="C00000"/>
                </a:solidFill>
                <a:latin typeface="Arial" panose="020B0604020202020204" pitchFamily="34" charset="0"/>
                <a:cs typeface="Arial" panose="020B0604020202020204" pitchFamily="34" charset="0"/>
              </a:rPr>
              <a:t> </a:t>
            </a:r>
            <a:r>
              <a:rPr lang="en-US" sz="3200" b="1" dirty="0" err="1">
                <a:solidFill>
                  <a:srgbClr val="C00000"/>
                </a:solidFill>
                <a:latin typeface="Arial" panose="020B0604020202020204" pitchFamily="34" charset="0"/>
                <a:cs typeface="Arial" panose="020B0604020202020204" pitchFamily="34" charset="0"/>
              </a:rPr>
              <a:t>phá</a:t>
            </a:r>
            <a:r>
              <a:rPr lang="en-US" sz="3200" b="1" dirty="0">
                <a:solidFill>
                  <a:srgbClr val="C00000"/>
                </a:solidFill>
                <a:latin typeface="Arial" panose="020B0604020202020204" pitchFamily="34" charset="0"/>
                <a:cs typeface="Arial" panose="020B0604020202020204" pitchFamily="34" charset="0"/>
              </a:rPr>
              <a:t> </a:t>
            </a:r>
            <a:r>
              <a:rPr lang="en-US" sz="3200" b="1" dirty="0" err="1">
                <a:solidFill>
                  <a:srgbClr val="C00000"/>
                </a:solidFill>
                <a:latin typeface="Arial" panose="020B0604020202020204" pitchFamily="34" charset="0"/>
                <a:cs typeface="Arial" panose="020B0604020202020204" pitchFamily="34" charset="0"/>
              </a:rPr>
              <a:t>vẻ</a:t>
            </a:r>
            <a:r>
              <a:rPr lang="en-US" sz="3200" b="1" dirty="0">
                <a:solidFill>
                  <a:srgbClr val="C00000"/>
                </a:solidFill>
                <a:latin typeface="Arial" panose="020B0604020202020204" pitchFamily="34" charset="0"/>
                <a:cs typeface="Arial" panose="020B0604020202020204" pitchFamily="34" charset="0"/>
              </a:rPr>
              <a:t> </a:t>
            </a:r>
            <a:r>
              <a:rPr lang="en-US" sz="3200" b="1" dirty="0" err="1">
                <a:solidFill>
                  <a:srgbClr val="C00000"/>
                </a:solidFill>
                <a:latin typeface="Arial" panose="020B0604020202020204" pitchFamily="34" charset="0"/>
                <a:cs typeface="Arial" panose="020B0604020202020204" pitchFamily="34" charset="0"/>
              </a:rPr>
              <a:t>đẹp</a:t>
            </a:r>
            <a:r>
              <a:rPr lang="en-US" sz="3200" b="1" dirty="0">
                <a:solidFill>
                  <a:srgbClr val="C00000"/>
                </a:solidFill>
                <a:latin typeface="Arial" panose="020B0604020202020204" pitchFamily="34" charset="0"/>
                <a:cs typeface="Arial" panose="020B0604020202020204" pitchFamily="34" charset="0"/>
              </a:rPr>
              <a:t> </a:t>
            </a:r>
            <a:r>
              <a:rPr lang="en-US" sz="3200" b="1" dirty="0" err="1">
                <a:solidFill>
                  <a:srgbClr val="C00000"/>
                </a:solidFill>
                <a:latin typeface="Arial" panose="020B0604020202020204" pitchFamily="34" charset="0"/>
                <a:cs typeface="Arial" panose="020B0604020202020204" pitchFamily="34" charset="0"/>
              </a:rPr>
              <a:t>văn</a:t>
            </a:r>
            <a:r>
              <a:rPr lang="en-US" sz="3200" b="1" dirty="0">
                <a:solidFill>
                  <a:srgbClr val="C00000"/>
                </a:solidFill>
                <a:latin typeface="Arial" panose="020B0604020202020204" pitchFamily="34" charset="0"/>
                <a:cs typeface="Arial" panose="020B0604020202020204" pitchFamily="34" charset="0"/>
              </a:rPr>
              <a:t> </a:t>
            </a:r>
            <a:r>
              <a:rPr lang="en-US" sz="3200" b="1" dirty="0" err="1">
                <a:solidFill>
                  <a:srgbClr val="C00000"/>
                </a:solidFill>
                <a:latin typeface="Arial" panose="020B0604020202020204" pitchFamily="34" charset="0"/>
                <a:cs typeface="Arial" panose="020B0604020202020204" pitchFamily="34" charset="0"/>
              </a:rPr>
              <a:t>chương</a:t>
            </a:r>
            <a:endParaRPr lang="en-US" sz="3200" b="1" dirty="0">
              <a:solidFill>
                <a:srgbClr val="C00000"/>
              </a:solidFill>
              <a:latin typeface="Arial" panose="020B0604020202020204" pitchFamily="34" charset="0"/>
              <a:cs typeface="Arial" panose="020B0604020202020204" pitchFamily="34" charset="0"/>
            </a:endParaRPr>
          </a:p>
        </p:txBody>
      </p:sp>
      <p:sp>
        <p:nvSpPr>
          <p:cNvPr id="5" name="Google Shape;150;p31">
            <a:extLst>
              <a:ext uri="{FF2B5EF4-FFF2-40B4-BE49-F238E27FC236}">
                <a16:creationId xmlns:a16="http://schemas.microsoft.com/office/drawing/2014/main" id="{E7A4EA3F-0B65-4904-C5A8-EEAF01559502}"/>
              </a:ext>
            </a:extLst>
          </p:cNvPr>
          <p:cNvSpPr txBox="1">
            <a:spLocks/>
          </p:cNvSpPr>
          <p:nvPr/>
        </p:nvSpPr>
        <p:spPr>
          <a:xfrm>
            <a:off x="868793" y="3166683"/>
            <a:ext cx="7406411" cy="87694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en-US" sz="3600" b="1" dirty="0">
                <a:solidFill>
                  <a:schemeClr val="accent2">
                    <a:lumMod val="50000"/>
                  </a:schemeClr>
                </a:solidFill>
                <a:latin typeface="Arial" panose="020B0604020202020204" pitchFamily="34" charset="0"/>
                <a:cs typeface="Arial" panose="020B0604020202020204" pitchFamily="34" charset="0"/>
              </a:rPr>
              <a:t>NGƯỜI CON GÁI NAM XƯƠNG – MỘT BI KỊCH CỦA CON NGƯỜI</a:t>
            </a:r>
          </a:p>
        </p:txBody>
      </p:sp>
      <p:sp>
        <p:nvSpPr>
          <p:cNvPr id="6" name="Google Shape;150;p31">
            <a:extLst>
              <a:ext uri="{FF2B5EF4-FFF2-40B4-BE49-F238E27FC236}">
                <a16:creationId xmlns:a16="http://schemas.microsoft.com/office/drawing/2014/main" id="{AF81FDA9-D3F1-90F2-9DE6-C2EB17478BDF}"/>
              </a:ext>
            </a:extLst>
          </p:cNvPr>
          <p:cNvSpPr txBox="1">
            <a:spLocks/>
          </p:cNvSpPr>
          <p:nvPr/>
        </p:nvSpPr>
        <p:spPr>
          <a:xfrm>
            <a:off x="3250989" y="1914044"/>
            <a:ext cx="2642018" cy="87694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en-US" sz="4000" b="1" dirty="0">
                <a:solidFill>
                  <a:srgbClr val="00B050"/>
                </a:solidFill>
                <a:latin typeface="Arial" panose="020B0604020202020204" pitchFamily="34" charset="0"/>
                <a:cs typeface="Arial" panose="020B0604020202020204" pitchFamily="34" charset="0"/>
              </a:rPr>
              <a:t>Văn </a:t>
            </a:r>
            <a:r>
              <a:rPr lang="en-US" sz="4000" b="1" dirty="0" err="1">
                <a:solidFill>
                  <a:srgbClr val="00B050"/>
                </a:solidFill>
                <a:latin typeface="Arial" panose="020B0604020202020204" pitchFamily="34" charset="0"/>
                <a:cs typeface="Arial" panose="020B0604020202020204" pitchFamily="34" charset="0"/>
              </a:rPr>
              <a:t>bản</a:t>
            </a:r>
            <a:r>
              <a:rPr lang="en-US" sz="4000" b="1" dirty="0">
                <a:solidFill>
                  <a:srgbClr val="00B050"/>
                </a:solidFill>
                <a:latin typeface="Arial" panose="020B0604020202020204" pitchFamily="34" charset="0"/>
                <a:cs typeface="Arial" panose="020B0604020202020204" pitchFamily="34" charset="0"/>
              </a:rPr>
              <a:t>: </a:t>
            </a:r>
          </a:p>
        </p:txBody>
      </p:sp>
      <p:grpSp>
        <p:nvGrpSpPr>
          <p:cNvPr id="2" name="Google Shape;2910;p51">
            <a:extLst>
              <a:ext uri="{FF2B5EF4-FFF2-40B4-BE49-F238E27FC236}">
                <a16:creationId xmlns:a16="http://schemas.microsoft.com/office/drawing/2014/main" id="{C3548A7D-76A6-27DB-4A52-8260DB4726E5}"/>
              </a:ext>
            </a:extLst>
          </p:cNvPr>
          <p:cNvGrpSpPr/>
          <p:nvPr/>
        </p:nvGrpSpPr>
        <p:grpSpPr>
          <a:xfrm flipH="1">
            <a:off x="8617906" y="2520818"/>
            <a:ext cx="494319" cy="354972"/>
            <a:chOff x="1006523" y="1673424"/>
            <a:chExt cx="731128" cy="394605"/>
          </a:xfrm>
        </p:grpSpPr>
        <p:sp>
          <p:nvSpPr>
            <p:cNvPr id="3" name="Google Shape;2911;p51">
              <a:extLst>
                <a:ext uri="{FF2B5EF4-FFF2-40B4-BE49-F238E27FC236}">
                  <a16:creationId xmlns:a16="http://schemas.microsoft.com/office/drawing/2014/main" id="{E2DB0DC0-0A3A-373D-5FA3-93D41455C19F}"/>
                </a:ext>
              </a:extLst>
            </p:cNvPr>
            <p:cNvSpPr/>
            <p:nvPr/>
          </p:nvSpPr>
          <p:spPr>
            <a:xfrm>
              <a:off x="1010947" y="1679127"/>
              <a:ext cx="720146" cy="385761"/>
            </a:xfrm>
            <a:custGeom>
              <a:avLst/>
              <a:gdLst/>
              <a:ahLst/>
              <a:cxnLst/>
              <a:rect l="l" t="t" r="r" b="b"/>
              <a:pathLst>
                <a:path w="720146" h="385761" extrusionOk="0">
                  <a:moveTo>
                    <a:pt x="714509" y="372279"/>
                  </a:moveTo>
                  <a:cubicBezTo>
                    <a:pt x="476403" y="370249"/>
                    <a:pt x="238355" y="374749"/>
                    <a:pt x="366" y="385777"/>
                  </a:cubicBezTo>
                  <a:lnTo>
                    <a:pt x="190" y="381807"/>
                  </a:lnTo>
                  <a:cubicBezTo>
                    <a:pt x="23494" y="337553"/>
                    <a:pt x="75353" y="316562"/>
                    <a:pt x="122907" y="332136"/>
                  </a:cubicBezTo>
                  <a:cubicBezTo>
                    <a:pt x="110459" y="305139"/>
                    <a:pt x="97657" y="275937"/>
                    <a:pt x="102601" y="246558"/>
                  </a:cubicBezTo>
                  <a:cubicBezTo>
                    <a:pt x="107545" y="217179"/>
                    <a:pt x="138710" y="190535"/>
                    <a:pt x="166255" y="201828"/>
                  </a:cubicBezTo>
                  <a:cubicBezTo>
                    <a:pt x="193712" y="213121"/>
                    <a:pt x="199627" y="251763"/>
                    <a:pt x="225318" y="266585"/>
                  </a:cubicBezTo>
                  <a:cubicBezTo>
                    <a:pt x="201658" y="224149"/>
                    <a:pt x="210133" y="171743"/>
                    <a:pt x="220904" y="124455"/>
                  </a:cubicBezTo>
                  <a:cubicBezTo>
                    <a:pt x="227349" y="95870"/>
                    <a:pt x="234765" y="66756"/>
                    <a:pt x="251186" y="42406"/>
                  </a:cubicBezTo>
                  <a:cubicBezTo>
                    <a:pt x="267519" y="18056"/>
                    <a:pt x="294711" y="-1001"/>
                    <a:pt x="324022" y="58"/>
                  </a:cubicBezTo>
                  <a:cubicBezTo>
                    <a:pt x="351743" y="1028"/>
                    <a:pt x="376552" y="19908"/>
                    <a:pt x="391119" y="43464"/>
                  </a:cubicBezTo>
                  <a:cubicBezTo>
                    <a:pt x="404555" y="67819"/>
                    <a:pt x="412877" y="94658"/>
                    <a:pt x="415574" y="122337"/>
                  </a:cubicBezTo>
                  <a:cubicBezTo>
                    <a:pt x="424312" y="182362"/>
                    <a:pt x="424846" y="243295"/>
                    <a:pt x="417163" y="303463"/>
                  </a:cubicBezTo>
                  <a:cubicBezTo>
                    <a:pt x="434979" y="242196"/>
                    <a:pt x="471189" y="187872"/>
                    <a:pt x="520899" y="147834"/>
                  </a:cubicBezTo>
                  <a:cubicBezTo>
                    <a:pt x="548179" y="126043"/>
                    <a:pt x="585259" y="108398"/>
                    <a:pt x="617218" y="122602"/>
                  </a:cubicBezTo>
                  <a:cubicBezTo>
                    <a:pt x="653592" y="138747"/>
                    <a:pt x="662597" y="186653"/>
                    <a:pt x="658006" y="226266"/>
                  </a:cubicBezTo>
                  <a:cubicBezTo>
                    <a:pt x="652915" y="269428"/>
                    <a:pt x="637831" y="310811"/>
                    <a:pt x="613952" y="347134"/>
                  </a:cubicBezTo>
                  <a:cubicBezTo>
                    <a:pt x="641674" y="313080"/>
                    <a:pt x="706563" y="324990"/>
                    <a:pt x="720336" y="36672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 name="Google Shape;2912;p51">
              <a:extLst>
                <a:ext uri="{FF2B5EF4-FFF2-40B4-BE49-F238E27FC236}">
                  <a16:creationId xmlns:a16="http://schemas.microsoft.com/office/drawing/2014/main" id="{8671F3D1-B825-A951-FF44-80CB9C4AD111}"/>
                </a:ext>
              </a:extLst>
            </p:cNvPr>
            <p:cNvSpPr/>
            <p:nvPr/>
          </p:nvSpPr>
          <p:spPr>
            <a:xfrm>
              <a:off x="1006523" y="1673424"/>
              <a:ext cx="731128" cy="394605"/>
            </a:xfrm>
            <a:custGeom>
              <a:avLst/>
              <a:gdLst/>
              <a:ahLst/>
              <a:cxnLst/>
              <a:rect l="l" t="t" r="r" b="b"/>
              <a:pathLst>
                <a:path w="731128" h="394605" extrusionOk="0">
                  <a:moveTo>
                    <a:pt x="730915" y="370736"/>
                  </a:moveTo>
                  <a:cubicBezTo>
                    <a:pt x="717966" y="334312"/>
                    <a:pt x="672867" y="317997"/>
                    <a:pt x="638450" y="331138"/>
                  </a:cubicBezTo>
                  <a:cubicBezTo>
                    <a:pt x="653422" y="302431"/>
                    <a:pt x="663395" y="271388"/>
                    <a:pt x="667943" y="239337"/>
                  </a:cubicBezTo>
                  <a:cubicBezTo>
                    <a:pt x="672240" y="208473"/>
                    <a:pt x="670821" y="172937"/>
                    <a:pt x="652509" y="146368"/>
                  </a:cubicBezTo>
                  <a:cubicBezTo>
                    <a:pt x="602956" y="74470"/>
                    <a:pt x="513277" y="147786"/>
                    <a:pt x="475750" y="193356"/>
                  </a:cubicBezTo>
                  <a:cubicBezTo>
                    <a:pt x="458396" y="214435"/>
                    <a:pt x="443791" y="237631"/>
                    <a:pt x="432286" y="262387"/>
                  </a:cubicBezTo>
                  <a:cubicBezTo>
                    <a:pt x="434488" y="224025"/>
                    <a:pt x="433396" y="185545"/>
                    <a:pt x="429023" y="147369"/>
                  </a:cubicBezTo>
                  <a:cubicBezTo>
                    <a:pt x="423997" y="103966"/>
                    <a:pt x="416603" y="55387"/>
                    <a:pt x="383188" y="23884"/>
                  </a:cubicBezTo>
                  <a:cubicBezTo>
                    <a:pt x="355093" y="-4468"/>
                    <a:pt x="310460" y="-7987"/>
                    <a:pt x="278263" y="15611"/>
                  </a:cubicBezTo>
                  <a:cubicBezTo>
                    <a:pt x="240486" y="42625"/>
                    <a:pt x="227920" y="89005"/>
                    <a:pt x="218343" y="132031"/>
                  </a:cubicBezTo>
                  <a:cubicBezTo>
                    <a:pt x="210023" y="169410"/>
                    <a:pt x="203739" y="209460"/>
                    <a:pt x="213250" y="246612"/>
                  </a:cubicBezTo>
                  <a:cubicBezTo>
                    <a:pt x="206835" y="235746"/>
                    <a:pt x="199671" y="225339"/>
                    <a:pt x="191809" y="215468"/>
                  </a:cubicBezTo>
                  <a:cubicBezTo>
                    <a:pt x="178661" y="199787"/>
                    <a:pt x="156697" y="194729"/>
                    <a:pt x="138008" y="203080"/>
                  </a:cubicBezTo>
                  <a:cubicBezTo>
                    <a:pt x="117536" y="212768"/>
                    <a:pt x="103422" y="232222"/>
                    <a:pt x="100574" y="254679"/>
                  </a:cubicBezTo>
                  <a:cubicBezTo>
                    <a:pt x="97247" y="280637"/>
                    <a:pt x="106487" y="305681"/>
                    <a:pt x="117010" y="329182"/>
                  </a:cubicBezTo>
                  <a:cubicBezTo>
                    <a:pt x="70130" y="319832"/>
                    <a:pt x="22760" y="342838"/>
                    <a:pt x="1151" y="385450"/>
                  </a:cubicBezTo>
                  <a:cubicBezTo>
                    <a:pt x="531" y="386691"/>
                    <a:pt x="608" y="388165"/>
                    <a:pt x="1352" y="389336"/>
                  </a:cubicBezTo>
                  <a:cubicBezTo>
                    <a:pt x="62" y="390312"/>
                    <a:pt x="-193" y="392149"/>
                    <a:pt x="784" y="393439"/>
                  </a:cubicBezTo>
                  <a:cubicBezTo>
                    <a:pt x="1339" y="394172"/>
                    <a:pt x="2205" y="394602"/>
                    <a:pt x="3125" y="394600"/>
                  </a:cubicBezTo>
                  <a:cubicBezTo>
                    <a:pt x="96756" y="394988"/>
                    <a:pt x="190477" y="389755"/>
                    <a:pt x="284088" y="387705"/>
                  </a:cubicBezTo>
                  <a:cubicBezTo>
                    <a:pt x="377777" y="385652"/>
                    <a:pt x="471482" y="384446"/>
                    <a:pt x="565203" y="384087"/>
                  </a:cubicBezTo>
                  <a:cubicBezTo>
                    <a:pt x="590828" y="384014"/>
                    <a:pt x="616454" y="384003"/>
                    <a:pt x="642079" y="384051"/>
                  </a:cubicBezTo>
                  <a:cubicBezTo>
                    <a:pt x="668174" y="385578"/>
                    <a:pt x="694344" y="385294"/>
                    <a:pt x="720399" y="383199"/>
                  </a:cubicBezTo>
                  <a:cubicBezTo>
                    <a:pt x="722663" y="382771"/>
                    <a:pt x="724283" y="380767"/>
                    <a:pt x="724226" y="378465"/>
                  </a:cubicBezTo>
                  <a:cubicBezTo>
                    <a:pt x="728342" y="378802"/>
                    <a:pt x="732677" y="375694"/>
                    <a:pt x="730915" y="370736"/>
                  </a:cubicBezTo>
                  <a:close/>
                  <a:moveTo>
                    <a:pt x="653062" y="371055"/>
                  </a:moveTo>
                  <a:cubicBezTo>
                    <a:pt x="629633" y="370964"/>
                    <a:pt x="606204" y="370938"/>
                    <a:pt x="582775" y="370977"/>
                  </a:cubicBezTo>
                  <a:cubicBezTo>
                    <a:pt x="535917" y="371087"/>
                    <a:pt x="489060" y="371453"/>
                    <a:pt x="442205" y="372075"/>
                  </a:cubicBezTo>
                  <a:cubicBezTo>
                    <a:pt x="348490" y="373312"/>
                    <a:pt x="254801" y="375743"/>
                    <a:pt x="161140" y="379368"/>
                  </a:cubicBezTo>
                  <a:cubicBezTo>
                    <a:pt x="110377" y="381270"/>
                    <a:pt x="59526" y="383365"/>
                    <a:pt x="8937" y="388065"/>
                  </a:cubicBezTo>
                  <a:cubicBezTo>
                    <a:pt x="32428" y="347461"/>
                    <a:pt x="81168" y="328851"/>
                    <a:pt x="125768" y="343457"/>
                  </a:cubicBezTo>
                  <a:cubicBezTo>
                    <a:pt x="131019" y="345282"/>
                    <a:pt x="134204" y="339130"/>
                    <a:pt x="132306" y="334958"/>
                  </a:cubicBezTo>
                  <a:cubicBezTo>
                    <a:pt x="121286" y="310743"/>
                    <a:pt x="109365" y="284378"/>
                    <a:pt x="112509" y="257100"/>
                  </a:cubicBezTo>
                  <a:cubicBezTo>
                    <a:pt x="114888" y="236463"/>
                    <a:pt x="130503" y="215044"/>
                    <a:pt x="152002" y="211517"/>
                  </a:cubicBezTo>
                  <a:cubicBezTo>
                    <a:pt x="172478" y="208158"/>
                    <a:pt x="185124" y="225320"/>
                    <a:pt x="194772" y="240541"/>
                  </a:cubicBezTo>
                  <a:cubicBezTo>
                    <a:pt x="202382" y="255199"/>
                    <a:pt x="213268" y="267909"/>
                    <a:pt x="226588" y="277684"/>
                  </a:cubicBezTo>
                  <a:cubicBezTo>
                    <a:pt x="229638" y="279355"/>
                    <a:pt x="233467" y="278238"/>
                    <a:pt x="235139" y="275189"/>
                  </a:cubicBezTo>
                  <a:cubicBezTo>
                    <a:pt x="236172" y="273304"/>
                    <a:pt x="236172" y="271023"/>
                    <a:pt x="235139" y="269139"/>
                  </a:cubicBezTo>
                  <a:cubicBezTo>
                    <a:pt x="215455" y="232283"/>
                    <a:pt x="219578" y="189328"/>
                    <a:pt x="227546" y="149807"/>
                  </a:cubicBezTo>
                  <a:cubicBezTo>
                    <a:pt x="235420" y="110756"/>
                    <a:pt x="243996" y="66177"/>
                    <a:pt x="273050" y="36772"/>
                  </a:cubicBezTo>
                  <a:cubicBezTo>
                    <a:pt x="286565" y="22158"/>
                    <a:pt x="305207" y="13328"/>
                    <a:pt x="325083" y="12125"/>
                  </a:cubicBezTo>
                  <a:cubicBezTo>
                    <a:pt x="344658" y="12570"/>
                    <a:pt x="363212" y="20948"/>
                    <a:pt x="376483" y="35335"/>
                  </a:cubicBezTo>
                  <a:cubicBezTo>
                    <a:pt x="406720" y="65794"/>
                    <a:pt x="412478" y="113178"/>
                    <a:pt x="416754" y="153816"/>
                  </a:cubicBezTo>
                  <a:cubicBezTo>
                    <a:pt x="422103" y="205489"/>
                    <a:pt x="421532" y="257603"/>
                    <a:pt x="415052" y="309147"/>
                  </a:cubicBezTo>
                  <a:cubicBezTo>
                    <a:pt x="414122" y="316649"/>
                    <a:pt x="425893" y="317708"/>
                    <a:pt x="427902" y="310885"/>
                  </a:cubicBezTo>
                  <a:cubicBezTo>
                    <a:pt x="446804" y="246663"/>
                    <a:pt x="488310" y="182671"/>
                    <a:pt x="546067" y="146817"/>
                  </a:cubicBezTo>
                  <a:cubicBezTo>
                    <a:pt x="573838" y="129578"/>
                    <a:pt x="612575" y="119662"/>
                    <a:pt x="637169" y="147721"/>
                  </a:cubicBezTo>
                  <a:cubicBezTo>
                    <a:pt x="656379" y="169638"/>
                    <a:pt x="658947" y="202751"/>
                    <a:pt x="656040" y="230472"/>
                  </a:cubicBezTo>
                  <a:cubicBezTo>
                    <a:pt x="651159" y="273011"/>
                    <a:pt x="636331" y="313806"/>
                    <a:pt x="612755" y="349560"/>
                  </a:cubicBezTo>
                  <a:cubicBezTo>
                    <a:pt x="608794" y="355665"/>
                    <a:pt x="618123" y="363078"/>
                    <a:pt x="622963" y="357430"/>
                  </a:cubicBezTo>
                  <a:cubicBezTo>
                    <a:pt x="648142" y="328049"/>
                    <a:pt x="703126" y="336288"/>
                    <a:pt x="717787" y="372463"/>
                  </a:cubicBezTo>
                  <a:cubicBezTo>
                    <a:pt x="696266" y="370574"/>
                    <a:pt x="674644" y="370103"/>
                    <a:pt x="653062" y="37105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8" name="Google Shape;2913;p51">
            <a:extLst>
              <a:ext uri="{FF2B5EF4-FFF2-40B4-BE49-F238E27FC236}">
                <a16:creationId xmlns:a16="http://schemas.microsoft.com/office/drawing/2014/main" id="{66CAB652-8838-A614-3388-BA7439456FC5}"/>
              </a:ext>
            </a:extLst>
          </p:cNvPr>
          <p:cNvGrpSpPr/>
          <p:nvPr/>
        </p:nvGrpSpPr>
        <p:grpSpPr>
          <a:xfrm flipH="1">
            <a:off x="6978625" y="1900904"/>
            <a:ext cx="788640" cy="494592"/>
            <a:chOff x="4496533" y="-114840"/>
            <a:chExt cx="1166447" cy="549813"/>
          </a:xfrm>
        </p:grpSpPr>
        <p:sp>
          <p:nvSpPr>
            <p:cNvPr id="9" name="Google Shape;2914;p51">
              <a:extLst>
                <a:ext uri="{FF2B5EF4-FFF2-40B4-BE49-F238E27FC236}">
                  <a16:creationId xmlns:a16="http://schemas.microsoft.com/office/drawing/2014/main" id="{C9DB8918-298A-4E6F-8C8C-E1714FF4D8EE}"/>
                </a:ext>
              </a:extLst>
            </p:cNvPr>
            <p:cNvSpPr/>
            <p:nvPr/>
          </p:nvSpPr>
          <p:spPr>
            <a:xfrm>
              <a:off x="4502226" y="-108161"/>
              <a:ext cx="1154246" cy="536688"/>
            </a:xfrm>
            <a:custGeom>
              <a:avLst/>
              <a:gdLst/>
              <a:ahLst/>
              <a:cxnLst/>
              <a:rect l="l" t="t" r="r" b="b"/>
              <a:pathLst>
                <a:path w="1154246" h="536688" extrusionOk="0">
                  <a:moveTo>
                    <a:pt x="1154437" y="536704"/>
                  </a:moveTo>
                  <a:cubicBezTo>
                    <a:pt x="906796" y="533352"/>
                    <a:pt x="659095" y="530058"/>
                    <a:pt x="411336" y="526823"/>
                  </a:cubicBezTo>
                  <a:cubicBezTo>
                    <a:pt x="274052" y="524970"/>
                    <a:pt x="136679" y="523117"/>
                    <a:pt x="190" y="508560"/>
                  </a:cubicBezTo>
                  <a:lnTo>
                    <a:pt x="1426" y="496562"/>
                  </a:lnTo>
                  <a:cubicBezTo>
                    <a:pt x="1335" y="469434"/>
                    <a:pt x="23269" y="447369"/>
                    <a:pt x="50415" y="447278"/>
                  </a:cubicBezTo>
                  <a:cubicBezTo>
                    <a:pt x="65232" y="447229"/>
                    <a:pt x="79281" y="453861"/>
                    <a:pt x="88652" y="465330"/>
                  </a:cubicBezTo>
                  <a:cubicBezTo>
                    <a:pt x="82472" y="435422"/>
                    <a:pt x="115579" y="409219"/>
                    <a:pt x="146126" y="410101"/>
                  </a:cubicBezTo>
                  <a:cubicBezTo>
                    <a:pt x="176673" y="410984"/>
                    <a:pt x="203423" y="429687"/>
                    <a:pt x="228143" y="447685"/>
                  </a:cubicBezTo>
                  <a:cubicBezTo>
                    <a:pt x="209346" y="390469"/>
                    <a:pt x="207476" y="329047"/>
                    <a:pt x="222758" y="270794"/>
                  </a:cubicBezTo>
                  <a:cubicBezTo>
                    <a:pt x="224308" y="262164"/>
                    <a:pt x="228325" y="254167"/>
                    <a:pt x="234323" y="247768"/>
                  </a:cubicBezTo>
                  <a:cubicBezTo>
                    <a:pt x="244829" y="238239"/>
                    <a:pt x="260986" y="239563"/>
                    <a:pt x="274847" y="242474"/>
                  </a:cubicBezTo>
                  <a:cubicBezTo>
                    <a:pt x="331342" y="254455"/>
                    <a:pt x="382801" y="283462"/>
                    <a:pt x="422284" y="325582"/>
                  </a:cubicBezTo>
                  <a:cubicBezTo>
                    <a:pt x="407232" y="244817"/>
                    <a:pt x="412264" y="161594"/>
                    <a:pt x="436939" y="83228"/>
                  </a:cubicBezTo>
                  <a:cubicBezTo>
                    <a:pt x="445944" y="54996"/>
                    <a:pt x="459010" y="25529"/>
                    <a:pt x="484525" y="10443"/>
                  </a:cubicBezTo>
                  <a:cubicBezTo>
                    <a:pt x="519486" y="-10378"/>
                    <a:pt x="565130" y="2944"/>
                    <a:pt x="599649" y="24470"/>
                  </a:cubicBezTo>
                  <a:cubicBezTo>
                    <a:pt x="686718" y="80117"/>
                    <a:pt x="737000" y="178351"/>
                    <a:pt x="731195" y="281469"/>
                  </a:cubicBezTo>
                  <a:cubicBezTo>
                    <a:pt x="739505" y="259642"/>
                    <a:pt x="751878" y="239585"/>
                    <a:pt x="767657" y="222359"/>
                  </a:cubicBezTo>
                  <a:cubicBezTo>
                    <a:pt x="784520" y="206214"/>
                    <a:pt x="809946" y="196862"/>
                    <a:pt x="831664" y="205331"/>
                  </a:cubicBezTo>
                  <a:cubicBezTo>
                    <a:pt x="860799" y="216712"/>
                    <a:pt x="870510" y="253590"/>
                    <a:pt x="867685" y="284734"/>
                  </a:cubicBezTo>
                  <a:cubicBezTo>
                    <a:pt x="865261" y="311159"/>
                    <a:pt x="856771" y="336670"/>
                    <a:pt x="842876" y="359284"/>
                  </a:cubicBezTo>
                  <a:cubicBezTo>
                    <a:pt x="865743" y="330258"/>
                    <a:pt x="897702" y="297879"/>
                    <a:pt x="933369" y="307584"/>
                  </a:cubicBezTo>
                  <a:cubicBezTo>
                    <a:pt x="949593" y="313142"/>
                    <a:pt x="963364" y="324189"/>
                    <a:pt x="972303" y="338816"/>
                  </a:cubicBezTo>
                  <a:cubicBezTo>
                    <a:pt x="999818" y="379201"/>
                    <a:pt x="1007209" y="429991"/>
                    <a:pt x="992344" y="476535"/>
                  </a:cubicBezTo>
                  <a:cubicBezTo>
                    <a:pt x="1049200" y="443009"/>
                    <a:pt x="1133248" y="474241"/>
                    <a:pt x="1154437" y="53670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0" name="Google Shape;2915;p51">
              <a:extLst>
                <a:ext uri="{FF2B5EF4-FFF2-40B4-BE49-F238E27FC236}">
                  <a16:creationId xmlns:a16="http://schemas.microsoft.com/office/drawing/2014/main" id="{7F3F9C79-9DBC-8358-8CC9-B394AEAD5453}"/>
                </a:ext>
              </a:extLst>
            </p:cNvPr>
            <p:cNvSpPr/>
            <p:nvPr/>
          </p:nvSpPr>
          <p:spPr>
            <a:xfrm>
              <a:off x="4496533" y="-114840"/>
              <a:ext cx="1166447" cy="549813"/>
            </a:xfrm>
            <a:custGeom>
              <a:avLst/>
              <a:gdLst/>
              <a:ahLst/>
              <a:cxnLst/>
              <a:rect l="l" t="t" r="r" b="b"/>
              <a:pathLst>
                <a:path w="1166447" h="549813" extrusionOk="0">
                  <a:moveTo>
                    <a:pt x="1166419" y="541617"/>
                  </a:moveTo>
                  <a:cubicBezTo>
                    <a:pt x="1144293" y="479482"/>
                    <a:pt x="1068085" y="447111"/>
                    <a:pt x="1007823" y="471357"/>
                  </a:cubicBezTo>
                  <a:cubicBezTo>
                    <a:pt x="1018733" y="422157"/>
                    <a:pt x="1007469" y="366381"/>
                    <a:pt x="972968" y="328847"/>
                  </a:cubicBezTo>
                  <a:cubicBezTo>
                    <a:pt x="956760" y="309290"/>
                    <a:pt x="930237" y="301621"/>
                    <a:pt x="906083" y="309507"/>
                  </a:cubicBezTo>
                  <a:cubicBezTo>
                    <a:pt x="893294" y="314278"/>
                    <a:pt x="881588" y="321554"/>
                    <a:pt x="871651" y="330908"/>
                  </a:cubicBezTo>
                  <a:cubicBezTo>
                    <a:pt x="885074" y="290957"/>
                    <a:pt x="887332" y="243066"/>
                    <a:pt x="855271" y="215403"/>
                  </a:cubicBezTo>
                  <a:cubicBezTo>
                    <a:pt x="834885" y="199433"/>
                    <a:pt x="806585" y="198210"/>
                    <a:pt x="784896" y="212362"/>
                  </a:cubicBezTo>
                  <a:cubicBezTo>
                    <a:pt x="766910" y="223907"/>
                    <a:pt x="752563" y="240306"/>
                    <a:pt x="743517" y="259662"/>
                  </a:cubicBezTo>
                  <a:cubicBezTo>
                    <a:pt x="739582" y="172444"/>
                    <a:pt x="697139" y="91463"/>
                    <a:pt x="627638" y="38561"/>
                  </a:cubicBezTo>
                  <a:cubicBezTo>
                    <a:pt x="590940" y="11047"/>
                    <a:pt x="538272" y="-13232"/>
                    <a:pt x="493039" y="8240"/>
                  </a:cubicBezTo>
                  <a:cubicBezTo>
                    <a:pt x="447305" y="29949"/>
                    <a:pt x="433376" y="90842"/>
                    <a:pt x="423963" y="135619"/>
                  </a:cubicBezTo>
                  <a:cubicBezTo>
                    <a:pt x="411748" y="194258"/>
                    <a:pt x="409916" y="254582"/>
                    <a:pt x="418547" y="313853"/>
                  </a:cubicBezTo>
                  <a:cubicBezTo>
                    <a:pt x="383031" y="280804"/>
                    <a:pt x="339760" y="257222"/>
                    <a:pt x="292723" y="245281"/>
                  </a:cubicBezTo>
                  <a:cubicBezTo>
                    <a:pt x="277936" y="241560"/>
                    <a:pt x="261187" y="237651"/>
                    <a:pt x="246362" y="243193"/>
                  </a:cubicBezTo>
                  <a:cubicBezTo>
                    <a:pt x="232005" y="248560"/>
                    <a:pt x="225960" y="261922"/>
                    <a:pt x="222201" y="275738"/>
                  </a:cubicBezTo>
                  <a:cubicBezTo>
                    <a:pt x="216912" y="295586"/>
                    <a:pt x="213624" y="315913"/>
                    <a:pt x="212385" y="336416"/>
                  </a:cubicBezTo>
                  <a:cubicBezTo>
                    <a:pt x="210244" y="370725"/>
                    <a:pt x="213643" y="405155"/>
                    <a:pt x="222453" y="438385"/>
                  </a:cubicBezTo>
                  <a:cubicBezTo>
                    <a:pt x="197081" y="420999"/>
                    <a:pt x="167757" y="405225"/>
                    <a:pt x="136742" y="411815"/>
                  </a:cubicBezTo>
                  <a:cubicBezTo>
                    <a:pt x="112740" y="416145"/>
                    <a:pt x="93618" y="434332"/>
                    <a:pt x="88105" y="458074"/>
                  </a:cubicBezTo>
                  <a:cubicBezTo>
                    <a:pt x="63708" y="440329"/>
                    <a:pt x="29536" y="445709"/>
                    <a:pt x="11779" y="470089"/>
                  </a:cubicBezTo>
                  <a:cubicBezTo>
                    <a:pt x="4780" y="479699"/>
                    <a:pt x="1110" y="491328"/>
                    <a:pt x="1326" y="503211"/>
                  </a:cubicBezTo>
                  <a:cubicBezTo>
                    <a:pt x="1076" y="510631"/>
                    <a:pt x="12612" y="510622"/>
                    <a:pt x="12862" y="503211"/>
                  </a:cubicBezTo>
                  <a:cubicBezTo>
                    <a:pt x="13871" y="479108"/>
                    <a:pt x="34241" y="460386"/>
                    <a:pt x="58361" y="461394"/>
                  </a:cubicBezTo>
                  <a:cubicBezTo>
                    <a:pt x="70468" y="461900"/>
                    <a:pt x="81823" y="467407"/>
                    <a:pt x="89712" y="476599"/>
                  </a:cubicBezTo>
                  <a:cubicBezTo>
                    <a:pt x="94430" y="481959"/>
                    <a:pt x="101501" y="476044"/>
                    <a:pt x="100563" y="470286"/>
                  </a:cubicBezTo>
                  <a:cubicBezTo>
                    <a:pt x="96145" y="443157"/>
                    <a:pt x="126125" y="423342"/>
                    <a:pt x="150321" y="423286"/>
                  </a:cubicBezTo>
                  <a:cubicBezTo>
                    <a:pt x="180595" y="423217"/>
                    <a:pt x="207178" y="443007"/>
                    <a:pt x="230568" y="459986"/>
                  </a:cubicBezTo>
                  <a:cubicBezTo>
                    <a:pt x="235174" y="463330"/>
                    <a:pt x="241764" y="457788"/>
                    <a:pt x="240105" y="452660"/>
                  </a:cubicBezTo>
                  <a:cubicBezTo>
                    <a:pt x="229129" y="419013"/>
                    <a:pt x="223961" y="383746"/>
                    <a:pt x="224823" y="348367"/>
                  </a:cubicBezTo>
                  <a:cubicBezTo>
                    <a:pt x="225281" y="330331"/>
                    <a:pt x="227364" y="312373"/>
                    <a:pt x="231048" y="294710"/>
                  </a:cubicBezTo>
                  <a:cubicBezTo>
                    <a:pt x="234309" y="279126"/>
                    <a:pt x="237102" y="257367"/>
                    <a:pt x="255912" y="253976"/>
                  </a:cubicBezTo>
                  <a:cubicBezTo>
                    <a:pt x="271150" y="251229"/>
                    <a:pt x="288640" y="257203"/>
                    <a:pt x="303069" y="261647"/>
                  </a:cubicBezTo>
                  <a:cubicBezTo>
                    <a:pt x="318518" y="266400"/>
                    <a:pt x="333517" y="272508"/>
                    <a:pt x="347889" y="279901"/>
                  </a:cubicBezTo>
                  <a:cubicBezTo>
                    <a:pt x="376095" y="294475"/>
                    <a:pt x="401630" y="313714"/>
                    <a:pt x="423412" y="336803"/>
                  </a:cubicBezTo>
                  <a:cubicBezTo>
                    <a:pt x="428195" y="341852"/>
                    <a:pt x="435359" y="336463"/>
                    <a:pt x="434263" y="330491"/>
                  </a:cubicBezTo>
                  <a:cubicBezTo>
                    <a:pt x="424307" y="276595"/>
                    <a:pt x="423341" y="221424"/>
                    <a:pt x="431404" y="167213"/>
                  </a:cubicBezTo>
                  <a:cubicBezTo>
                    <a:pt x="435371" y="140508"/>
                    <a:pt x="441572" y="114182"/>
                    <a:pt x="449942" y="88513"/>
                  </a:cubicBezTo>
                  <a:cubicBezTo>
                    <a:pt x="455745" y="66590"/>
                    <a:pt x="467159" y="46553"/>
                    <a:pt x="483061" y="30376"/>
                  </a:cubicBezTo>
                  <a:cubicBezTo>
                    <a:pt x="521578" y="-4159"/>
                    <a:pt x="578118" y="19386"/>
                    <a:pt x="614427" y="44930"/>
                  </a:cubicBezTo>
                  <a:cubicBezTo>
                    <a:pt x="650733" y="70902"/>
                    <a:pt x="680204" y="105275"/>
                    <a:pt x="700319" y="145110"/>
                  </a:cubicBezTo>
                  <a:cubicBezTo>
                    <a:pt x="722980" y="189228"/>
                    <a:pt x="733359" y="238621"/>
                    <a:pt x="730372" y="288121"/>
                  </a:cubicBezTo>
                  <a:cubicBezTo>
                    <a:pt x="730460" y="291729"/>
                    <a:pt x="733458" y="294581"/>
                    <a:pt x="737068" y="294493"/>
                  </a:cubicBezTo>
                  <a:cubicBezTo>
                    <a:pt x="739277" y="294439"/>
                    <a:pt x="741308" y="293274"/>
                    <a:pt x="742469" y="291396"/>
                  </a:cubicBezTo>
                  <a:cubicBezTo>
                    <a:pt x="752816" y="268715"/>
                    <a:pt x="763762" y="243509"/>
                    <a:pt x="784371" y="228167"/>
                  </a:cubicBezTo>
                  <a:cubicBezTo>
                    <a:pt x="803975" y="213573"/>
                    <a:pt x="831957" y="209292"/>
                    <a:pt x="850126" y="228411"/>
                  </a:cubicBezTo>
                  <a:cubicBezTo>
                    <a:pt x="883525" y="263555"/>
                    <a:pt x="864414" y="327001"/>
                    <a:pt x="842959" y="362694"/>
                  </a:cubicBezTo>
                  <a:cubicBezTo>
                    <a:pt x="839274" y="368826"/>
                    <a:pt x="848478" y="376451"/>
                    <a:pt x="853156" y="370556"/>
                  </a:cubicBezTo>
                  <a:cubicBezTo>
                    <a:pt x="867456" y="352536"/>
                    <a:pt x="883754" y="333466"/>
                    <a:pt x="905157" y="323783"/>
                  </a:cubicBezTo>
                  <a:cubicBezTo>
                    <a:pt x="929948" y="312568"/>
                    <a:pt x="952999" y="323733"/>
                    <a:pt x="968776" y="343943"/>
                  </a:cubicBezTo>
                  <a:cubicBezTo>
                    <a:pt x="998252" y="383374"/>
                    <a:pt x="1006812" y="434621"/>
                    <a:pt x="991749" y="481481"/>
                  </a:cubicBezTo>
                  <a:cubicBezTo>
                    <a:pt x="990872" y="484995"/>
                    <a:pt x="993013" y="488553"/>
                    <a:pt x="996529" y="489429"/>
                  </a:cubicBezTo>
                  <a:cubicBezTo>
                    <a:pt x="998137" y="489829"/>
                    <a:pt x="999836" y="489607"/>
                    <a:pt x="1001286" y="488807"/>
                  </a:cubicBezTo>
                  <a:cubicBezTo>
                    <a:pt x="1052764" y="459477"/>
                    <a:pt x="1125309" y="483641"/>
                    <a:pt x="1150323" y="536723"/>
                  </a:cubicBezTo>
                  <a:cubicBezTo>
                    <a:pt x="1002638" y="534768"/>
                    <a:pt x="854953" y="532812"/>
                    <a:pt x="707268" y="530856"/>
                  </a:cubicBezTo>
                  <a:cubicBezTo>
                    <a:pt x="556727" y="528863"/>
                    <a:pt x="406089" y="528259"/>
                    <a:pt x="255589" y="524100"/>
                  </a:cubicBezTo>
                  <a:cubicBezTo>
                    <a:pt x="171463" y="521775"/>
                    <a:pt x="86929" y="519630"/>
                    <a:pt x="3104" y="511894"/>
                  </a:cubicBezTo>
                  <a:cubicBezTo>
                    <a:pt x="-847" y="511530"/>
                    <a:pt x="-716" y="517526"/>
                    <a:pt x="3104" y="517994"/>
                  </a:cubicBezTo>
                  <a:cubicBezTo>
                    <a:pt x="77632" y="527116"/>
                    <a:pt x="152173" y="533730"/>
                    <a:pt x="227233" y="536215"/>
                  </a:cubicBezTo>
                  <a:cubicBezTo>
                    <a:pt x="302210" y="538699"/>
                    <a:pt x="377233" y="539461"/>
                    <a:pt x="452242" y="540455"/>
                  </a:cubicBezTo>
                  <a:cubicBezTo>
                    <a:pt x="603205" y="542454"/>
                    <a:pt x="754168" y="544453"/>
                    <a:pt x="905133" y="546452"/>
                  </a:cubicBezTo>
                  <a:cubicBezTo>
                    <a:pt x="990141" y="547577"/>
                    <a:pt x="1075150" y="548703"/>
                    <a:pt x="1160158" y="549829"/>
                  </a:cubicBezTo>
                  <a:cubicBezTo>
                    <a:pt x="1163770" y="549796"/>
                    <a:pt x="1166670" y="546844"/>
                    <a:pt x="1166638" y="543235"/>
                  </a:cubicBezTo>
                  <a:cubicBezTo>
                    <a:pt x="1166633" y="542688"/>
                    <a:pt x="1166559" y="542145"/>
                    <a:pt x="1166419" y="5416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187628212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CB983D9-4466-ADCD-B193-96F531DF4E25}"/>
              </a:ext>
            </a:extLst>
          </p:cNvPr>
          <p:cNvSpPr txBox="1"/>
          <p:nvPr/>
        </p:nvSpPr>
        <p:spPr>
          <a:xfrm>
            <a:off x="774700" y="1778000"/>
            <a:ext cx="5359400" cy="2343655"/>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vi-VN" sz="2000" dirty="0">
                <a:effectLst/>
                <a:latin typeface="+mn-lt"/>
                <a:ea typeface="Times New Roman" panose="02020603050405020304" pitchFamily="18" charset="0"/>
              </a:rPr>
              <a:t>Phân tích những nét tiêu biểu và đặc sắc về nội dung và nghệ thuật của tác phẩm </a:t>
            </a:r>
            <a:r>
              <a:rPr lang="vi-VN" sz="2000" i="1" dirty="0">
                <a:effectLst/>
                <a:latin typeface="+mn-lt"/>
                <a:ea typeface="Times New Roman" panose="02020603050405020304" pitchFamily="18" charset="0"/>
              </a:rPr>
              <a:t>Người con gái Nam Xương </a:t>
            </a:r>
            <a:r>
              <a:rPr lang="vi-VN" sz="2000" dirty="0">
                <a:effectLst/>
                <a:latin typeface="+mn-lt"/>
                <a:ea typeface="Times New Roman" panose="02020603050405020304" pitchFamily="18" charset="0"/>
              </a:rPr>
              <a:t>(Nguyễn Dữ)</a:t>
            </a:r>
            <a:r>
              <a:rPr lang="en-US" sz="2000" dirty="0">
                <a:effectLst/>
                <a:latin typeface="+mn-lt"/>
                <a:ea typeface="Times New Roman" panose="02020603050405020304" pitchFamily="18" charset="0"/>
              </a:rPr>
              <a:t>.</a:t>
            </a:r>
          </a:p>
          <a:p>
            <a:pPr marL="285750" indent="-285750" algn="just">
              <a:lnSpc>
                <a:spcPct val="150000"/>
              </a:lnSpc>
              <a:buFont typeface="Arial" panose="020B0604020202020204" pitchFamily="34" charset="0"/>
              <a:buChar char="•"/>
            </a:pPr>
            <a:r>
              <a:rPr lang="en-US" sz="2000" dirty="0">
                <a:latin typeface="+mn-lt"/>
                <a:ea typeface="Times New Roman" panose="02020603050405020304" pitchFamily="18" charset="0"/>
              </a:rPr>
              <a:t>Q</a:t>
            </a:r>
            <a:r>
              <a:rPr lang="vi-VN" sz="2000" dirty="0">
                <a:effectLst/>
                <a:latin typeface="+mn-lt"/>
                <a:ea typeface="Times New Roman" panose="02020603050405020304" pitchFamily="18" charset="0"/>
              </a:rPr>
              <a:t>ua đó khẳng định giá trị và sức sống vượt thời gian của áng </a:t>
            </a:r>
            <a:r>
              <a:rPr lang="vi-VN" sz="2000" i="1" dirty="0">
                <a:effectLst/>
                <a:latin typeface="+mn-lt"/>
                <a:ea typeface="Times New Roman" panose="02020603050405020304" pitchFamily="18" charset="0"/>
              </a:rPr>
              <a:t>Thiên cổ kì bút </a:t>
            </a:r>
            <a:r>
              <a:rPr lang="vi-VN" sz="2000" dirty="0">
                <a:effectLst/>
                <a:latin typeface="+mn-lt"/>
                <a:ea typeface="Times New Roman" panose="02020603050405020304" pitchFamily="18" charset="0"/>
              </a:rPr>
              <a:t>này.</a:t>
            </a:r>
            <a:endParaRPr lang="en-US" sz="2000" dirty="0">
              <a:effectLst/>
              <a:latin typeface="+mn-lt"/>
              <a:ea typeface="Times New Roman" panose="02020603050405020304" pitchFamily="18" charset="0"/>
            </a:endParaRPr>
          </a:p>
        </p:txBody>
      </p:sp>
      <p:sp>
        <p:nvSpPr>
          <p:cNvPr id="4" name="Rectangle 3">
            <a:extLst>
              <a:ext uri="{FF2B5EF4-FFF2-40B4-BE49-F238E27FC236}">
                <a16:creationId xmlns:a16="http://schemas.microsoft.com/office/drawing/2014/main" id="{33DC29F1-1505-2155-5739-C1EF26655574}"/>
              </a:ext>
            </a:extLst>
          </p:cNvPr>
          <p:cNvSpPr/>
          <p:nvPr/>
        </p:nvSpPr>
        <p:spPr>
          <a:xfrm>
            <a:off x="2035175" y="723900"/>
            <a:ext cx="2800350" cy="812800"/>
          </a:xfrm>
          <a:prstGeom prst="rect">
            <a:avLst/>
          </a:prstGeom>
          <a:solidFill>
            <a:schemeClr val="bg2">
              <a:lumMod val="40000"/>
              <a:lumOff val="60000"/>
            </a:schemeClr>
          </a:solidFill>
          <a:ln>
            <a:solidFill>
              <a:schemeClr val="bg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a. </a:t>
            </a:r>
            <a:r>
              <a:rPr lang="en-US" sz="2400" b="1" dirty="0" err="1">
                <a:solidFill>
                  <a:schemeClr val="tx1"/>
                </a:solidFill>
              </a:rPr>
              <a:t>Nội</a:t>
            </a:r>
            <a:r>
              <a:rPr lang="en-US" sz="2400" b="1" dirty="0">
                <a:solidFill>
                  <a:schemeClr val="tx1"/>
                </a:solidFill>
              </a:rPr>
              <a:t> dung.</a:t>
            </a:r>
          </a:p>
        </p:txBody>
      </p:sp>
      <p:pic>
        <p:nvPicPr>
          <p:cNvPr id="8194" name="Picture 2" descr="Nhà xuất bản Tổng hợp TPHCM">
            <a:extLst>
              <a:ext uri="{FF2B5EF4-FFF2-40B4-BE49-F238E27FC236}">
                <a16:creationId xmlns:a16="http://schemas.microsoft.com/office/drawing/2014/main" id="{E7480A34-520E-C2F0-2DDE-69D1941FABC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926" r="15433"/>
          <a:stretch/>
        </p:blipFill>
        <p:spPr bwMode="auto">
          <a:xfrm>
            <a:off x="6337300" y="863600"/>
            <a:ext cx="2345016" cy="34163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26977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8194"/>
                                        </p:tgtEl>
                                        <p:attrNameLst>
                                          <p:attrName>style.visibility</p:attrName>
                                        </p:attrNameLst>
                                      </p:cBhvr>
                                      <p:to>
                                        <p:strVal val="visible"/>
                                      </p:to>
                                    </p:set>
                                    <p:animEffect transition="in" filter="randombar(horizontal)">
                                      <p:cBhvr>
                                        <p:cTn id="22"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0FEB5-B36E-F319-AA85-D2EDED5A29D4}"/>
              </a:ext>
            </a:extLst>
          </p:cNvPr>
          <p:cNvSpPr/>
          <p:nvPr/>
        </p:nvSpPr>
        <p:spPr>
          <a:xfrm>
            <a:off x="3171825" y="673100"/>
            <a:ext cx="2800350" cy="812800"/>
          </a:xfrm>
          <a:prstGeom prst="rect">
            <a:avLst/>
          </a:prstGeom>
          <a:solidFill>
            <a:schemeClr val="bg2">
              <a:lumMod val="40000"/>
              <a:lumOff val="60000"/>
            </a:schemeClr>
          </a:solidFill>
          <a:ln>
            <a:solidFill>
              <a:schemeClr val="bg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b. </a:t>
            </a:r>
            <a:r>
              <a:rPr lang="en-US" sz="2400" b="1" dirty="0" err="1">
                <a:solidFill>
                  <a:schemeClr val="tx1"/>
                </a:solidFill>
              </a:rPr>
              <a:t>Nghệ</a:t>
            </a:r>
            <a:r>
              <a:rPr lang="en-US" sz="2400" b="1" dirty="0">
                <a:solidFill>
                  <a:schemeClr val="tx1"/>
                </a:solidFill>
              </a:rPr>
              <a:t> </a:t>
            </a:r>
            <a:r>
              <a:rPr lang="en-US" sz="2400" b="1" dirty="0" err="1">
                <a:solidFill>
                  <a:schemeClr val="tx1"/>
                </a:solidFill>
              </a:rPr>
              <a:t>thuật</a:t>
            </a:r>
            <a:r>
              <a:rPr lang="en-US" sz="2400" b="1" dirty="0">
                <a:solidFill>
                  <a:schemeClr val="tx1"/>
                </a:solidFill>
              </a:rPr>
              <a:t>.</a:t>
            </a:r>
          </a:p>
        </p:txBody>
      </p:sp>
      <p:sp>
        <p:nvSpPr>
          <p:cNvPr id="5" name="TextBox 4">
            <a:extLst>
              <a:ext uri="{FF2B5EF4-FFF2-40B4-BE49-F238E27FC236}">
                <a16:creationId xmlns:a16="http://schemas.microsoft.com/office/drawing/2014/main" id="{45AAAA80-6E32-DB23-C6C7-72EACA63F9AB}"/>
              </a:ext>
            </a:extLst>
          </p:cNvPr>
          <p:cNvSpPr txBox="1"/>
          <p:nvPr/>
        </p:nvSpPr>
        <p:spPr>
          <a:xfrm>
            <a:off x="3171825" y="1843757"/>
            <a:ext cx="5730874" cy="1881990"/>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000" dirty="0">
                <a:effectLst/>
                <a:latin typeface="+mn-lt"/>
                <a:ea typeface="Times New Roman" panose="02020603050405020304" pitchFamily="18" charset="0"/>
              </a:rPr>
              <a:t>Luận điểm rõ ràng, luận chứng minh bạch, giàu sức thuyết phục.</a:t>
            </a:r>
            <a:endParaRPr lang="en-US" sz="2000" dirty="0">
              <a:effectLst/>
              <a:latin typeface="+mn-lt"/>
              <a:ea typeface="Times New Roman" panose="02020603050405020304" pitchFamily="18" charset="0"/>
            </a:endParaRPr>
          </a:p>
          <a:p>
            <a:pPr marL="342900" indent="-342900">
              <a:lnSpc>
                <a:spcPct val="150000"/>
              </a:lnSpc>
              <a:buFont typeface="Arial" panose="020B0604020202020204" pitchFamily="34" charset="0"/>
              <a:buChar char="•"/>
            </a:pPr>
            <a:r>
              <a:rPr lang="vi-VN" sz="2000" dirty="0">
                <a:effectLst/>
                <a:latin typeface="+mn-lt"/>
                <a:ea typeface="Times New Roman" panose="02020603050405020304" pitchFamily="18" charset="0"/>
              </a:rPr>
              <a:t>Cách nêu dẫn chứng đa dạng, lời văn giản dị, giàu hình ảnh và cảm xúc.</a:t>
            </a:r>
            <a:endParaRPr lang="en-US" sz="2000" dirty="0">
              <a:latin typeface="+mn-lt"/>
            </a:endParaRPr>
          </a:p>
        </p:txBody>
      </p:sp>
      <p:pic>
        <p:nvPicPr>
          <p:cNvPr id="10242" name="Picture 2" descr="Giá trị nhân đạo Chuyện người con gái Nam Xương (9 mẫu) - Văn 9">
            <a:extLst>
              <a:ext uri="{FF2B5EF4-FFF2-40B4-BE49-F238E27FC236}">
                <a16:creationId xmlns:a16="http://schemas.microsoft.com/office/drawing/2014/main" id="{799A5F1B-EC65-0DD9-0547-9574850154D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858" r="15714"/>
          <a:stretch/>
        </p:blipFill>
        <p:spPr bwMode="auto">
          <a:xfrm>
            <a:off x="241301" y="1843757"/>
            <a:ext cx="2901904" cy="201704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363322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242"/>
                                        </p:tgtEl>
                                        <p:attrNameLst>
                                          <p:attrName>style.visibility</p:attrName>
                                        </p:attrNameLst>
                                      </p:cBhvr>
                                      <p:to>
                                        <p:strVal val="visible"/>
                                      </p:to>
                                    </p:set>
                                    <p:animEffect transition="in" filter="barn(inVertical)">
                                      <p:cBhvr>
                                        <p:cTn id="22"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
            <a:extLst>
              <a:ext uri="{FF2B5EF4-FFF2-40B4-BE49-F238E27FC236}">
                <a16:creationId xmlns:a16="http://schemas.microsoft.com/office/drawing/2014/main" id="{1976AF3C-C0E2-7200-7D1C-81CD504C02A3}"/>
              </a:ext>
            </a:extLst>
          </p:cNvPr>
          <p:cNvSpPr/>
          <p:nvPr/>
        </p:nvSpPr>
        <p:spPr>
          <a:xfrm>
            <a:off x="4627142" y="961639"/>
            <a:ext cx="3658555" cy="1074408"/>
          </a:xfrm>
          <a:prstGeom prst="roundRect">
            <a:avLst>
              <a:gd name="adj" fmla="val 0"/>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500" b="1" dirty="0">
                <a:solidFill>
                  <a:srgbClr val="C00000"/>
                </a:solidFill>
                <a:latin typeface="Arial" panose="020B0604020202020204" pitchFamily="34" charset="0"/>
                <a:cs typeface="Arial" panose="020B0604020202020204" pitchFamily="34" charset="0"/>
              </a:rPr>
              <a:t>Nhiệm vụ 1:</a:t>
            </a:r>
          </a:p>
          <a:p>
            <a:pPr algn="ctr">
              <a:lnSpc>
                <a:spcPct val="150000"/>
              </a:lnSpc>
            </a:pPr>
            <a:r>
              <a:rPr lang="en-US" sz="2000" b="1" dirty="0">
                <a:solidFill>
                  <a:schemeClr val="tx1">
                    <a:lumMod val="50000"/>
                  </a:schemeClr>
                </a:solidFill>
                <a:latin typeface="Arial" panose="020B0604020202020204" pitchFamily="34" charset="0"/>
                <a:cs typeface="Arial" panose="020B0604020202020204" pitchFamily="34" charset="0"/>
              </a:rPr>
              <a:t>Trả lời câu hỏi </a:t>
            </a:r>
            <a:r>
              <a:rPr lang="en-US" sz="2000" b="1" dirty="0" err="1">
                <a:solidFill>
                  <a:schemeClr val="tx1">
                    <a:lumMod val="50000"/>
                  </a:schemeClr>
                </a:solidFill>
                <a:latin typeface="Arial" panose="020B0604020202020204" pitchFamily="34" charset="0"/>
                <a:cs typeface="Arial" panose="020B0604020202020204" pitchFamily="34" charset="0"/>
              </a:rPr>
              <a:t>trắc</a:t>
            </a:r>
            <a:r>
              <a:rPr lang="en-US" sz="2000" b="1" dirty="0">
                <a:solidFill>
                  <a:schemeClr val="tx1">
                    <a:lumMod val="50000"/>
                  </a:schemeClr>
                </a:solidFill>
                <a:latin typeface="Arial" panose="020B0604020202020204" pitchFamily="34" charset="0"/>
                <a:cs typeface="Arial" panose="020B0604020202020204" pitchFamily="34" charset="0"/>
              </a:rPr>
              <a:t> </a:t>
            </a:r>
            <a:r>
              <a:rPr lang="en-US" sz="2000" b="1" dirty="0" err="1">
                <a:solidFill>
                  <a:schemeClr val="tx1">
                    <a:lumMod val="50000"/>
                  </a:schemeClr>
                </a:solidFill>
                <a:latin typeface="Arial" panose="020B0604020202020204" pitchFamily="34" charset="0"/>
                <a:cs typeface="Arial" panose="020B0604020202020204" pitchFamily="34" charset="0"/>
              </a:rPr>
              <a:t>nghiệm</a:t>
            </a:r>
            <a:r>
              <a:rPr lang="en-US" sz="2000" b="1" dirty="0">
                <a:solidFill>
                  <a:schemeClr val="tx1">
                    <a:lumMod val="50000"/>
                  </a:schemeClr>
                </a:solidFill>
                <a:latin typeface="Arial" panose="020B0604020202020204" pitchFamily="34" charset="0"/>
                <a:cs typeface="Arial" panose="020B0604020202020204" pitchFamily="34" charset="0"/>
              </a:rPr>
              <a:t>:</a:t>
            </a:r>
            <a:endParaRPr lang="en-US" sz="2000" dirty="0">
              <a:solidFill>
                <a:schemeClr val="tx1">
                  <a:lumMod val="50000"/>
                </a:schemeClr>
              </a:solidFill>
              <a:latin typeface="Arial" panose="020B0604020202020204" pitchFamily="34" charset="0"/>
              <a:cs typeface="Arial" panose="020B0604020202020204" pitchFamily="34" charset="0"/>
            </a:endParaRPr>
          </a:p>
        </p:txBody>
      </p:sp>
      <p:sp>
        <p:nvSpPr>
          <p:cNvPr id="6" name="Google Shape;8895;p28">
            <a:extLst>
              <a:ext uri="{FF2B5EF4-FFF2-40B4-BE49-F238E27FC236}">
                <a16:creationId xmlns:a16="http://schemas.microsoft.com/office/drawing/2014/main" id="{CC068D79-CFEF-E609-4B6A-3993CAE2FE66}"/>
              </a:ext>
            </a:extLst>
          </p:cNvPr>
          <p:cNvSpPr txBox="1">
            <a:spLocks/>
          </p:cNvSpPr>
          <p:nvPr/>
        </p:nvSpPr>
        <p:spPr>
          <a:xfrm>
            <a:off x="2578431" y="269601"/>
            <a:ext cx="3987137" cy="89361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Euphoria Script"/>
              <a:buNone/>
              <a:defRPr sz="6300" b="0" i="0" u="none" strike="noStrike" cap="none">
                <a:solidFill>
                  <a:schemeClr val="dk1"/>
                </a:solidFill>
                <a:latin typeface="Euphoria Script"/>
                <a:ea typeface="Euphoria Script"/>
                <a:cs typeface="Euphoria Script"/>
                <a:sym typeface="Euphoria Script"/>
              </a:defRPr>
            </a:lvl1pPr>
            <a:lvl2pPr marR="0" lvl="1"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2pPr>
            <a:lvl3pPr marR="0" lvl="2"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3pPr>
            <a:lvl4pPr marR="0" lvl="3"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4pPr>
            <a:lvl5pPr marR="0" lvl="4"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5pPr>
            <a:lvl6pPr marR="0" lvl="5"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6pPr>
            <a:lvl7pPr marR="0" lvl="6"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7pPr>
            <a:lvl8pPr marR="0" lvl="7"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8pPr>
            <a:lvl9pPr marR="0" lvl="8"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9pPr>
          </a:lstStyle>
          <a:p>
            <a:r>
              <a:rPr lang="en-US" sz="2800" b="1" dirty="0">
                <a:solidFill>
                  <a:srgbClr val="002060"/>
                </a:solidFill>
                <a:latin typeface="Arial" panose="020B0604020202020204" pitchFamily="34" charset="0"/>
                <a:cs typeface="Arial" panose="020B0604020202020204" pitchFamily="34" charset="0"/>
              </a:rPr>
              <a:t>LUYỆN TẬP</a:t>
            </a:r>
            <a:endParaRPr lang="vi-VN" sz="2800" b="1" dirty="0">
              <a:solidFill>
                <a:srgbClr val="002060"/>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6CA74733-AE9C-6FFA-DA1E-4C12B2F3F6AA}"/>
              </a:ext>
            </a:extLst>
          </p:cNvPr>
          <p:cNvPicPr>
            <a:picLocks noChangeAspect="1"/>
          </p:cNvPicPr>
          <p:nvPr/>
        </p:nvPicPr>
        <p:blipFill rotWithShape="1">
          <a:blip r:embed="rId2"/>
          <a:srcRect l="13854" t="59037" r="60938" b="-1074"/>
          <a:stretch/>
        </p:blipFill>
        <p:spPr>
          <a:xfrm>
            <a:off x="5422567" y="1903269"/>
            <a:ext cx="2721308" cy="2552631"/>
          </a:xfrm>
          <a:prstGeom prst="rect">
            <a:avLst/>
          </a:prstGeom>
        </p:spPr>
      </p:pic>
      <p:pic>
        <p:nvPicPr>
          <p:cNvPr id="12290" name="Picture 2" descr="Tóm tắt Chuyện người con gái Nam Xương ngắn gọn (13 mẫu) - Văn 9">
            <a:extLst>
              <a:ext uri="{FF2B5EF4-FFF2-40B4-BE49-F238E27FC236}">
                <a16:creationId xmlns:a16="http://schemas.microsoft.com/office/drawing/2014/main" id="{A41DC0B3-07BB-1AC5-CF9F-1CDF5272BB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802" y="1446609"/>
            <a:ext cx="3497257" cy="22502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816224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out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par>
                                <p:cTn id="20" presetID="14" presetClass="entr" presetSubtype="10" fill="hold" nodeType="withEffect">
                                  <p:stCondLst>
                                    <p:cond delay="0"/>
                                  </p:stCondLst>
                                  <p:childTnLst>
                                    <p:set>
                                      <p:cBhvr>
                                        <p:cTn id="21" dur="1" fill="hold">
                                          <p:stCondLst>
                                            <p:cond delay="0"/>
                                          </p:stCondLst>
                                        </p:cTn>
                                        <p:tgtEl>
                                          <p:spTgt spid="12290"/>
                                        </p:tgtEl>
                                        <p:attrNameLst>
                                          <p:attrName>style.visibility</p:attrName>
                                        </p:attrNameLst>
                                      </p:cBhvr>
                                      <p:to>
                                        <p:strVal val="visible"/>
                                      </p:to>
                                    </p:set>
                                    <p:animEffect transition="in" filter="randombar(horizontal)">
                                      <p:cBhvr>
                                        <p:cTn id="22"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325677" y="438514"/>
            <a:ext cx="8580328" cy="1158604"/>
          </a:xfrm>
          <a:prstGeom prst="roundRect">
            <a:avLst/>
          </a:prstGeom>
          <a:solidFill>
            <a:schemeClr val="accent6"/>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dirty="0">
                <a:solidFill>
                  <a:schemeClr val="tx1"/>
                </a:solidFill>
                <a:cs typeface="Arial" panose="020B0604020202020204" pitchFamily="34" charset="0"/>
              </a:rPr>
              <a:t>Câu 1:</a:t>
            </a:r>
            <a:r>
              <a:rPr lang="en-US" sz="2000" b="1" dirty="0">
                <a:solidFill>
                  <a:schemeClr val="tx1"/>
                </a:solidFill>
                <a:cs typeface="Arial" panose="020B0604020202020204" pitchFamily="34" charset="0"/>
              </a:rPr>
              <a:t> </a:t>
            </a:r>
            <a:r>
              <a:rPr lang="vi-VN" sz="2000" dirty="0">
                <a:solidFill>
                  <a:schemeClr val="tx1"/>
                </a:solidFill>
              </a:rPr>
              <a:t>Tác giả đã nhận xét như thế nào về con người của Vũ Nương?</a:t>
            </a:r>
            <a:endParaRPr lang="en-US" sz="2000" dirty="0">
              <a:solidFill>
                <a:schemeClr val="tx1"/>
              </a:solidFill>
              <a:cs typeface="Arial" panose="020B0604020202020204" pitchFamily="34" charset="0"/>
            </a:endParaRPr>
          </a:p>
        </p:txBody>
      </p:sp>
      <p:sp>
        <p:nvSpPr>
          <p:cNvPr id="3" name="Đáp án đúng">
            <a:extLst>
              <a:ext uri="{FF2B5EF4-FFF2-40B4-BE49-F238E27FC236}">
                <a16:creationId xmlns:a16="http://schemas.microsoft.com/office/drawing/2014/main" id="{8B66CBE4-2DB9-BCF7-D1C4-281B894BFE17}"/>
              </a:ext>
            </a:extLst>
          </p:cNvPr>
          <p:cNvSpPr/>
          <p:nvPr/>
        </p:nvSpPr>
        <p:spPr>
          <a:xfrm>
            <a:off x="4871058" y="3372119"/>
            <a:ext cx="3887140" cy="1332867"/>
          </a:xfrm>
          <a:prstGeom prst="roundRect">
            <a:avLst>
              <a:gd name="adj" fmla="val 9748"/>
            </a:avLst>
          </a:prstGeom>
          <a:solidFill>
            <a:schemeClr val="accent6"/>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a:solidFill>
                  <a:schemeClr val="tx1"/>
                </a:solidFill>
                <a:cs typeface="Arial" panose="020B0604020202020204" pitchFamily="34" charset="0"/>
              </a:rPr>
              <a:t>D. </a:t>
            </a:r>
            <a:r>
              <a:rPr lang="vi-VN" sz="2000" dirty="0">
                <a:solidFill>
                  <a:schemeClr val="tx1"/>
                </a:solidFill>
              </a:rPr>
              <a:t>Đã làm trọn nghĩa vụ của một kiếp đàn bà: làm con, làm dâu, làm vợ, làm mẹ.</a:t>
            </a:r>
            <a:endParaRPr lang="vi-VN" sz="2000" noProof="1">
              <a:solidFill>
                <a:schemeClr val="tx1"/>
              </a:solidFill>
              <a:cs typeface="Arial" panose="020B0604020202020204" pitchFamily="34" charset="0"/>
            </a:endParaRPr>
          </a:p>
        </p:txBody>
      </p:sp>
      <p:sp>
        <p:nvSpPr>
          <p:cNvPr id="4" name="Đáp án sai 1">
            <a:extLst>
              <a:ext uri="{FF2B5EF4-FFF2-40B4-BE49-F238E27FC236}">
                <a16:creationId xmlns:a16="http://schemas.microsoft.com/office/drawing/2014/main" id="{3FCD9830-5FD1-BD44-878B-228BD96CE996}"/>
              </a:ext>
            </a:extLst>
          </p:cNvPr>
          <p:cNvSpPr/>
          <p:nvPr/>
        </p:nvSpPr>
        <p:spPr>
          <a:xfrm>
            <a:off x="385802" y="1911111"/>
            <a:ext cx="3858626" cy="1146211"/>
          </a:xfrm>
          <a:prstGeom prst="roundRect">
            <a:avLst>
              <a:gd name="adj" fmla="val 12366"/>
            </a:avLst>
          </a:prstGeom>
          <a:solidFill>
            <a:schemeClr val="accent6"/>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noProof="1">
                <a:solidFill>
                  <a:schemeClr val="tx1"/>
                </a:solidFill>
                <a:cs typeface="Arial" panose="020B0604020202020204" pitchFamily="34" charset="0"/>
              </a:rPr>
              <a:t>A. </a:t>
            </a:r>
            <a:r>
              <a:rPr lang="vi-VN" sz="2000" dirty="0">
                <a:solidFill>
                  <a:schemeClr val="tx1"/>
                </a:solidFill>
              </a:rPr>
              <a:t>Chăm chỉ, chịu khó, giỏi làm ăn, buôn bán</a:t>
            </a:r>
            <a:r>
              <a:rPr lang="en-US" sz="2000" dirty="0">
                <a:solidFill>
                  <a:schemeClr val="tx1"/>
                </a:solidFill>
              </a:rPr>
              <a:t>.</a:t>
            </a:r>
            <a:endParaRPr lang="en-US" sz="2000" dirty="0">
              <a:solidFill>
                <a:schemeClr val="tx1"/>
              </a:solidFill>
              <a:cs typeface="Arial" panose="020B0604020202020204" pitchFamily="34" charset="0"/>
            </a:endParaRPr>
          </a:p>
        </p:txBody>
      </p:sp>
      <p:sp>
        <p:nvSpPr>
          <p:cNvPr id="5" name="Đáp án sai 2">
            <a:extLst>
              <a:ext uri="{FF2B5EF4-FFF2-40B4-BE49-F238E27FC236}">
                <a16:creationId xmlns:a16="http://schemas.microsoft.com/office/drawing/2014/main" id="{6A919885-0285-0403-1E09-FA94D8BC080B}"/>
              </a:ext>
            </a:extLst>
          </p:cNvPr>
          <p:cNvSpPr/>
          <p:nvPr/>
        </p:nvSpPr>
        <p:spPr>
          <a:xfrm>
            <a:off x="385802" y="3372119"/>
            <a:ext cx="3858626" cy="1332867"/>
          </a:xfrm>
          <a:prstGeom prst="roundRect">
            <a:avLst/>
          </a:prstGeom>
          <a:solidFill>
            <a:schemeClr val="accent6"/>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a:solidFill>
                  <a:schemeClr val="tx1"/>
                </a:solidFill>
                <a:cs typeface="Arial" panose="020B0604020202020204" pitchFamily="34" charset="0"/>
              </a:rPr>
              <a:t>C. </a:t>
            </a:r>
            <a:r>
              <a:rPr lang="vi-VN" sz="2000" dirty="0">
                <a:solidFill>
                  <a:schemeClr val="tx1"/>
                </a:solidFill>
              </a:rPr>
              <a:t>Đầy đủ tài năng, hội tủ đủ “công dung ngôn hạnh”.</a:t>
            </a:r>
            <a:endParaRPr lang="en-US" sz="2000" dirty="0">
              <a:solidFill>
                <a:schemeClr val="tx1"/>
              </a:solidFill>
              <a:cs typeface="Arial" panose="020B0604020202020204" pitchFamily="34" charset="0"/>
            </a:endParaRPr>
          </a:p>
        </p:txBody>
      </p:sp>
      <p:sp>
        <p:nvSpPr>
          <p:cNvPr id="6" name="Đáp án sai 3">
            <a:extLst>
              <a:ext uri="{FF2B5EF4-FFF2-40B4-BE49-F238E27FC236}">
                <a16:creationId xmlns:a16="http://schemas.microsoft.com/office/drawing/2014/main" id="{2E7D83A4-3758-8699-4DD0-010A80780539}"/>
              </a:ext>
            </a:extLst>
          </p:cNvPr>
          <p:cNvSpPr/>
          <p:nvPr/>
        </p:nvSpPr>
        <p:spPr>
          <a:xfrm>
            <a:off x="4871058" y="1911112"/>
            <a:ext cx="3858625" cy="1190392"/>
          </a:xfrm>
          <a:prstGeom prst="roundRect">
            <a:avLst/>
          </a:prstGeom>
          <a:solidFill>
            <a:schemeClr val="accent6"/>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a:solidFill>
                  <a:schemeClr val="tx1"/>
                </a:solidFill>
                <a:cs typeface="Arial" panose="020B0604020202020204" pitchFamily="34" charset="0"/>
              </a:rPr>
              <a:t>B. </a:t>
            </a:r>
            <a:r>
              <a:rPr lang="vi-VN" sz="2000" dirty="0">
                <a:solidFill>
                  <a:schemeClr val="tx1"/>
                </a:solidFill>
              </a:rPr>
              <a:t>Đảm đang, tháo vát, giỏi việc nước, đảm việc nhà</a:t>
            </a:r>
            <a:r>
              <a:rPr lang="en-US" sz="2000" dirty="0">
                <a:solidFill>
                  <a:schemeClr val="tx1"/>
                </a:solidFill>
              </a:rPr>
              <a:t>.</a:t>
            </a:r>
            <a:endParaRPr lang="en-US" sz="2000" dirty="0">
              <a:solidFill>
                <a:schemeClr val="tx1"/>
              </a:solidFill>
              <a:cs typeface="Arial" panose="020B0604020202020204" pitchFamily="34" charset="0"/>
            </a:endParaRPr>
          </a:p>
        </p:txBody>
      </p:sp>
      <p:pic>
        <p:nvPicPr>
          <p:cNvPr id="7"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442363" y="-596057"/>
            <a:ext cx="446154" cy="446154"/>
          </a:xfrm>
          <a:prstGeom prst="rect">
            <a:avLst/>
          </a:prstGeom>
        </p:spPr>
      </p:pic>
      <p:pic>
        <p:nvPicPr>
          <p:cNvPr id="8" name="Picture 5">
            <a:extLst>
              <a:ext uri="{FF2B5EF4-FFF2-40B4-BE49-F238E27FC236}">
                <a16:creationId xmlns:a16="http://schemas.microsoft.com/office/drawing/2014/main" id="{31EA41D2-9796-7E4F-2882-9DC49D5A8C0A}"/>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8125089" y="3919789"/>
            <a:ext cx="780916" cy="679712"/>
          </a:xfrm>
          <a:prstGeom prst="rect">
            <a:avLst/>
          </a:prstGeom>
        </p:spPr>
      </p:pic>
      <p:pic>
        <p:nvPicPr>
          <p:cNvPr id="9" name="Picture 8">
            <a:extLst>
              <a:ext uri="{FF2B5EF4-FFF2-40B4-BE49-F238E27FC236}">
                <a16:creationId xmlns:a16="http://schemas.microsoft.com/office/drawing/2014/main" id="{4B31FD67-694B-8D1E-89C7-5C3C61578F68}"/>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3690577" y="3919789"/>
            <a:ext cx="778240" cy="693341"/>
          </a:xfrm>
          <a:prstGeom prst="rect">
            <a:avLst/>
          </a:prstGeom>
        </p:spPr>
      </p:pic>
      <p:pic>
        <p:nvPicPr>
          <p:cNvPr id="10" name="Picture 10">
            <a:extLst>
              <a:ext uri="{FF2B5EF4-FFF2-40B4-BE49-F238E27FC236}">
                <a16:creationId xmlns:a16="http://schemas.microsoft.com/office/drawing/2014/main" id="{A47525BE-8DC6-1E4E-AED4-3C6DAB364AFC}"/>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8098723" y="2415403"/>
            <a:ext cx="778240" cy="693341"/>
          </a:xfrm>
          <a:prstGeom prst="rect">
            <a:avLst/>
          </a:prstGeom>
        </p:spPr>
      </p:pic>
      <p:pic>
        <p:nvPicPr>
          <p:cNvPr id="11" name="Picture 10">
            <a:extLst>
              <a:ext uri="{FF2B5EF4-FFF2-40B4-BE49-F238E27FC236}">
                <a16:creationId xmlns:a16="http://schemas.microsoft.com/office/drawing/2014/main" id="{65C423E0-743C-7316-FEF3-4CE8613F3E05}"/>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3793760" y="2408162"/>
            <a:ext cx="778240" cy="693341"/>
          </a:xfrm>
          <a:prstGeom prst="rect">
            <a:avLst/>
          </a:prstGeom>
        </p:spPr>
      </p:pic>
      <p:pic>
        <p:nvPicPr>
          <p:cNvPr id="12"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7769226" y="-596057"/>
            <a:ext cx="446154" cy="446154"/>
          </a:xfrm>
          <a:prstGeom prst="rect">
            <a:avLst/>
          </a:prstGeom>
        </p:spPr>
      </p:pic>
    </p:spTree>
    <p:extLst>
      <p:ext uri="{BB962C8B-B14F-4D97-AF65-F5344CB8AC3E}">
        <p14:creationId xmlns:p14="http://schemas.microsoft.com/office/powerpoint/2010/main" val="168902037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trips(downLeft)">
                                      <p:cBhvr>
                                        <p:cTn id="15" dur="500"/>
                                        <p:tgtEl>
                                          <p:spTgt spid="5"/>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strips(downLeft)">
                                      <p:cBhvr>
                                        <p:cTn id="18" dur="500"/>
                                        <p:tgtEl>
                                          <p:spTgt spid="3"/>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downLeft)">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3"/>
                                        </p:tgtEl>
                                        <p:attrNameLst>
                                          <p:attrName>fillcolor</p:attrName>
                                        </p:attrNameLst>
                                      </p:cBhvr>
                                      <p:to>
                                        <a:srgbClr val="92D050"/>
                                      </p:to>
                                    </p:animClr>
                                    <p:set>
                                      <p:cBhvr>
                                        <p:cTn id="27" dur="500" fill="hold"/>
                                        <p:tgtEl>
                                          <p:spTgt spid="3"/>
                                        </p:tgtEl>
                                        <p:attrNameLst>
                                          <p:attrName>fill.type</p:attrName>
                                        </p:attrNameLst>
                                      </p:cBhvr>
                                      <p:to>
                                        <p:strVal val="solid"/>
                                      </p:to>
                                    </p:set>
                                    <p:set>
                                      <p:cBhvr>
                                        <p:cTn id="28" dur="500" fill="hold"/>
                                        <p:tgtEl>
                                          <p:spTgt spid="3"/>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7"/>
                                        </p:tgtEl>
                                      </p:cBhvr>
                                    </p:cmd>
                                  </p:childTnLst>
                                </p:cTn>
                              </p:par>
                              <p:par>
                                <p:cTn id="31" presetID="1" presetClass="entr" presetSubtype="0" fill="hold" nodeType="withEffect">
                                  <p:stCondLst>
                                    <p:cond delay="0"/>
                                  </p:stCondLst>
                                  <p:childTnLst>
                                    <p:set>
                                      <p:cBhvr>
                                        <p:cTn id="32" dur="1" fill="hold">
                                          <p:stCondLst>
                                            <p:cond delay="9"/>
                                          </p:stCondLst>
                                        </p:cTn>
                                        <p:tgtEl>
                                          <p:spTgt spid="8"/>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3"/>
                                        </p:tgtEl>
                                      </p:cBhvr>
                                    </p:animEffect>
                                    <p:animScale>
                                      <p:cBhvr>
                                        <p:cTn id="35"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36" restart="whenNotActive" fill="hold" evtFilter="cancelBubble" nodeType="interactiveSeq">
                <p:stCondLst>
                  <p:cond evt="onClick" delay="0">
                    <p:tgtEl>
                      <p:spTgt spid="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4"/>
                                        </p:tgtEl>
                                        <p:attrNameLst>
                                          <p:attrName>fillcolor</p:attrName>
                                        </p:attrNameLst>
                                      </p:cBhvr>
                                      <p:to>
                                        <a:srgbClr val="D99694"/>
                                      </p:to>
                                    </p:animClr>
                                    <p:set>
                                      <p:cBhvr>
                                        <p:cTn id="41" dur="500" fill="hold"/>
                                        <p:tgtEl>
                                          <p:spTgt spid="4"/>
                                        </p:tgtEl>
                                        <p:attrNameLst>
                                          <p:attrName>fill.type</p:attrName>
                                        </p:attrNameLst>
                                      </p:cBhvr>
                                      <p:to>
                                        <p:strVal val="solid"/>
                                      </p:to>
                                    </p:set>
                                    <p:set>
                                      <p:cBhvr>
                                        <p:cTn id="42" dur="500" fill="hold"/>
                                        <p:tgtEl>
                                          <p:spTgt spid="4"/>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2"/>
                                        </p:tgtEl>
                                      </p:cBhvr>
                                    </p:cmd>
                                  </p:childTnLst>
                                </p:cTn>
                              </p:par>
                              <p:par>
                                <p:cTn id="45" presetID="1"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4"/>
                                        </p:tgtEl>
                                      </p:cBhvr>
                                    </p:animEffect>
                                    <p:animScale>
                                      <p:cBhvr>
                                        <p:cTn id="49"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50" restart="whenNotActive" fill="hold" evtFilter="cancelBubble" nodeType="interactiveSeq">
                <p:stCondLst>
                  <p:cond evt="onClick" delay="0">
                    <p:tgtEl>
                      <p:spTgt spid="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5"/>
                                        </p:tgtEl>
                                        <p:attrNameLst>
                                          <p:attrName>fillcolor</p:attrName>
                                        </p:attrNameLst>
                                      </p:cBhvr>
                                      <p:to>
                                        <a:srgbClr val="D99694"/>
                                      </p:to>
                                    </p:animClr>
                                    <p:set>
                                      <p:cBhvr>
                                        <p:cTn id="55" dur="500" fill="hold"/>
                                        <p:tgtEl>
                                          <p:spTgt spid="5"/>
                                        </p:tgtEl>
                                        <p:attrNameLst>
                                          <p:attrName>fill.type</p:attrName>
                                        </p:attrNameLst>
                                      </p:cBhvr>
                                      <p:to>
                                        <p:strVal val="solid"/>
                                      </p:to>
                                    </p:set>
                                    <p:set>
                                      <p:cBhvr>
                                        <p:cTn id="56" dur="500" fill="hold"/>
                                        <p:tgtEl>
                                          <p:spTgt spid="5"/>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2"/>
                                        </p:tgtEl>
                                      </p:cBhvr>
                                    </p:cmd>
                                  </p:childTnLst>
                                </p:cTn>
                              </p:par>
                              <p:par>
                                <p:cTn id="59" presetID="1" presetClass="entr" presetSubtype="0" fill="hold" nodeType="withEffect">
                                  <p:stCondLst>
                                    <p:cond delay="0"/>
                                  </p:stCondLst>
                                  <p:childTnLst>
                                    <p:set>
                                      <p:cBhvr>
                                        <p:cTn id="60" dur="1" fill="hold">
                                          <p:stCondLst>
                                            <p:cond delay="9"/>
                                          </p:stCondLst>
                                        </p:cTn>
                                        <p:tgtEl>
                                          <p:spTgt spid="9"/>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5"/>
                                        </p:tgtEl>
                                      </p:cBhvr>
                                    </p:animEffect>
                                    <p:animScale>
                                      <p:cBhvr>
                                        <p:cTn id="63"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64" restart="whenNotActive" fill="hold" evtFilter="cancelBubble" nodeType="interactiveSeq">
                <p:stCondLst>
                  <p:cond evt="onClick" delay="0">
                    <p:tgtEl>
                      <p:spTgt spid="6"/>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6"/>
                                        </p:tgtEl>
                                        <p:attrNameLst>
                                          <p:attrName>fillcolor</p:attrName>
                                        </p:attrNameLst>
                                      </p:cBhvr>
                                      <p:to>
                                        <a:srgbClr val="D99694"/>
                                      </p:to>
                                    </p:animClr>
                                    <p:set>
                                      <p:cBhvr>
                                        <p:cTn id="69" dur="500" fill="hold"/>
                                        <p:tgtEl>
                                          <p:spTgt spid="6"/>
                                        </p:tgtEl>
                                        <p:attrNameLst>
                                          <p:attrName>fill.type</p:attrName>
                                        </p:attrNameLst>
                                      </p:cBhvr>
                                      <p:to>
                                        <p:strVal val="solid"/>
                                      </p:to>
                                    </p:set>
                                    <p:set>
                                      <p:cBhvr>
                                        <p:cTn id="70" dur="500" fill="hold"/>
                                        <p:tgtEl>
                                          <p:spTgt spid="6"/>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2"/>
                                        </p:tgtEl>
                                      </p:cBhvr>
                                    </p:cmd>
                                  </p:childTnLst>
                                </p:cTn>
                              </p:par>
                              <p:par>
                                <p:cTn id="73" presetID="1" presetClass="entr" presetSubtype="0" fill="hold" nodeType="withEffect">
                                  <p:stCondLst>
                                    <p:cond delay="0"/>
                                  </p:stCondLst>
                                  <p:childTnLst>
                                    <p:set>
                                      <p:cBhvr>
                                        <p:cTn id="74" dur="1" fill="hold">
                                          <p:stCondLst>
                                            <p:cond delay="9"/>
                                          </p:stCondLst>
                                        </p:cTn>
                                        <p:tgtEl>
                                          <p:spTgt spid="10"/>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6"/>
                                        </p:tgtEl>
                                      </p:cBhvr>
                                    </p:animEffect>
                                    <p:animScale>
                                      <p:cBhvr>
                                        <p:cTn id="77"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78" fill="hold" display="0">
                  <p:stCondLst>
                    <p:cond delay="indefinite"/>
                  </p:stCondLst>
                  <p:endCondLst>
                    <p:cond evt="onStopAudio" delay="0">
                      <p:tgtEl>
                        <p:sldTgt/>
                      </p:tgtEl>
                    </p:cond>
                  </p:endCondLst>
                </p:cTn>
                <p:tgtEl>
                  <p:spTgt spid="7"/>
                </p:tgtEl>
              </p:cMediaNode>
            </p:audio>
            <p:audio>
              <p:cMediaNode vol="80000">
                <p:cTn id="79" fill="hold" display="0">
                  <p:stCondLst>
                    <p:cond delay="indefinite"/>
                  </p:stCondLst>
                  <p:endCondLst>
                    <p:cond evt="onStopAudio" delay="0">
                      <p:tgtEl>
                        <p:sldTgt/>
                      </p:tgtEl>
                    </p:cond>
                  </p:endCondLst>
                </p:cTn>
                <p:tgtEl>
                  <p:spTgt spid="12"/>
                </p:tgtEl>
              </p:cMediaNode>
            </p:audio>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573063" y="613925"/>
            <a:ext cx="8157578" cy="1099059"/>
          </a:xfrm>
          <a:prstGeom prst="roundRect">
            <a:avLst/>
          </a:prstGeom>
          <a:solidFill>
            <a:schemeClr val="accent6"/>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dirty="0">
                <a:solidFill>
                  <a:schemeClr val="tx1"/>
                </a:solidFill>
              </a:rPr>
              <a:t>Câu </a:t>
            </a:r>
            <a:r>
              <a:rPr lang="en-US" sz="2000" b="1" dirty="0">
                <a:solidFill>
                  <a:schemeClr val="tx1"/>
                </a:solidFill>
              </a:rPr>
              <a:t>2</a:t>
            </a:r>
            <a:r>
              <a:rPr lang="vi-VN" sz="2000" b="1" dirty="0">
                <a:solidFill>
                  <a:schemeClr val="tx1"/>
                </a:solidFill>
              </a:rPr>
              <a:t>: </a:t>
            </a:r>
            <a:r>
              <a:rPr lang="vi-VN" sz="2000" dirty="0">
                <a:solidFill>
                  <a:schemeClr val="tx1"/>
                </a:solidFill>
              </a:rPr>
              <a:t>Vấn đề chính mà tác giả bàn luận về truyện </a:t>
            </a:r>
            <a:r>
              <a:rPr lang="vi-VN" sz="2000" i="1" dirty="0">
                <a:solidFill>
                  <a:schemeClr val="tx1"/>
                </a:solidFill>
              </a:rPr>
              <a:t>Người con gái Nam Xương </a:t>
            </a:r>
            <a:r>
              <a:rPr lang="vi-VN" sz="2000" dirty="0">
                <a:solidFill>
                  <a:schemeClr val="tx1"/>
                </a:solidFill>
              </a:rPr>
              <a:t>là gì?</a:t>
            </a:r>
            <a:endParaRPr lang="en-US" sz="2000" dirty="0">
              <a:solidFill>
                <a:schemeClr val="tx1"/>
              </a:solidFill>
              <a:cs typeface="Arial" panose="020B0604020202020204" pitchFamily="34" charset="0"/>
            </a:endParaRPr>
          </a:p>
        </p:txBody>
      </p:sp>
      <p:sp>
        <p:nvSpPr>
          <p:cNvPr id="3" name="Đáp án đúng">
            <a:extLst>
              <a:ext uri="{FF2B5EF4-FFF2-40B4-BE49-F238E27FC236}">
                <a16:creationId xmlns:a16="http://schemas.microsoft.com/office/drawing/2014/main" id="{8B66CBE4-2DB9-BCF7-D1C4-281B894BFE17}"/>
              </a:ext>
            </a:extLst>
          </p:cNvPr>
          <p:cNvSpPr/>
          <p:nvPr/>
        </p:nvSpPr>
        <p:spPr>
          <a:xfrm>
            <a:off x="573063" y="3429218"/>
            <a:ext cx="3698312" cy="1114907"/>
          </a:xfrm>
          <a:prstGeom prst="roundRect">
            <a:avLst/>
          </a:prstGeom>
          <a:solidFill>
            <a:schemeClr val="accent6"/>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chemeClr val="tx1"/>
                </a:solidFill>
              </a:rPr>
              <a:t>C. Bi kịch của Vũ Nương.</a:t>
            </a:r>
            <a:endParaRPr lang="vi-VN" sz="2000" noProof="1">
              <a:solidFill>
                <a:schemeClr val="tx1"/>
              </a:solidFill>
              <a:cs typeface="Arial" panose="020B0604020202020204" pitchFamily="34" charset="0"/>
            </a:endParaRPr>
          </a:p>
        </p:txBody>
      </p:sp>
      <p:sp>
        <p:nvSpPr>
          <p:cNvPr id="4" name="Đáp án sai 1">
            <a:extLst>
              <a:ext uri="{FF2B5EF4-FFF2-40B4-BE49-F238E27FC236}">
                <a16:creationId xmlns:a16="http://schemas.microsoft.com/office/drawing/2014/main" id="{3FCD9830-5FD1-BD44-878B-228BD96CE996}"/>
              </a:ext>
            </a:extLst>
          </p:cNvPr>
          <p:cNvSpPr/>
          <p:nvPr/>
        </p:nvSpPr>
        <p:spPr>
          <a:xfrm>
            <a:off x="573063" y="1987608"/>
            <a:ext cx="3698312" cy="1114907"/>
          </a:xfrm>
          <a:prstGeom prst="roundRect">
            <a:avLst/>
          </a:prstGeom>
          <a:solidFill>
            <a:schemeClr val="accent6"/>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noProof="1">
                <a:solidFill>
                  <a:schemeClr val="tx1"/>
                </a:solidFill>
                <a:cs typeface="Arial" panose="020B0604020202020204" pitchFamily="34" charset="0"/>
              </a:rPr>
              <a:t>A. </a:t>
            </a:r>
            <a:r>
              <a:rPr lang="vi-VN" sz="2000" dirty="0">
                <a:solidFill>
                  <a:schemeClr val="tx1"/>
                </a:solidFill>
              </a:rPr>
              <a:t>Đặc sắc nghệ thuật của tác phẩm</a:t>
            </a:r>
            <a:r>
              <a:rPr lang="en-US" sz="2000" dirty="0">
                <a:solidFill>
                  <a:schemeClr val="tx1"/>
                </a:solidFill>
              </a:rPr>
              <a:t>.</a:t>
            </a:r>
            <a:endParaRPr lang="vi-VN" sz="2000" noProof="1">
              <a:solidFill>
                <a:schemeClr val="tx1"/>
              </a:solidFill>
              <a:cs typeface="Arial" panose="020B0604020202020204" pitchFamily="34" charset="0"/>
            </a:endParaRPr>
          </a:p>
        </p:txBody>
      </p:sp>
      <p:sp>
        <p:nvSpPr>
          <p:cNvPr id="5" name="Đáp án sai 2">
            <a:extLst>
              <a:ext uri="{FF2B5EF4-FFF2-40B4-BE49-F238E27FC236}">
                <a16:creationId xmlns:a16="http://schemas.microsoft.com/office/drawing/2014/main" id="{6A919885-0285-0403-1E09-FA94D8BC080B}"/>
              </a:ext>
            </a:extLst>
          </p:cNvPr>
          <p:cNvSpPr/>
          <p:nvPr/>
        </p:nvSpPr>
        <p:spPr>
          <a:xfrm>
            <a:off x="4872626" y="1996104"/>
            <a:ext cx="3584673" cy="1043344"/>
          </a:xfrm>
          <a:prstGeom prst="roundRect">
            <a:avLst/>
          </a:prstGeom>
          <a:solidFill>
            <a:schemeClr val="accent6"/>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chemeClr val="tx1"/>
                </a:solidFill>
              </a:rPr>
              <a:t>B. Nét tính cách nổi bật của nhân vật Trương Sinh.</a:t>
            </a:r>
            <a:endParaRPr lang="vi-VN" sz="2000" noProof="1">
              <a:solidFill>
                <a:schemeClr val="tx1"/>
              </a:solidFill>
              <a:cs typeface="Arial" panose="020B0604020202020204" pitchFamily="34" charset="0"/>
            </a:endParaRPr>
          </a:p>
        </p:txBody>
      </p:sp>
      <p:sp>
        <p:nvSpPr>
          <p:cNvPr id="6" name="Đáp án sai 3">
            <a:extLst>
              <a:ext uri="{FF2B5EF4-FFF2-40B4-BE49-F238E27FC236}">
                <a16:creationId xmlns:a16="http://schemas.microsoft.com/office/drawing/2014/main" id="{2E7D83A4-3758-8699-4DD0-010A80780539}"/>
              </a:ext>
            </a:extLst>
          </p:cNvPr>
          <p:cNvSpPr/>
          <p:nvPr/>
        </p:nvSpPr>
        <p:spPr>
          <a:xfrm>
            <a:off x="4872625" y="3429218"/>
            <a:ext cx="3584675" cy="1114907"/>
          </a:xfrm>
          <a:prstGeom prst="roundRect">
            <a:avLst/>
          </a:prstGeom>
          <a:solidFill>
            <a:schemeClr val="accent6"/>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chemeClr val="tx1"/>
                </a:solidFill>
              </a:rPr>
              <a:t>D. Nghệ thuật xây dựng tình huống truyện</a:t>
            </a:r>
            <a:r>
              <a:rPr lang="en-US" sz="2000" dirty="0">
                <a:solidFill>
                  <a:schemeClr val="tx1"/>
                </a:solidFill>
              </a:rPr>
              <a:t>.</a:t>
            </a:r>
            <a:endParaRPr lang="vi-VN" sz="2000" noProof="1">
              <a:solidFill>
                <a:schemeClr val="tx1"/>
              </a:solidFill>
              <a:cs typeface="Arial" panose="020B0604020202020204" pitchFamily="34" charset="0"/>
            </a:endParaRPr>
          </a:p>
        </p:txBody>
      </p:sp>
      <p:pic>
        <p:nvPicPr>
          <p:cNvPr id="7"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968833" y="-593921"/>
            <a:ext cx="487363" cy="487363"/>
          </a:xfrm>
          <a:prstGeom prst="rect">
            <a:avLst/>
          </a:prstGeom>
        </p:spPr>
      </p:pic>
      <p:pic>
        <p:nvPicPr>
          <p:cNvPr id="8" name="Picture 5">
            <a:extLst>
              <a:ext uri="{FF2B5EF4-FFF2-40B4-BE49-F238E27FC236}">
                <a16:creationId xmlns:a16="http://schemas.microsoft.com/office/drawing/2014/main" id="{31EA41D2-9796-7E4F-2882-9DC49D5A8C0A}"/>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3774822" y="3887613"/>
            <a:ext cx="677383" cy="636051"/>
          </a:xfrm>
          <a:prstGeom prst="rect">
            <a:avLst/>
          </a:prstGeom>
        </p:spPr>
      </p:pic>
      <p:pic>
        <p:nvPicPr>
          <p:cNvPr id="9" name="Picture 8">
            <a:extLst>
              <a:ext uri="{FF2B5EF4-FFF2-40B4-BE49-F238E27FC236}">
                <a16:creationId xmlns:a16="http://schemas.microsoft.com/office/drawing/2014/main" id="{4B31FD67-694B-8D1E-89C7-5C3C61578F68}"/>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7782238" y="2438030"/>
            <a:ext cx="675062" cy="601418"/>
          </a:xfrm>
          <a:prstGeom prst="rect">
            <a:avLst/>
          </a:prstGeom>
        </p:spPr>
      </p:pic>
      <p:pic>
        <p:nvPicPr>
          <p:cNvPr id="10" name="Picture 9">
            <a:extLst>
              <a:ext uri="{FF2B5EF4-FFF2-40B4-BE49-F238E27FC236}">
                <a16:creationId xmlns:a16="http://schemas.microsoft.com/office/drawing/2014/main" id="{A47525BE-8DC6-1E4E-AED4-3C6DAB364AFC}"/>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8055579" y="3887613"/>
            <a:ext cx="675062" cy="601418"/>
          </a:xfrm>
          <a:prstGeom prst="rect">
            <a:avLst/>
          </a:prstGeom>
        </p:spPr>
      </p:pic>
      <p:pic>
        <p:nvPicPr>
          <p:cNvPr id="11" name="Picture 10">
            <a:extLst>
              <a:ext uri="{FF2B5EF4-FFF2-40B4-BE49-F238E27FC236}">
                <a16:creationId xmlns:a16="http://schemas.microsoft.com/office/drawing/2014/main" id="{65C423E0-743C-7316-FEF3-4CE8613F3E05}"/>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3777143" y="2501097"/>
            <a:ext cx="675062" cy="601418"/>
          </a:xfrm>
          <a:prstGeom prst="rect">
            <a:avLst/>
          </a:prstGeom>
        </p:spPr>
      </p:pic>
      <p:pic>
        <p:nvPicPr>
          <p:cNvPr id="12"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7295696" y="-593921"/>
            <a:ext cx="487363" cy="487363"/>
          </a:xfrm>
          <a:prstGeom prst="rect">
            <a:avLst/>
          </a:prstGeom>
        </p:spPr>
      </p:pic>
    </p:spTree>
    <p:extLst>
      <p:ext uri="{BB962C8B-B14F-4D97-AF65-F5344CB8AC3E}">
        <p14:creationId xmlns:p14="http://schemas.microsoft.com/office/powerpoint/2010/main" val="405143621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trips(downLeft)">
                                      <p:cBhvr>
                                        <p:cTn id="12" dur="500"/>
                                        <p:tgtEl>
                                          <p:spTgt spid="3"/>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strips(downLeft)">
                                      <p:cBhvr>
                                        <p:cTn id="15" dur="500"/>
                                        <p:tgtEl>
                                          <p:spTgt spid="4"/>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strips(downLeft)">
                                      <p:cBhvr>
                                        <p:cTn id="18" dur="500"/>
                                        <p:tgtEl>
                                          <p:spTgt spid="5"/>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downLeft)">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3"/>
                                        </p:tgtEl>
                                        <p:attrNameLst>
                                          <p:attrName>fillcolor</p:attrName>
                                        </p:attrNameLst>
                                      </p:cBhvr>
                                      <p:to>
                                        <a:srgbClr val="92D050"/>
                                      </p:to>
                                    </p:animClr>
                                    <p:set>
                                      <p:cBhvr>
                                        <p:cTn id="27" dur="500" fill="hold"/>
                                        <p:tgtEl>
                                          <p:spTgt spid="3"/>
                                        </p:tgtEl>
                                        <p:attrNameLst>
                                          <p:attrName>fill.type</p:attrName>
                                        </p:attrNameLst>
                                      </p:cBhvr>
                                      <p:to>
                                        <p:strVal val="solid"/>
                                      </p:to>
                                    </p:set>
                                    <p:set>
                                      <p:cBhvr>
                                        <p:cTn id="28" dur="500" fill="hold"/>
                                        <p:tgtEl>
                                          <p:spTgt spid="3"/>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7"/>
                                        </p:tgtEl>
                                      </p:cBhvr>
                                    </p:cmd>
                                  </p:childTnLst>
                                </p:cTn>
                              </p:par>
                              <p:par>
                                <p:cTn id="31" presetID="1" presetClass="entr" presetSubtype="0" fill="hold" nodeType="withEffect">
                                  <p:stCondLst>
                                    <p:cond delay="0"/>
                                  </p:stCondLst>
                                  <p:childTnLst>
                                    <p:set>
                                      <p:cBhvr>
                                        <p:cTn id="32" dur="1" fill="hold">
                                          <p:stCondLst>
                                            <p:cond delay="9"/>
                                          </p:stCondLst>
                                        </p:cTn>
                                        <p:tgtEl>
                                          <p:spTgt spid="8"/>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3"/>
                                        </p:tgtEl>
                                      </p:cBhvr>
                                    </p:animEffect>
                                    <p:animScale>
                                      <p:cBhvr>
                                        <p:cTn id="35"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36" restart="whenNotActive" fill="hold" evtFilter="cancelBubble" nodeType="interactiveSeq">
                <p:stCondLst>
                  <p:cond evt="onClick" delay="0">
                    <p:tgtEl>
                      <p:spTgt spid="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4"/>
                                        </p:tgtEl>
                                        <p:attrNameLst>
                                          <p:attrName>fillcolor</p:attrName>
                                        </p:attrNameLst>
                                      </p:cBhvr>
                                      <p:to>
                                        <a:srgbClr val="D99694"/>
                                      </p:to>
                                    </p:animClr>
                                    <p:set>
                                      <p:cBhvr>
                                        <p:cTn id="41" dur="500" fill="hold"/>
                                        <p:tgtEl>
                                          <p:spTgt spid="4"/>
                                        </p:tgtEl>
                                        <p:attrNameLst>
                                          <p:attrName>fill.type</p:attrName>
                                        </p:attrNameLst>
                                      </p:cBhvr>
                                      <p:to>
                                        <p:strVal val="solid"/>
                                      </p:to>
                                    </p:set>
                                    <p:set>
                                      <p:cBhvr>
                                        <p:cTn id="42" dur="500" fill="hold"/>
                                        <p:tgtEl>
                                          <p:spTgt spid="4"/>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2"/>
                                        </p:tgtEl>
                                      </p:cBhvr>
                                    </p:cmd>
                                  </p:childTnLst>
                                </p:cTn>
                              </p:par>
                              <p:par>
                                <p:cTn id="45" presetID="1"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4"/>
                                        </p:tgtEl>
                                      </p:cBhvr>
                                    </p:animEffect>
                                    <p:animScale>
                                      <p:cBhvr>
                                        <p:cTn id="49"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50" restart="whenNotActive" fill="hold" evtFilter="cancelBubble" nodeType="interactiveSeq">
                <p:stCondLst>
                  <p:cond evt="onClick" delay="0">
                    <p:tgtEl>
                      <p:spTgt spid="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5"/>
                                        </p:tgtEl>
                                        <p:attrNameLst>
                                          <p:attrName>fillcolor</p:attrName>
                                        </p:attrNameLst>
                                      </p:cBhvr>
                                      <p:to>
                                        <a:srgbClr val="D99694"/>
                                      </p:to>
                                    </p:animClr>
                                    <p:set>
                                      <p:cBhvr>
                                        <p:cTn id="55" dur="500" fill="hold"/>
                                        <p:tgtEl>
                                          <p:spTgt spid="5"/>
                                        </p:tgtEl>
                                        <p:attrNameLst>
                                          <p:attrName>fill.type</p:attrName>
                                        </p:attrNameLst>
                                      </p:cBhvr>
                                      <p:to>
                                        <p:strVal val="solid"/>
                                      </p:to>
                                    </p:set>
                                    <p:set>
                                      <p:cBhvr>
                                        <p:cTn id="56" dur="500" fill="hold"/>
                                        <p:tgtEl>
                                          <p:spTgt spid="5"/>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2"/>
                                        </p:tgtEl>
                                      </p:cBhvr>
                                    </p:cmd>
                                  </p:childTnLst>
                                </p:cTn>
                              </p:par>
                              <p:par>
                                <p:cTn id="59" presetID="1" presetClass="entr" presetSubtype="0" fill="hold" nodeType="withEffect">
                                  <p:stCondLst>
                                    <p:cond delay="0"/>
                                  </p:stCondLst>
                                  <p:childTnLst>
                                    <p:set>
                                      <p:cBhvr>
                                        <p:cTn id="60" dur="1" fill="hold">
                                          <p:stCondLst>
                                            <p:cond delay="9"/>
                                          </p:stCondLst>
                                        </p:cTn>
                                        <p:tgtEl>
                                          <p:spTgt spid="9"/>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5"/>
                                        </p:tgtEl>
                                      </p:cBhvr>
                                    </p:animEffect>
                                    <p:animScale>
                                      <p:cBhvr>
                                        <p:cTn id="63"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64" restart="whenNotActive" fill="hold" evtFilter="cancelBubble" nodeType="interactiveSeq">
                <p:stCondLst>
                  <p:cond evt="onClick" delay="0">
                    <p:tgtEl>
                      <p:spTgt spid="6"/>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6"/>
                                        </p:tgtEl>
                                        <p:attrNameLst>
                                          <p:attrName>fillcolor</p:attrName>
                                        </p:attrNameLst>
                                      </p:cBhvr>
                                      <p:to>
                                        <a:srgbClr val="D99694"/>
                                      </p:to>
                                    </p:animClr>
                                    <p:set>
                                      <p:cBhvr>
                                        <p:cTn id="69" dur="500" fill="hold"/>
                                        <p:tgtEl>
                                          <p:spTgt spid="6"/>
                                        </p:tgtEl>
                                        <p:attrNameLst>
                                          <p:attrName>fill.type</p:attrName>
                                        </p:attrNameLst>
                                      </p:cBhvr>
                                      <p:to>
                                        <p:strVal val="solid"/>
                                      </p:to>
                                    </p:set>
                                    <p:set>
                                      <p:cBhvr>
                                        <p:cTn id="70" dur="500" fill="hold"/>
                                        <p:tgtEl>
                                          <p:spTgt spid="6"/>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2"/>
                                        </p:tgtEl>
                                      </p:cBhvr>
                                    </p:cmd>
                                  </p:childTnLst>
                                </p:cTn>
                              </p:par>
                              <p:par>
                                <p:cTn id="73" presetID="1" presetClass="entr" presetSubtype="0" fill="hold" nodeType="withEffect">
                                  <p:stCondLst>
                                    <p:cond delay="0"/>
                                  </p:stCondLst>
                                  <p:childTnLst>
                                    <p:set>
                                      <p:cBhvr>
                                        <p:cTn id="74" dur="1" fill="hold">
                                          <p:stCondLst>
                                            <p:cond delay="9"/>
                                          </p:stCondLst>
                                        </p:cTn>
                                        <p:tgtEl>
                                          <p:spTgt spid="10"/>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6"/>
                                        </p:tgtEl>
                                      </p:cBhvr>
                                    </p:animEffect>
                                    <p:animScale>
                                      <p:cBhvr>
                                        <p:cTn id="77"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78" fill="hold" display="0">
                  <p:stCondLst>
                    <p:cond delay="indefinite"/>
                  </p:stCondLst>
                  <p:endCondLst>
                    <p:cond evt="onStopAudio" delay="0">
                      <p:tgtEl>
                        <p:sldTgt/>
                      </p:tgtEl>
                    </p:cond>
                  </p:endCondLst>
                </p:cTn>
                <p:tgtEl>
                  <p:spTgt spid="7"/>
                </p:tgtEl>
              </p:cMediaNode>
            </p:audio>
            <p:audio>
              <p:cMediaNode vol="80000">
                <p:cTn id="79" fill="hold" display="0">
                  <p:stCondLst>
                    <p:cond delay="indefinite"/>
                  </p:stCondLst>
                  <p:endCondLst>
                    <p:cond evt="onStopAudio" delay="0">
                      <p:tgtEl>
                        <p:sldTgt/>
                      </p:tgtEl>
                    </p:cond>
                  </p:endCondLst>
                </p:cTn>
                <p:tgtEl>
                  <p:spTgt spid="12"/>
                </p:tgtEl>
              </p:cMediaNode>
            </p:audio>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460954" y="640028"/>
            <a:ext cx="8222091" cy="1099059"/>
          </a:xfrm>
          <a:prstGeom prst="roundRect">
            <a:avLst/>
          </a:prstGeom>
          <a:solidFill>
            <a:schemeClr val="accent6"/>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dirty="0">
                <a:solidFill>
                  <a:schemeClr val="tx1"/>
                </a:solidFill>
                <a:cs typeface="Arial" panose="020B0604020202020204" pitchFamily="34" charset="0"/>
              </a:rPr>
              <a:t>Câu </a:t>
            </a:r>
            <a:r>
              <a:rPr lang="vi-VN" sz="2000" b="1" dirty="0">
                <a:solidFill>
                  <a:schemeClr val="tx1"/>
                </a:solidFill>
              </a:rPr>
              <a:t>3:</a:t>
            </a:r>
            <a:r>
              <a:rPr lang="vi-VN" sz="2000" dirty="0">
                <a:solidFill>
                  <a:schemeClr val="tx1"/>
                </a:solidFill>
              </a:rPr>
              <a:t> Vì sao tác giả cho rằng “bi kịch của Vũ Thị Thiết một phần là do nàng”?</a:t>
            </a:r>
            <a:endParaRPr lang="en-US" sz="2000" dirty="0">
              <a:solidFill>
                <a:schemeClr val="tx1"/>
              </a:solidFill>
              <a:cs typeface="Arial" panose="020B0604020202020204" pitchFamily="34" charset="0"/>
            </a:endParaRPr>
          </a:p>
        </p:txBody>
      </p:sp>
      <p:sp>
        <p:nvSpPr>
          <p:cNvPr id="3" name="Đáp án đúng">
            <a:extLst>
              <a:ext uri="{FF2B5EF4-FFF2-40B4-BE49-F238E27FC236}">
                <a16:creationId xmlns:a16="http://schemas.microsoft.com/office/drawing/2014/main" id="{8B66CBE4-2DB9-BCF7-D1C4-281B894BFE17}"/>
              </a:ext>
            </a:extLst>
          </p:cNvPr>
          <p:cNvSpPr/>
          <p:nvPr/>
        </p:nvSpPr>
        <p:spPr>
          <a:xfrm>
            <a:off x="327549" y="1965127"/>
            <a:ext cx="4244451" cy="1753433"/>
          </a:xfrm>
          <a:prstGeom prst="roundRect">
            <a:avLst/>
          </a:prstGeom>
          <a:solidFill>
            <a:schemeClr val="accent6"/>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noProof="1">
                <a:solidFill>
                  <a:schemeClr val="tx1"/>
                </a:solidFill>
                <a:cs typeface="Arial" panose="020B0604020202020204" pitchFamily="34" charset="0"/>
              </a:rPr>
              <a:t>A. </a:t>
            </a:r>
            <a:r>
              <a:rPr lang="vi-VN" sz="1800" dirty="0">
                <a:solidFill>
                  <a:schemeClr val="tx1"/>
                </a:solidFill>
              </a:rPr>
              <a:t>Vì mặc dù nàng biết chồng vốn có tính đa nghi, phòng ngừa quá sức với vợ mà vẫn trỏ bóng mình vào ban đêm và nói với con đấy là cha nó.</a:t>
            </a:r>
            <a:endParaRPr lang="vi-VN" sz="1800" noProof="1">
              <a:solidFill>
                <a:schemeClr val="tx1"/>
              </a:solidFill>
              <a:cs typeface="Arial" panose="020B0604020202020204" pitchFamily="34" charset="0"/>
            </a:endParaRPr>
          </a:p>
        </p:txBody>
      </p:sp>
      <p:sp>
        <p:nvSpPr>
          <p:cNvPr id="4" name="Đáp án sai 1">
            <a:extLst>
              <a:ext uri="{FF2B5EF4-FFF2-40B4-BE49-F238E27FC236}">
                <a16:creationId xmlns:a16="http://schemas.microsoft.com/office/drawing/2014/main" id="{3FCD9830-5FD1-BD44-878B-228BD96CE996}"/>
              </a:ext>
            </a:extLst>
          </p:cNvPr>
          <p:cNvSpPr/>
          <p:nvPr/>
        </p:nvSpPr>
        <p:spPr>
          <a:xfrm>
            <a:off x="352600" y="3945825"/>
            <a:ext cx="4219400" cy="1028660"/>
          </a:xfrm>
          <a:prstGeom prst="roundRect">
            <a:avLst/>
          </a:prstGeom>
          <a:solidFill>
            <a:schemeClr val="accent6"/>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noProof="1">
                <a:solidFill>
                  <a:schemeClr val="tx1"/>
                </a:solidFill>
                <a:cs typeface="Arial" panose="020B0604020202020204" pitchFamily="34" charset="0"/>
              </a:rPr>
              <a:t>C. </a:t>
            </a:r>
            <a:r>
              <a:rPr lang="vi-VN" sz="1800" dirty="0">
                <a:solidFill>
                  <a:schemeClr val="tx1"/>
                </a:solidFill>
              </a:rPr>
              <a:t>Vì trước đây Trương Sinh không hề ghen tuông mù quáng như vậy.</a:t>
            </a:r>
            <a:endParaRPr lang="vi-VN" sz="1800" noProof="1">
              <a:solidFill>
                <a:schemeClr val="tx1"/>
              </a:solidFill>
              <a:cs typeface="Arial" panose="020B0604020202020204" pitchFamily="34" charset="0"/>
            </a:endParaRPr>
          </a:p>
        </p:txBody>
      </p:sp>
      <p:sp>
        <p:nvSpPr>
          <p:cNvPr id="5" name="Đáp án sai 2">
            <a:extLst>
              <a:ext uri="{FF2B5EF4-FFF2-40B4-BE49-F238E27FC236}">
                <a16:creationId xmlns:a16="http://schemas.microsoft.com/office/drawing/2014/main" id="{6A919885-0285-0403-1E09-FA94D8BC080B}"/>
              </a:ext>
            </a:extLst>
          </p:cNvPr>
          <p:cNvSpPr/>
          <p:nvPr/>
        </p:nvSpPr>
        <p:spPr>
          <a:xfrm>
            <a:off x="4868792" y="1987607"/>
            <a:ext cx="3947659" cy="1730953"/>
          </a:xfrm>
          <a:prstGeom prst="roundRect">
            <a:avLst/>
          </a:prstGeom>
          <a:solidFill>
            <a:schemeClr val="accent6"/>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noProof="1">
                <a:solidFill>
                  <a:schemeClr val="tx1"/>
                </a:solidFill>
                <a:cs typeface="Arial" panose="020B0604020202020204" pitchFamily="34" charset="0"/>
              </a:rPr>
              <a:t>B. </a:t>
            </a:r>
            <a:r>
              <a:rPr lang="vi-VN" sz="1800" dirty="0">
                <a:solidFill>
                  <a:schemeClr val="tx1"/>
                </a:solidFill>
              </a:rPr>
              <a:t>Vì nàng không biết Trương Sinh có tính đa nghi.</a:t>
            </a:r>
            <a:endParaRPr lang="vi-VN" sz="1800" noProof="1">
              <a:solidFill>
                <a:schemeClr val="tx1"/>
              </a:solidFill>
              <a:cs typeface="Arial" panose="020B0604020202020204" pitchFamily="34" charset="0"/>
            </a:endParaRPr>
          </a:p>
        </p:txBody>
      </p:sp>
      <p:sp>
        <p:nvSpPr>
          <p:cNvPr id="6" name="Đáp án sai 3">
            <a:extLst>
              <a:ext uri="{FF2B5EF4-FFF2-40B4-BE49-F238E27FC236}">
                <a16:creationId xmlns:a16="http://schemas.microsoft.com/office/drawing/2014/main" id="{2E7D83A4-3758-8699-4DD0-010A80780539}"/>
              </a:ext>
            </a:extLst>
          </p:cNvPr>
          <p:cNvSpPr/>
          <p:nvPr/>
        </p:nvSpPr>
        <p:spPr>
          <a:xfrm>
            <a:off x="4868792" y="3945825"/>
            <a:ext cx="3947660" cy="1120748"/>
          </a:xfrm>
          <a:prstGeom prst="roundRect">
            <a:avLst/>
          </a:prstGeom>
          <a:solidFill>
            <a:schemeClr val="accent6"/>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noProof="1">
                <a:solidFill>
                  <a:schemeClr val="tx1"/>
                </a:solidFill>
                <a:cs typeface="Arial" panose="020B0604020202020204" pitchFamily="34" charset="0"/>
              </a:rPr>
              <a:t>D. </a:t>
            </a:r>
            <a:r>
              <a:rPr lang="vi-VN" sz="1800" dirty="0">
                <a:solidFill>
                  <a:schemeClr val="tx1"/>
                </a:solidFill>
              </a:rPr>
              <a:t>Vì nàng quá vô tư, không suy nghĩ sâu xa.</a:t>
            </a:r>
            <a:endParaRPr lang="vi-VN" sz="1800" noProof="1">
              <a:solidFill>
                <a:schemeClr val="tx1"/>
              </a:solidFill>
              <a:cs typeface="Arial" panose="020B0604020202020204" pitchFamily="34" charset="0"/>
            </a:endParaRPr>
          </a:p>
        </p:txBody>
      </p:sp>
      <p:pic>
        <p:nvPicPr>
          <p:cNvPr id="7"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968833" y="-593921"/>
            <a:ext cx="487363" cy="487363"/>
          </a:xfrm>
          <a:prstGeom prst="rect">
            <a:avLst/>
          </a:prstGeom>
        </p:spPr>
      </p:pic>
      <p:pic>
        <p:nvPicPr>
          <p:cNvPr id="8" name="Picture 5">
            <a:extLst>
              <a:ext uri="{FF2B5EF4-FFF2-40B4-BE49-F238E27FC236}">
                <a16:creationId xmlns:a16="http://schemas.microsoft.com/office/drawing/2014/main" id="{31EA41D2-9796-7E4F-2882-9DC49D5A8C0A}"/>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3940625" y="3128964"/>
            <a:ext cx="677383" cy="589596"/>
          </a:xfrm>
          <a:prstGeom prst="rect">
            <a:avLst/>
          </a:prstGeom>
        </p:spPr>
      </p:pic>
      <p:pic>
        <p:nvPicPr>
          <p:cNvPr id="9" name="Picture 8">
            <a:extLst>
              <a:ext uri="{FF2B5EF4-FFF2-40B4-BE49-F238E27FC236}">
                <a16:creationId xmlns:a16="http://schemas.microsoft.com/office/drawing/2014/main" id="{4B31FD67-694B-8D1E-89C7-5C3C61578F68}"/>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8233406" y="2865419"/>
            <a:ext cx="675062" cy="601418"/>
          </a:xfrm>
          <a:prstGeom prst="rect">
            <a:avLst/>
          </a:prstGeom>
        </p:spPr>
      </p:pic>
      <p:pic>
        <p:nvPicPr>
          <p:cNvPr id="10" name="Picture 9">
            <a:extLst>
              <a:ext uri="{FF2B5EF4-FFF2-40B4-BE49-F238E27FC236}">
                <a16:creationId xmlns:a16="http://schemas.microsoft.com/office/drawing/2014/main" id="{A47525BE-8DC6-1E4E-AED4-3C6DAB364AFC}"/>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8233406" y="4400444"/>
            <a:ext cx="675062" cy="601418"/>
          </a:xfrm>
          <a:prstGeom prst="rect">
            <a:avLst/>
          </a:prstGeom>
        </p:spPr>
      </p:pic>
      <p:pic>
        <p:nvPicPr>
          <p:cNvPr id="11" name="Picture 10">
            <a:extLst>
              <a:ext uri="{FF2B5EF4-FFF2-40B4-BE49-F238E27FC236}">
                <a16:creationId xmlns:a16="http://schemas.microsoft.com/office/drawing/2014/main" id="{65C423E0-743C-7316-FEF3-4CE8613F3E05}"/>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3896938" y="4303483"/>
            <a:ext cx="675062" cy="601418"/>
          </a:xfrm>
          <a:prstGeom prst="rect">
            <a:avLst/>
          </a:prstGeom>
        </p:spPr>
      </p:pic>
      <p:pic>
        <p:nvPicPr>
          <p:cNvPr id="12"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7295696" y="-593921"/>
            <a:ext cx="487363" cy="487363"/>
          </a:xfrm>
          <a:prstGeom prst="rect">
            <a:avLst/>
          </a:prstGeom>
        </p:spPr>
      </p:pic>
    </p:spTree>
    <p:extLst>
      <p:ext uri="{BB962C8B-B14F-4D97-AF65-F5344CB8AC3E}">
        <p14:creationId xmlns:p14="http://schemas.microsoft.com/office/powerpoint/2010/main" val="406157370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trips(downLeft)">
                                      <p:cBhvr>
                                        <p:cTn id="12" dur="500"/>
                                        <p:tgtEl>
                                          <p:spTgt spid="3"/>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strips(downLeft)">
                                      <p:cBhvr>
                                        <p:cTn id="15" dur="500"/>
                                        <p:tgtEl>
                                          <p:spTgt spid="4"/>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strips(downLeft)">
                                      <p:cBhvr>
                                        <p:cTn id="18" dur="500"/>
                                        <p:tgtEl>
                                          <p:spTgt spid="5"/>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downLeft)">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3"/>
                                        </p:tgtEl>
                                        <p:attrNameLst>
                                          <p:attrName>fillcolor</p:attrName>
                                        </p:attrNameLst>
                                      </p:cBhvr>
                                      <p:to>
                                        <a:srgbClr val="92D050"/>
                                      </p:to>
                                    </p:animClr>
                                    <p:set>
                                      <p:cBhvr>
                                        <p:cTn id="27" dur="500" fill="hold"/>
                                        <p:tgtEl>
                                          <p:spTgt spid="3"/>
                                        </p:tgtEl>
                                        <p:attrNameLst>
                                          <p:attrName>fill.type</p:attrName>
                                        </p:attrNameLst>
                                      </p:cBhvr>
                                      <p:to>
                                        <p:strVal val="solid"/>
                                      </p:to>
                                    </p:set>
                                    <p:set>
                                      <p:cBhvr>
                                        <p:cTn id="28" dur="500" fill="hold"/>
                                        <p:tgtEl>
                                          <p:spTgt spid="3"/>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7"/>
                                        </p:tgtEl>
                                      </p:cBhvr>
                                    </p:cmd>
                                  </p:childTnLst>
                                </p:cTn>
                              </p:par>
                              <p:par>
                                <p:cTn id="31" presetID="1" presetClass="entr" presetSubtype="0" fill="hold" nodeType="withEffect">
                                  <p:stCondLst>
                                    <p:cond delay="0"/>
                                  </p:stCondLst>
                                  <p:childTnLst>
                                    <p:set>
                                      <p:cBhvr>
                                        <p:cTn id="32" dur="1" fill="hold">
                                          <p:stCondLst>
                                            <p:cond delay="9"/>
                                          </p:stCondLst>
                                        </p:cTn>
                                        <p:tgtEl>
                                          <p:spTgt spid="8"/>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3"/>
                                        </p:tgtEl>
                                      </p:cBhvr>
                                    </p:animEffect>
                                    <p:animScale>
                                      <p:cBhvr>
                                        <p:cTn id="35"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36" restart="whenNotActive" fill="hold" evtFilter="cancelBubble" nodeType="interactiveSeq">
                <p:stCondLst>
                  <p:cond evt="onClick" delay="0">
                    <p:tgtEl>
                      <p:spTgt spid="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4"/>
                                        </p:tgtEl>
                                        <p:attrNameLst>
                                          <p:attrName>fillcolor</p:attrName>
                                        </p:attrNameLst>
                                      </p:cBhvr>
                                      <p:to>
                                        <a:srgbClr val="D99694"/>
                                      </p:to>
                                    </p:animClr>
                                    <p:set>
                                      <p:cBhvr>
                                        <p:cTn id="41" dur="500" fill="hold"/>
                                        <p:tgtEl>
                                          <p:spTgt spid="4"/>
                                        </p:tgtEl>
                                        <p:attrNameLst>
                                          <p:attrName>fill.type</p:attrName>
                                        </p:attrNameLst>
                                      </p:cBhvr>
                                      <p:to>
                                        <p:strVal val="solid"/>
                                      </p:to>
                                    </p:set>
                                    <p:set>
                                      <p:cBhvr>
                                        <p:cTn id="42" dur="500" fill="hold"/>
                                        <p:tgtEl>
                                          <p:spTgt spid="4"/>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2"/>
                                        </p:tgtEl>
                                      </p:cBhvr>
                                    </p:cmd>
                                  </p:childTnLst>
                                </p:cTn>
                              </p:par>
                              <p:par>
                                <p:cTn id="45" presetID="1"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4"/>
                                        </p:tgtEl>
                                      </p:cBhvr>
                                    </p:animEffect>
                                    <p:animScale>
                                      <p:cBhvr>
                                        <p:cTn id="49"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50" restart="whenNotActive" fill="hold" evtFilter="cancelBubble" nodeType="interactiveSeq">
                <p:stCondLst>
                  <p:cond evt="onClick" delay="0">
                    <p:tgtEl>
                      <p:spTgt spid="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5"/>
                                        </p:tgtEl>
                                        <p:attrNameLst>
                                          <p:attrName>fillcolor</p:attrName>
                                        </p:attrNameLst>
                                      </p:cBhvr>
                                      <p:to>
                                        <a:srgbClr val="D99694"/>
                                      </p:to>
                                    </p:animClr>
                                    <p:set>
                                      <p:cBhvr>
                                        <p:cTn id="55" dur="500" fill="hold"/>
                                        <p:tgtEl>
                                          <p:spTgt spid="5"/>
                                        </p:tgtEl>
                                        <p:attrNameLst>
                                          <p:attrName>fill.type</p:attrName>
                                        </p:attrNameLst>
                                      </p:cBhvr>
                                      <p:to>
                                        <p:strVal val="solid"/>
                                      </p:to>
                                    </p:set>
                                    <p:set>
                                      <p:cBhvr>
                                        <p:cTn id="56" dur="500" fill="hold"/>
                                        <p:tgtEl>
                                          <p:spTgt spid="5"/>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2"/>
                                        </p:tgtEl>
                                      </p:cBhvr>
                                    </p:cmd>
                                  </p:childTnLst>
                                </p:cTn>
                              </p:par>
                              <p:par>
                                <p:cTn id="59" presetID="1" presetClass="entr" presetSubtype="0" fill="hold" nodeType="withEffect">
                                  <p:stCondLst>
                                    <p:cond delay="0"/>
                                  </p:stCondLst>
                                  <p:childTnLst>
                                    <p:set>
                                      <p:cBhvr>
                                        <p:cTn id="60" dur="1" fill="hold">
                                          <p:stCondLst>
                                            <p:cond delay="9"/>
                                          </p:stCondLst>
                                        </p:cTn>
                                        <p:tgtEl>
                                          <p:spTgt spid="9"/>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5"/>
                                        </p:tgtEl>
                                      </p:cBhvr>
                                    </p:animEffect>
                                    <p:animScale>
                                      <p:cBhvr>
                                        <p:cTn id="63"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64" restart="whenNotActive" fill="hold" evtFilter="cancelBubble" nodeType="interactiveSeq">
                <p:stCondLst>
                  <p:cond evt="onClick" delay="0">
                    <p:tgtEl>
                      <p:spTgt spid="6"/>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6"/>
                                        </p:tgtEl>
                                        <p:attrNameLst>
                                          <p:attrName>fillcolor</p:attrName>
                                        </p:attrNameLst>
                                      </p:cBhvr>
                                      <p:to>
                                        <a:srgbClr val="D99694"/>
                                      </p:to>
                                    </p:animClr>
                                    <p:set>
                                      <p:cBhvr>
                                        <p:cTn id="69" dur="500" fill="hold"/>
                                        <p:tgtEl>
                                          <p:spTgt spid="6"/>
                                        </p:tgtEl>
                                        <p:attrNameLst>
                                          <p:attrName>fill.type</p:attrName>
                                        </p:attrNameLst>
                                      </p:cBhvr>
                                      <p:to>
                                        <p:strVal val="solid"/>
                                      </p:to>
                                    </p:set>
                                    <p:set>
                                      <p:cBhvr>
                                        <p:cTn id="70" dur="500" fill="hold"/>
                                        <p:tgtEl>
                                          <p:spTgt spid="6"/>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2"/>
                                        </p:tgtEl>
                                      </p:cBhvr>
                                    </p:cmd>
                                  </p:childTnLst>
                                </p:cTn>
                              </p:par>
                              <p:par>
                                <p:cTn id="73" presetID="1" presetClass="entr" presetSubtype="0" fill="hold" nodeType="withEffect">
                                  <p:stCondLst>
                                    <p:cond delay="0"/>
                                  </p:stCondLst>
                                  <p:childTnLst>
                                    <p:set>
                                      <p:cBhvr>
                                        <p:cTn id="74" dur="1" fill="hold">
                                          <p:stCondLst>
                                            <p:cond delay="9"/>
                                          </p:stCondLst>
                                        </p:cTn>
                                        <p:tgtEl>
                                          <p:spTgt spid="10"/>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6"/>
                                        </p:tgtEl>
                                      </p:cBhvr>
                                    </p:animEffect>
                                    <p:animScale>
                                      <p:cBhvr>
                                        <p:cTn id="77"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78" fill="hold" display="0">
                  <p:stCondLst>
                    <p:cond delay="indefinite"/>
                  </p:stCondLst>
                  <p:endCondLst>
                    <p:cond evt="onStopAudio" delay="0">
                      <p:tgtEl>
                        <p:sldTgt/>
                      </p:tgtEl>
                    </p:cond>
                  </p:endCondLst>
                </p:cTn>
                <p:tgtEl>
                  <p:spTgt spid="7"/>
                </p:tgtEl>
              </p:cMediaNode>
            </p:audio>
            <p:audio>
              <p:cMediaNode vol="80000">
                <p:cTn id="79" fill="hold" display="0">
                  <p:stCondLst>
                    <p:cond delay="indefinite"/>
                  </p:stCondLst>
                  <p:endCondLst>
                    <p:cond evt="onStopAudio" delay="0">
                      <p:tgtEl>
                        <p:sldTgt/>
                      </p:tgtEl>
                    </p:cond>
                  </p:endCondLst>
                </p:cTn>
                <p:tgtEl>
                  <p:spTgt spid="12"/>
                </p:tgtEl>
              </p:cMediaNode>
            </p:audio>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654742" y="495357"/>
            <a:ext cx="7834515" cy="1362228"/>
          </a:xfrm>
          <a:prstGeom prst="roundRect">
            <a:avLst/>
          </a:prstGeom>
          <a:solidFill>
            <a:schemeClr val="accent6"/>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dirty="0" err="1">
                <a:solidFill>
                  <a:schemeClr val="tx1"/>
                </a:solidFill>
                <a:cs typeface="Arial" panose="020B0604020202020204" pitchFamily="34" charset="0"/>
              </a:rPr>
              <a:t>Câu</a:t>
            </a:r>
            <a:r>
              <a:rPr lang="en-US" sz="2000" b="1" dirty="0">
                <a:solidFill>
                  <a:schemeClr val="tx1"/>
                </a:solidFill>
                <a:cs typeface="Arial" panose="020B0604020202020204" pitchFamily="34" charset="0"/>
              </a:rPr>
              <a:t> 4: </a:t>
            </a:r>
            <a:r>
              <a:rPr lang="vi-VN" sz="2000" dirty="0">
                <a:solidFill>
                  <a:schemeClr val="tx1"/>
                </a:solidFill>
              </a:rPr>
              <a:t>Nét tính cách nào của nhân vật Trương Sinh được tác giả tập trung phân tích?</a:t>
            </a:r>
            <a:endParaRPr lang="en-US" sz="2000" dirty="0">
              <a:solidFill>
                <a:schemeClr val="tx1"/>
              </a:solidFill>
              <a:cs typeface="Arial" panose="020B0604020202020204" pitchFamily="34" charset="0"/>
            </a:endParaRPr>
          </a:p>
        </p:txBody>
      </p:sp>
      <p:sp>
        <p:nvSpPr>
          <p:cNvPr id="3" name="Đáp án đúng">
            <a:extLst>
              <a:ext uri="{FF2B5EF4-FFF2-40B4-BE49-F238E27FC236}">
                <a16:creationId xmlns:a16="http://schemas.microsoft.com/office/drawing/2014/main" id="{8B66CBE4-2DB9-BCF7-D1C4-281B894BFE17}"/>
              </a:ext>
            </a:extLst>
          </p:cNvPr>
          <p:cNvSpPr/>
          <p:nvPr/>
        </p:nvSpPr>
        <p:spPr>
          <a:xfrm>
            <a:off x="4995370" y="2115791"/>
            <a:ext cx="3493887" cy="1154814"/>
          </a:xfrm>
          <a:prstGeom prst="roundRect">
            <a:avLst>
              <a:gd name="adj" fmla="val 9748"/>
            </a:avLst>
          </a:prstGeom>
          <a:solidFill>
            <a:schemeClr val="accent6"/>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chemeClr val="tx1"/>
                </a:solidFill>
                <a:cs typeface="Arial" panose="020B0604020202020204" pitchFamily="34" charset="0"/>
              </a:rPr>
              <a:t>B. </a:t>
            </a:r>
            <a:r>
              <a:rPr lang="vi-VN" sz="2000" dirty="0">
                <a:solidFill>
                  <a:schemeClr val="tx1"/>
                </a:solidFill>
              </a:rPr>
              <a:t>Ghen tuông.</a:t>
            </a:r>
            <a:endParaRPr lang="vi-VN" sz="2000" noProof="1">
              <a:solidFill>
                <a:schemeClr val="tx1"/>
              </a:solidFill>
              <a:cs typeface="Arial" panose="020B0604020202020204" pitchFamily="34" charset="0"/>
            </a:endParaRPr>
          </a:p>
        </p:txBody>
      </p:sp>
      <p:sp>
        <p:nvSpPr>
          <p:cNvPr id="4" name="Đáp án sai 1">
            <a:extLst>
              <a:ext uri="{FF2B5EF4-FFF2-40B4-BE49-F238E27FC236}">
                <a16:creationId xmlns:a16="http://schemas.microsoft.com/office/drawing/2014/main" id="{3FCD9830-5FD1-BD44-878B-228BD96CE996}"/>
              </a:ext>
            </a:extLst>
          </p:cNvPr>
          <p:cNvSpPr/>
          <p:nvPr/>
        </p:nvSpPr>
        <p:spPr>
          <a:xfrm>
            <a:off x="654742" y="2112001"/>
            <a:ext cx="3493890" cy="1158604"/>
          </a:xfrm>
          <a:prstGeom prst="roundRect">
            <a:avLst>
              <a:gd name="adj" fmla="val 12366"/>
            </a:avLst>
          </a:prstGeom>
          <a:solidFill>
            <a:schemeClr val="accent6"/>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ctr">
              <a:lnSpc>
                <a:spcPct val="150000"/>
              </a:lnSpc>
              <a:buAutoNum type="alphaUcPeriod"/>
            </a:pPr>
            <a:r>
              <a:rPr lang="vi-VN" sz="2000" dirty="0">
                <a:solidFill>
                  <a:schemeClr val="tx1"/>
                </a:solidFill>
              </a:rPr>
              <a:t>Tham lam.</a:t>
            </a:r>
            <a:endParaRPr lang="en-US" sz="2000" dirty="0">
              <a:solidFill>
                <a:schemeClr val="tx1"/>
              </a:solidFill>
              <a:cs typeface="Arial" panose="020B0604020202020204" pitchFamily="34" charset="0"/>
            </a:endParaRPr>
          </a:p>
        </p:txBody>
      </p:sp>
      <p:sp>
        <p:nvSpPr>
          <p:cNvPr id="5" name="Đáp án sai 2">
            <a:extLst>
              <a:ext uri="{FF2B5EF4-FFF2-40B4-BE49-F238E27FC236}">
                <a16:creationId xmlns:a16="http://schemas.microsoft.com/office/drawing/2014/main" id="{6A919885-0285-0403-1E09-FA94D8BC080B}"/>
              </a:ext>
            </a:extLst>
          </p:cNvPr>
          <p:cNvSpPr/>
          <p:nvPr/>
        </p:nvSpPr>
        <p:spPr>
          <a:xfrm>
            <a:off x="654742" y="3513229"/>
            <a:ext cx="3544284" cy="1158604"/>
          </a:xfrm>
          <a:prstGeom prst="roundRect">
            <a:avLst/>
          </a:prstGeom>
          <a:solidFill>
            <a:schemeClr val="accent6"/>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a:solidFill>
                  <a:schemeClr val="tx1"/>
                </a:solidFill>
                <a:cs typeface="Arial" panose="020B0604020202020204" pitchFamily="34" charset="0"/>
              </a:rPr>
              <a:t>C. </a:t>
            </a:r>
            <a:r>
              <a:rPr lang="vi-VN" sz="2000" dirty="0">
                <a:solidFill>
                  <a:schemeClr val="tx1"/>
                </a:solidFill>
              </a:rPr>
              <a:t>Gian xảo.</a:t>
            </a:r>
            <a:endParaRPr lang="en-US" sz="2000" dirty="0">
              <a:solidFill>
                <a:schemeClr val="tx1"/>
              </a:solidFill>
              <a:cs typeface="Arial" panose="020B0604020202020204" pitchFamily="34" charset="0"/>
            </a:endParaRPr>
          </a:p>
        </p:txBody>
      </p:sp>
      <p:sp>
        <p:nvSpPr>
          <p:cNvPr id="6" name="Đáp án sai 3">
            <a:extLst>
              <a:ext uri="{FF2B5EF4-FFF2-40B4-BE49-F238E27FC236}">
                <a16:creationId xmlns:a16="http://schemas.microsoft.com/office/drawing/2014/main" id="{2E7D83A4-3758-8699-4DD0-010A80780539}"/>
              </a:ext>
            </a:extLst>
          </p:cNvPr>
          <p:cNvSpPr/>
          <p:nvPr/>
        </p:nvSpPr>
        <p:spPr>
          <a:xfrm>
            <a:off x="4995370" y="3513229"/>
            <a:ext cx="3493887" cy="1154814"/>
          </a:xfrm>
          <a:prstGeom prst="roundRect">
            <a:avLst/>
          </a:prstGeom>
          <a:solidFill>
            <a:schemeClr val="accent6"/>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chemeClr val="tx1"/>
                </a:solidFill>
                <a:cs typeface="Arial" panose="020B0604020202020204" pitchFamily="34" charset="0"/>
              </a:rPr>
              <a:t>D. </a:t>
            </a:r>
            <a:r>
              <a:rPr lang="vi-VN" sz="2000" dirty="0">
                <a:solidFill>
                  <a:schemeClr val="tx1"/>
                </a:solidFill>
              </a:rPr>
              <a:t>Thương người.</a:t>
            </a:r>
            <a:endParaRPr lang="en-US" sz="2000" dirty="0">
              <a:solidFill>
                <a:schemeClr val="tx1"/>
              </a:solidFill>
              <a:cs typeface="Arial" panose="020B0604020202020204" pitchFamily="34" charset="0"/>
            </a:endParaRPr>
          </a:p>
        </p:txBody>
      </p:sp>
      <p:pic>
        <p:nvPicPr>
          <p:cNvPr id="7"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442363" y="-596057"/>
            <a:ext cx="446154" cy="446154"/>
          </a:xfrm>
          <a:prstGeom prst="rect">
            <a:avLst/>
          </a:prstGeom>
        </p:spPr>
      </p:pic>
      <p:pic>
        <p:nvPicPr>
          <p:cNvPr id="8" name="Picture 5">
            <a:extLst>
              <a:ext uri="{FF2B5EF4-FFF2-40B4-BE49-F238E27FC236}">
                <a16:creationId xmlns:a16="http://schemas.microsoft.com/office/drawing/2014/main" id="{31EA41D2-9796-7E4F-2882-9DC49D5A8C0A}"/>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7824922" y="2502845"/>
            <a:ext cx="780916" cy="679712"/>
          </a:xfrm>
          <a:prstGeom prst="rect">
            <a:avLst/>
          </a:prstGeom>
        </p:spPr>
      </p:pic>
      <p:pic>
        <p:nvPicPr>
          <p:cNvPr id="9" name="Picture 8">
            <a:extLst>
              <a:ext uri="{FF2B5EF4-FFF2-40B4-BE49-F238E27FC236}">
                <a16:creationId xmlns:a16="http://schemas.microsoft.com/office/drawing/2014/main" id="{4B31FD67-694B-8D1E-89C7-5C3C61578F68}"/>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3614397" y="4016092"/>
            <a:ext cx="778240" cy="693341"/>
          </a:xfrm>
          <a:prstGeom prst="rect">
            <a:avLst/>
          </a:prstGeom>
        </p:spPr>
      </p:pic>
      <p:pic>
        <p:nvPicPr>
          <p:cNvPr id="10" name="Picture 10">
            <a:extLst>
              <a:ext uri="{FF2B5EF4-FFF2-40B4-BE49-F238E27FC236}">
                <a16:creationId xmlns:a16="http://schemas.microsoft.com/office/drawing/2014/main" id="{A47525BE-8DC6-1E4E-AED4-3C6DAB364AFC}"/>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7947160" y="3915865"/>
            <a:ext cx="778240" cy="693341"/>
          </a:xfrm>
          <a:prstGeom prst="rect">
            <a:avLst/>
          </a:prstGeom>
        </p:spPr>
      </p:pic>
      <p:pic>
        <p:nvPicPr>
          <p:cNvPr id="11" name="Picture 10">
            <a:extLst>
              <a:ext uri="{FF2B5EF4-FFF2-40B4-BE49-F238E27FC236}">
                <a16:creationId xmlns:a16="http://schemas.microsoft.com/office/drawing/2014/main" id="{65C423E0-743C-7316-FEF3-4CE8613F3E05}"/>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3671495" y="2577264"/>
            <a:ext cx="778240" cy="693341"/>
          </a:xfrm>
          <a:prstGeom prst="rect">
            <a:avLst/>
          </a:prstGeom>
        </p:spPr>
      </p:pic>
      <p:pic>
        <p:nvPicPr>
          <p:cNvPr id="12"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7769226" y="-596057"/>
            <a:ext cx="446154" cy="446154"/>
          </a:xfrm>
          <a:prstGeom prst="rect">
            <a:avLst/>
          </a:prstGeom>
        </p:spPr>
      </p:pic>
    </p:spTree>
    <p:extLst>
      <p:ext uri="{BB962C8B-B14F-4D97-AF65-F5344CB8AC3E}">
        <p14:creationId xmlns:p14="http://schemas.microsoft.com/office/powerpoint/2010/main" val="358071486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trips(downLeft)">
                                      <p:cBhvr>
                                        <p:cTn id="15" dur="500"/>
                                        <p:tgtEl>
                                          <p:spTgt spid="5"/>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strips(downLeft)">
                                      <p:cBhvr>
                                        <p:cTn id="18" dur="500"/>
                                        <p:tgtEl>
                                          <p:spTgt spid="3"/>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downLeft)">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3"/>
                                        </p:tgtEl>
                                        <p:attrNameLst>
                                          <p:attrName>fillcolor</p:attrName>
                                        </p:attrNameLst>
                                      </p:cBhvr>
                                      <p:to>
                                        <a:srgbClr val="92D050"/>
                                      </p:to>
                                    </p:animClr>
                                    <p:set>
                                      <p:cBhvr>
                                        <p:cTn id="27" dur="500" fill="hold"/>
                                        <p:tgtEl>
                                          <p:spTgt spid="3"/>
                                        </p:tgtEl>
                                        <p:attrNameLst>
                                          <p:attrName>fill.type</p:attrName>
                                        </p:attrNameLst>
                                      </p:cBhvr>
                                      <p:to>
                                        <p:strVal val="solid"/>
                                      </p:to>
                                    </p:set>
                                    <p:set>
                                      <p:cBhvr>
                                        <p:cTn id="28" dur="500" fill="hold"/>
                                        <p:tgtEl>
                                          <p:spTgt spid="3"/>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7"/>
                                        </p:tgtEl>
                                      </p:cBhvr>
                                    </p:cmd>
                                  </p:childTnLst>
                                </p:cTn>
                              </p:par>
                              <p:par>
                                <p:cTn id="31" presetID="1" presetClass="entr" presetSubtype="0" fill="hold" nodeType="withEffect">
                                  <p:stCondLst>
                                    <p:cond delay="0"/>
                                  </p:stCondLst>
                                  <p:childTnLst>
                                    <p:set>
                                      <p:cBhvr>
                                        <p:cTn id="32" dur="1" fill="hold">
                                          <p:stCondLst>
                                            <p:cond delay="9"/>
                                          </p:stCondLst>
                                        </p:cTn>
                                        <p:tgtEl>
                                          <p:spTgt spid="8"/>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3"/>
                                        </p:tgtEl>
                                      </p:cBhvr>
                                    </p:animEffect>
                                    <p:animScale>
                                      <p:cBhvr>
                                        <p:cTn id="35"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36" restart="whenNotActive" fill="hold" evtFilter="cancelBubble" nodeType="interactiveSeq">
                <p:stCondLst>
                  <p:cond evt="onClick" delay="0">
                    <p:tgtEl>
                      <p:spTgt spid="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4"/>
                                        </p:tgtEl>
                                        <p:attrNameLst>
                                          <p:attrName>fillcolor</p:attrName>
                                        </p:attrNameLst>
                                      </p:cBhvr>
                                      <p:to>
                                        <a:srgbClr val="D99694"/>
                                      </p:to>
                                    </p:animClr>
                                    <p:set>
                                      <p:cBhvr>
                                        <p:cTn id="41" dur="500" fill="hold"/>
                                        <p:tgtEl>
                                          <p:spTgt spid="4"/>
                                        </p:tgtEl>
                                        <p:attrNameLst>
                                          <p:attrName>fill.type</p:attrName>
                                        </p:attrNameLst>
                                      </p:cBhvr>
                                      <p:to>
                                        <p:strVal val="solid"/>
                                      </p:to>
                                    </p:set>
                                    <p:set>
                                      <p:cBhvr>
                                        <p:cTn id="42" dur="500" fill="hold"/>
                                        <p:tgtEl>
                                          <p:spTgt spid="4"/>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2"/>
                                        </p:tgtEl>
                                      </p:cBhvr>
                                    </p:cmd>
                                  </p:childTnLst>
                                </p:cTn>
                              </p:par>
                              <p:par>
                                <p:cTn id="45" presetID="1"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4"/>
                                        </p:tgtEl>
                                      </p:cBhvr>
                                    </p:animEffect>
                                    <p:animScale>
                                      <p:cBhvr>
                                        <p:cTn id="49"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50" restart="whenNotActive" fill="hold" evtFilter="cancelBubble" nodeType="interactiveSeq">
                <p:stCondLst>
                  <p:cond evt="onClick" delay="0">
                    <p:tgtEl>
                      <p:spTgt spid="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5"/>
                                        </p:tgtEl>
                                        <p:attrNameLst>
                                          <p:attrName>fillcolor</p:attrName>
                                        </p:attrNameLst>
                                      </p:cBhvr>
                                      <p:to>
                                        <a:srgbClr val="D99694"/>
                                      </p:to>
                                    </p:animClr>
                                    <p:set>
                                      <p:cBhvr>
                                        <p:cTn id="55" dur="500" fill="hold"/>
                                        <p:tgtEl>
                                          <p:spTgt spid="5"/>
                                        </p:tgtEl>
                                        <p:attrNameLst>
                                          <p:attrName>fill.type</p:attrName>
                                        </p:attrNameLst>
                                      </p:cBhvr>
                                      <p:to>
                                        <p:strVal val="solid"/>
                                      </p:to>
                                    </p:set>
                                    <p:set>
                                      <p:cBhvr>
                                        <p:cTn id="56" dur="500" fill="hold"/>
                                        <p:tgtEl>
                                          <p:spTgt spid="5"/>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2"/>
                                        </p:tgtEl>
                                      </p:cBhvr>
                                    </p:cmd>
                                  </p:childTnLst>
                                </p:cTn>
                              </p:par>
                              <p:par>
                                <p:cTn id="59" presetID="1" presetClass="entr" presetSubtype="0" fill="hold" nodeType="withEffect">
                                  <p:stCondLst>
                                    <p:cond delay="0"/>
                                  </p:stCondLst>
                                  <p:childTnLst>
                                    <p:set>
                                      <p:cBhvr>
                                        <p:cTn id="60" dur="1" fill="hold">
                                          <p:stCondLst>
                                            <p:cond delay="9"/>
                                          </p:stCondLst>
                                        </p:cTn>
                                        <p:tgtEl>
                                          <p:spTgt spid="9"/>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5"/>
                                        </p:tgtEl>
                                      </p:cBhvr>
                                    </p:animEffect>
                                    <p:animScale>
                                      <p:cBhvr>
                                        <p:cTn id="63"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64" restart="whenNotActive" fill="hold" evtFilter="cancelBubble" nodeType="interactiveSeq">
                <p:stCondLst>
                  <p:cond evt="onClick" delay="0">
                    <p:tgtEl>
                      <p:spTgt spid="6"/>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6"/>
                                        </p:tgtEl>
                                        <p:attrNameLst>
                                          <p:attrName>fillcolor</p:attrName>
                                        </p:attrNameLst>
                                      </p:cBhvr>
                                      <p:to>
                                        <a:srgbClr val="D99694"/>
                                      </p:to>
                                    </p:animClr>
                                    <p:set>
                                      <p:cBhvr>
                                        <p:cTn id="69" dur="500" fill="hold"/>
                                        <p:tgtEl>
                                          <p:spTgt spid="6"/>
                                        </p:tgtEl>
                                        <p:attrNameLst>
                                          <p:attrName>fill.type</p:attrName>
                                        </p:attrNameLst>
                                      </p:cBhvr>
                                      <p:to>
                                        <p:strVal val="solid"/>
                                      </p:to>
                                    </p:set>
                                    <p:set>
                                      <p:cBhvr>
                                        <p:cTn id="70" dur="500" fill="hold"/>
                                        <p:tgtEl>
                                          <p:spTgt spid="6"/>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2"/>
                                        </p:tgtEl>
                                      </p:cBhvr>
                                    </p:cmd>
                                  </p:childTnLst>
                                </p:cTn>
                              </p:par>
                              <p:par>
                                <p:cTn id="73" presetID="1" presetClass="entr" presetSubtype="0" fill="hold" nodeType="withEffect">
                                  <p:stCondLst>
                                    <p:cond delay="0"/>
                                  </p:stCondLst>
                                  <p:childTnLst>
                                    <p:set>
                                      <p:cBhvr>
                                        <p:cTn id="74" dur="1" fill="hold">
                                          <p:stCondLst>
                                            <p:cond delay="9"/>
                                          </p:stCondLst>
                                        </p:cTn>
                                        <p:tgtEl>
                                          <p:spTgt spid="10"/>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6"/>
                                        </p:tgtEl>
                                      </p:cBhvr>
                                    </p:animEffect>
                                    <p:animScale>
                                      <p:cBhvr>
                                        <p:cTn id="77"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78" fill="hold" display="0">
                  <p:stCondLst>
                    <p:cond delay="indefinite"/>
                  </p:stCondLst>
                  <p:endCondLst>
                    <p:cond evt="onStopAudio" delay="0">
                      <p:tgtEl>
                        <p:sldTgt/>
                      </p:tgtEl>
                    </p:cond>
                  </p:endCondLst>
                </p:cTn>
                <p:tgtEl>
                  <p:spTgt spid="7"/>
                </p:tgtEl>
              </p:cMediaNode>
            </p:audio>
            <p:audio>
              <p:cMediaNode vol="80000">
                <p:cTn id="79" fill="hold" display="0">
                  <p:stCondLst>
                    <p:cond delay="indefinite"/>
                  </p:stCondLst>
                  <p:endCondLst>
                    <p:cond evt="onStopAudio" delay="0">
                      <p:tgtEl>
                        <p:sldTgt/>
                      </p:tgtEl>
                    </p:cond>
                  </p:endCondLst>
                </p:cTn>
                <p:tgtEl>
                  <p:spTgt spid="12"/>
                </p:tgtEl>
              </p:cMediaNode>
            </p:audio>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654742" y="495357"/>
            <a:ext cx="7834515" cy="1362228"/>
          </a:xfrm>
          <a:prstGeom prst="roundRect">
            <a:avLst/>
          </a:prstGeom>
          <a:solidFill>
            <a:schemeClr val="accent6"/>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b="1" dirty="0" err="1">
                <a:solidFill>
                  <a:schemeClr val="tx1"/>
                </a:solidFill>
                <a:cs typeface="Arial" panose="020B0604020202020204" pitchFamily="34" charset="0"/>
              </a:rPr>
              <a:t>Câu</a:t>
            </a:r>
            <a:r>
              <a:rPr lang="en-US" sz="1800" b="1" dirty="0">
                <a:solidFill>
                  <a:schemeClr val="tx1"/>
                </a:solidFill>
                <a:cs typeface="Arial" panose="020B0604020202020204" pitchFamily="34" charset="0"/>
              </a:rPr>
              <a:t> 5: </a:t>
            </a:r>
            <a:r>
              <a:rPr lang="vi-VN" sz="1800" dirty="0">
                <a:solidFill>
                  <a:schemeClr val="tx1"/>
                </a:solidFill>
              </a:rPr>
              <a:t>Theo người viết, đâu là nét độc đáo riêng của Nguyễn Dữ không thể tìm thấy ở những truyện truyền kì khác?</a:t>
            </a:r>
            <a:endParaRPr lang="en-US" sz="1800" dirty="0">
              <a:solidFill>
                <a:schemeClr val="tx1"/>
              </a:solidFill>
              <a:cs typeface="Arial" panose="020B0604020202020204" pitchFamily="34" charset="0"/>
            </a:endParaRPr>
          </a:p>
        </p:txBody>
      </p:sp>
      <p:sp>
        <p:nvSpPr>
          <p:cNvPr id="3" name="Đáp án đúng">
            <a:extLst>
              <a:ext uri="{FF2B5EF4-FFF2-40B4-BE49-F238E27FC236}">
                <a16:creationId xmlns:a16="http://schemas.microsoft.com/office/drawing/2014/main" id="{8B66CBE4-2DB9-BCF7-D1C4-281B894BFE17}"/>
              </a:ext>
            </a:extLst>
          </p:cNvPr>
          <p:cNvSpPr/>
          <p:nvPr/>
        </p:nvSpPr>
        <p:spPr>
          <a:xfrm>
            <a:off x="4807282" y="2115791"/>
            <a:ext cx="3934719" cy="1154814"/>
          </a:xfrm>
          <a:prstGeom prst="roundRect">
            <a:avLst>
              <a:gd name="adj" fmla="val 9748"/>
            </a:avLst>
          </a:prstGeom>
          <a:solidFill>
            <a:schemeClr val="accent6"/>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noProof="1">
                <a:solidFill>
                  <a:schemeClr val="tx1"/>
                </a:solidFill>
                <a:cs typeface="Arial" panose="020B0604020202020204" pitchFamily="34" charset="0"/>
              </a:rPr>
              <a:t>B. </a:t>
            </a:r>
            <a:r>
              <a:rPr lang="vi-VN" sz="1800" dirty="0">
                <a:solidFill>
                  <a:schemeClr val="tx1"/>
                </a:solidFill>
              </a:rPr>
              <a:t>Lấy lời nói ngây thơ của đứa con và hình tượng cái bóng để đẩy câu chuyện đến đỉnh điểm.</a:t>
            </a:r>
            <a:endParaRPr lang="vi-VN" sz="1800" noProof="1">
              <a:solidFill>
                <a:schemeClr val="tx1"/>
              </a:solidFill>
              <a:cs typeface="Arial" panose="020B0604020202020204" pitchFamily="34" charset="0"/>
            </a:endParaRPr>
          </a:p>
        </p:txBody>
      </p:sp>
      <p:sp>
        <p:nvSpPr>
          <p:cNvPr id="4" name="Đáp án sai 1">
            <a:extLst>
              <a:ext uri="{FF2B5EF4-FFF2-40B4-BE49-F238E27FC236}">
                <a16:creationId xmlns:a16="http://schemas.microsoft.com/office/drawing/2014/main" id="{3FCD9830-5FD1-BD44-878B-228BD96CE996}"/>
              </a:ext>
            </a:extLst>
          </p:cNvPr>
          <p:cNvSpPr/>
          <p:nvPr/>
        </p:nvSpPr>
        <p:spPr>
          <a:xfrm>
            <a:off x="401999" y="2112001"/>
            <a:ext cx="3797026" cy="1158604"/>
          </a:xfrm>
          <a:prstGeom prst="roundRect">
            <a:avLst>
              <a:gd name="adj" fmla="val 12366"/>
            </a:avLst>
          </a:prstGeom>
          <a:solidFill>
            <a:schemeClr val="accent6"/>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dirty="0">
                <a:solidFill>
                  <a:schemeClr val="tx1"/>
                </a:solidFill>
              </a:rPr>
              <a:t>A. </a:t>
            </a:r>
            <a:r>
              <a:rPr lang="vi-VN" sz="1800" dirty="0">
                <a:solidFill>
                  <a:schemeClr val="tx1"/>
                </a:solidFill>
              </a:rPr>
              <a:t>Lấy hình tượng cái bóng để đẩy tuyến truyện vào bi kịch.</a:t>
            </a:r>
            <a:endParaRPr lang="en-US" sz="1800" dirty="0">
              <a:solidFill>
                <a:schemeClr val="tx1"/>
              </a:solidFill>
              <a:cs typeface="Arial" panose="020B0604020202020204" pitchFamily="34" charset="0"/>
            </a:endParaRPr>
          </a:p>
        </p:txBody>
      </p:sp>
      <p:sp>
        <p:nvSpPr>
          <p:cNvPr id="5" name="Đáp án sai 2">
            <a:extLst>
              <a:ext uri="{FF2B5EF4-FFF2-40B4-BE49-F238E27FC236}">
                <a16:creationId xmlns:a16="http://schemas.microsoft.com/office/drawing/2014/main" id="{6A919885-0285-0403-1E09-FA94D8BC080B}"/>
              </a:ext>
            </a:extLst>
          </p:cNvPr>
          <p:cNvSpPr/>
          <p:nvPr/>
        </p:nvSpPr>
        <p:spPr>
          <a:xfrm>
            <a:off x="401998" y="3513229"/>
            <a:ext cx="3797027" cy="1154814"/>
          </a:xfrm>
          <a:prstGeom prst="roundRect">
            <a:avLst/>
          </a:prstGeom>
          <a:solidFill>
            <a:schemeClr val="accent6"/>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dirty="0">
                <a:solidFill>
                  <a:schemeClr val="tx1"/>
                </a:solidFill>
                <a:cs typeface="Arial" panose="020B0604020202020204" pitchFamily="34" charset="0"/>
              </a:rPr>
              <a:t>C. </a:t>
            </a:r>
            <a:r>
              <a:rPr lang="vi-VN" sz="1800" dirty="0">
                <a:solidFill>
                  <a:schemeClr val="tx1"/>
                </a:solidFill>
              </a:rPr>
              <a:t>Nhanh chóng giải quyết những mâu thuẫn, nút thắt trong truyện.</a:t>
            </a:r>
            <a:endParaRPr lang="en-US" sz="1800" dirty="0">
              <a:solidFill>
                <a:schemeClr val="tx1"/>
              </a:solidFill>
              <a:cs typeface="Arial" panose="020B0604020202020204" pitchFamily="34" charset="0"/>
            </a:endParaRPr>
          </a:p>
        </p:txBody>
      </p:sp>
      <p:sp>
        <p:nvSpPr>
          <p:cNvPr id="6" name="Đáp án sai 3">
            <a:extLst>
              <a:ext uri="{FF2B5EF4-FFF2-40B4-BE49-F238E27FC236}">
                <a16:creationId xmlns:a16="http://schemas.microsoft.com/office/drawing/2014/main" id="{2E7D83A4-3758-8699-4DD0-010A80780539}"/>
              </a:ext>
            </a:extLst>
          </p:cNvPr>
          <p:cNvSpPr/>
          <p:nvPr/>
        </p:nvSpPr>
        <p:spPr>
          <a:xfrm>
            <a:off x="4807282" y="3513229"/>
            <a:ext cx="3934719" cy="1154814"/>
          </a:xfrm>
          <a:prstGeom prst="roundRect">
            <a:avLst/>
          </a:prstGeom>
          <a:solidFill>
            <a:schemeClr val="accent6"/>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noProof="1">
                <a:solidFill>
                  <a:schemeClr val="tx1"/>
                </a:solidFill>
                <a:cs typeface="Arial" panose="020B0604020202020204" pitchFamily="34" charset="0"/>
              </a:rPr>
              <a:t>D. </a:t>
            </a:r>
            <a:r>
              <a:rPr lang="vi-VN" sz="1800" dirty="0">
                <a:solidFill>
                  <a:schemeClr val="tx1"/>
                </a:solidFill>
              </a:rPr>
              <a:t>Đưa nhiều chi tiết cảm động, khơi gợi được cảm xúc và tình cảm của người đọc.</a:t>
            </a:r>
            <a:endParaRPr lang="en-US" sz="1800" dirty="0">
              <a:solidFill>
                <a:schemeClr val="tx1"/>
              </a:solidFill>
              <a:cs typeface="Arial" panose="020B0604020202020204" pitchFamily="34" charset="0"/>
            </a:endParaRPr>
          </a:p>
        </p:txBody>
      </p:sp>
      <p:pic>
        <p:nvPicPr>
          <p:cNvPr id="7"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442363" y="-596057"/>
            <a:ext cx="446154" cy="446154"/>
          </a:xfrm>
          <a:prstGeom prst="rect">
            <a:avLst/>
          </a:prstGeom>
        </p:spPr>
      </p:pic>
      <p:pic>
        <p:nvPicPr>
          <p:cNvPr id="8" name="Picture 5">
            <a:extLst>
              <a:ext uri="{FF2B5EF4-FFF2-40B4-BE49-F238E27FC236}">
                <a16:creationId xmlns:a16="http://schemas.microsoft.com/office/drawing/2014/main" id="{31EA41D2-9796-7E4F-2882-9DC49D5A8C0A}"/>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8213870" y="2680793"/>
            <a:ext cx="780916" cy="679712"/>
          </a:xfrm>
          <a:prstGeom prst="rect">
            <a:avLst/>
          </a:prstGeom>
        </p:spPr>
      </p:pic>
      <p:pic>
        <p:nvPicPr>
          <p:cNvPr id="9" name="Picture 8">
            <a:extLst>
              <a:ext uri="{FF2B5EF4-FFF2-40B4-BE49-F238E27FC236}">
                <a16:creationId xmlns:a16="http://schemas.microsoft.com/office/drawing/2014/main" id="{4B31FD67-694B-8D1E-89C7-5C3C61578F68}"/>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3690470" y="3828555"/>
            <a:ext cx="778240" cy="693341"/>
          </a:xfrm>
          <a:prstGeom prst="rect">
            <a:avLst/>
          </a:prstGeom>
        </p:spPr>
      </p:pic>
      <p:pic>
        <p:nvPicPr>
          <p:cNvPr id="10" name="Picture 10">
            <a:extLst>
              <a:ext uri="{FF2B5EF4-FFF2-40B4-BE49-F238E27FC236}">
                <a16:creationId xmlns:a16="http://schemas.microsoft.com/office/drawing/2014/main" id="{A47525BE-8DC6-1E4E-AED4-3C6DAB364AFC}"/>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8238078" y="4090636"/>
            <a:ext cx="778240" cy="693341"/>
          </a:xfrm>
          <a:prstGeom prst="rect">
            <a:avLst/>
          </a:prstGeom>
        </p:spPr>
      </p:pic>
      <p:pic>
        <p:nvPicPr>
          <p:cNvPr id="11" name="Picture 10">
            <a:extLst>
              <a:ext uri="{FF2B5EF4-FFF2-40B4-BE49-F238E27FC236}">
                <a16:creationId xmlns:a16="http://schemas.microsoft.com/office/drawing/2014/main" id="{65C423E0-743C-7316-FEF3-4CE8613F3E05}"/>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3793759" y="2592575"/>
            <a:ext cx="778240" cy="693341"/>
          </a:xfrm>
          <a:prstGeom prst="rect">
            <a:avLst/>
          </a:prstGeom>
        </p:spPr>
      </p:pic>
      <p:pic>
        <p:nvPicPr>
          <p:cNvPr id="12"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7769226" y="-596057"/>
            <a:ext cx="446154" cy="446154"/>
          </a:xfrm>
          <a:prstGeom prst="rect">
            <a:avLst/>
          </a:prstGeom>
        </p:spPr>
      </p:pic>
    </p:spTree>
    <p:extLst>
      <p:ext uri="{BB962C8B-B14F-4D97-AF65-F5344CB8AC3E}">
        <p14:creationId xmlns:p14="http://schemas.microsoft.com/office/powerpoint/2010/main" val="195168800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trips(downLeft)">
                                      <p:cBhvr>
                                        <p:cTn id="15" dur="500"/>
                                        <p:tgtEl>
                                          <p:spTgt spid="5"/>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strips(downLeft)">
                                      <p:cBhvr>
                                        <p:cTn id="18" dur="500"/>
                                        <p:tgtEl>
                                          <p:spTgt spid="3"/>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downLeft)">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3"/>
                                        </p:tgtEl>
                                        <p:attrNameLst>
                                          <p:attrName>fillcolor</p:attrName>
                                        </p:attrNameLst>
                                      </p:cBhvr>
                                      <p:to>
                                        <a:srgbClr val="92D050"/>
                                      </p:to>
                                    </p:animClr>
                                    <p:set>
                                      <p:cBhvr>
                                        <p:cTn id="27" dur="500" fill="hold"/>
                                        <p:tgtEl>
                                          <p:spTgt spid="3"/>
                                        </p:tgtEl>
                                        <p:attrNameLst>
                                          <p:attrName>fill.type</p:attrName>
                                        </p:attrNameLst>
                                      </p:cBhvr>
                                      <p:to>
                                        <p:strVal val="solid"/>
                                      </p:to>
                                    </p:set>
                                    <p:set>
                                      <p:cBhvr>
                                        <p:cTn id="28" dur="500" fill="hold"/>
                                        <p:tgtEl>
                                          <p:spTgt spid="3"/>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7"/>
                                        </p:tgtEl>
                                      </p:cBhvr>
                                    </p:cmd>
                                  </p:childTnLst>
                                </p:cTn>
                              </p:par>
                              <p:par>
                                <p:cTn id="31" presetID="1" presetClass="entr" presetSubtype="0" fill="hold" nodeType="withEffect">
                                  <p:stCondLst>
                                    <p:cond delay="0"/>
                                  </p:stCondLst>
                                  <p:childTnLst>
                                    <p:set>
                                      <p:cBhvr>
                                        <p:cTn id="32" dur="1" fill="hold">
                                          <p:stCondLst>
                                            <p:cond delay="9"/>
                                          </p:stCondLst>
                                        </p:cTn>
                                        <p:tgtEl>
                                          <p:spTgt spid="8"/>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3"/>
                                        </p:tgtEl>
                                      </p:cBhvr>
                                    </p:animEffect>
                                    <p:animScale>
                                      <p:cBhvr>
                                        <p:cTn id="35"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36" restart="whenNotActive" fill="hold" evtFilter="cancelBubble" nodeType="interactiveSeq">
                <p:stCondLst>
                  <p:cond evt="onClick" delay="0">
                    <p:tgtEl>
                      <p:spTgt spid="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4"/>
                                        </p:tgtEl>
                                        <p:attrNameLst>
                                          <p:attrName>fillcolor</p:attrName>
                                        </p:attrNameLst>
                                      </p:cBhvr>
                                      <p:to>
                                        <a:srgbClr val="D99694"/>
                                      </p:to>
                                    </p:animClr>
                                    <p:set>
                                      <p:cBhvr>
                                        <p:cTn id="41" dur="500" fill="hold"/>
                                        <p:tgtEl>
                                          <p:spTgt spid="4"/>
                                        </p:tgtEl>
                                        <p:attrNameLst>
                                          <p:attrName>fill.type</p:attrName>
                                        </p:attrNameLst>
                                      </p:cBhvr>
                                      <p:to>
                                        <p:strVal val="solid"/>
                                      </p:to>
                                    </p:set>
                                    <p:set>
                                      <p:cBhvr>
                                        <p:cTn id="42" dur="500" fill="hold"/>
                                        <p:tgtEl>
                                          <p:spTgt spid="4"/>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2"/>
                                        </p:tgtEl>
                                      </p:cBhvr>
                                    </p:cmd>
                                  </p:childTnLst>
                                </p:cTn>
                              </p:par>
                              <p:par>
                                <p:cTn id="45" presetID="1"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4"/>
                                        </p:tgtEl>
                                      </p:cBhvr>
                                    </p:animEffect>
                                    <p:animScale>
                                      <p:cBhvr>
                                        <p:cTn id="49"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50" restart="whenNotActive" fill="hold" evtFilter="cancelBubble" nodeType="interactiveSeq">
                <p:stCondLst>
                  <p:cond evt="onClick" delay="0">
                    <p:tgtEl>
                      <p:spTgt spid="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5"/>
                                        </p:tgtEl>
                                        <p:attrNameLst>
                                          <p:attrName>fillcolor</p:attrName>
                                        </p:attrNameLst>
                                      </p:cBhvr>
                                      <p:to>
                                        <a:srgbClr val="D99694"/>
                                      </p:to>
                                    </p:animClr>
                                    <p:set>
                                      <p:cBhvr>
                                        <p:cTn id="55" dur="500" fill="hold"/>
                                        <p:tgtEl>
                                          <p:spTgt spid="5"/>
                                        </p:tgtEl>
                                        <p:attrNameLst>
                                          <p:attrName>fill.type</p:attrName>
                                        </p:attrNameLst>
                                      </p:cBhvr>
                                      <p:to>
                                        <p:strVal val="solid"/>
                                      </p:to>
                                    </p:set>
                                    <p:set>
                                      <p:cBhvr>
                                        <p:cTn id="56" dur="500" fill="hold"/>
                                        <p:tgtEl>
                                          <p:spTgt spid="5"/>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2"/>
                                        </p:tgtEl>
                                      </p:cBhvr>
                                    </p:cmd>
                                  </p:childTnLst>
                                </p:cTn>
                              </p:par>
                              <p:par>
                                <p:cTn id="59" presetID="1" presetClass="entr" presetSubtype="0" fill="hold" nodeType="withEffect">
                                  <p:stCondLst>
                                    <p:cond delay="0"/>
                                  </p:stCondLst>
                                  <p:childTnLst>
                                    <p:set>
                                      <p:cBhvr>
                                        <p:cTn id="60" dur="1" fill="hold">
                                          <p:stCondLst>
                                            <p:cond delay="9"/>
                                          </p:stCondLst>
                                        </p:cTn>
                                        <p:tgtEl>
                                          <p:spTgt spid="9"/>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5"/>
                                        </p:tgtEl>
                                      </p:cBhvr>
                                    </p:animEffect>
                                    <p:animScale>
                                      <p:cBhvr>
                                        <p:cTn id="63"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64" restart="whenNotActive" fill="hold" evtFilter="cancelBubble" nodeType="interactiveSeq">
                <p:stCondLst>
                  <p:cond evt="onClick" delay="0">
                    <p:tgtEl>
                      <p:spTgt spid="6"/>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6"/>
                                        </p:tgtEl>
                                        <p:attrNameLst>
                                          <p:attrName>fillcolor</p:attrName>
                                        </p:attrNameLst>
                                      </p:cBhvr>
                                      <p:to>
                                        <a:srgbClr val="D99694"/>
                                      </p:to>
                                    </p:animClr>
                                    <p:set>
                                      <p:cBhvr>
                                        <p:cTn id="69" dur="500" fill="hold"/>
                                        <p:tgtEl>
                                          <p:spTgt spid="6"/>
                                        </p:tgtEl>
                                        <p:attrNameLst>
                                          <p:attrName>fill.type</p:attrName>
                                        </p:attrNameLst>
                                      </p:cBhvr>
                                      <p:to>
                                        <p:strVal val="solid"/>
                                      </p:to>
                                    </p:set>
                                    <p:set>
                                      <p:cBhvr>
                                        <p:cTn id="70" dur="500" fill="hold"/>
                                        <p:tgtEl>
                                          <p:spTgt spid="6"/>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2"/>
                                        </p:tgtEl>
                                      </p:cBhvr>
                                    </p:cmd>
                                  </p:childTnLst>
                                </p:cTn>
                              </p:par>
                              <p:par>
                                <p:cTn id="73" presetID="1" presetClass="entr" presetSubtype="0" fill="hold" nodeType="withEffect">
                                  <p:stCondLst>
                                    <p:cond delay="0"/>
                                  </p:stCondLst>
                                  <p:childTnLst>
                                    <p:set>
                                      <p:cBhvr>
                                        <p:cTn id="74" dur="1" fill="hold">
                                          <p:stCondLst>
                                            <p:cond delay="9"/>
                                          </p:stCondLst>
                                        </p:cTn>
                                        <p:tgtEl>
                                          <p:spTgt spid="10"/>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6"/>
                                        </p:tgtEl>
                                      </p:cBhvr>
                                    </p:animEffect>
                                    <p:animScale>
                                      <p:cBhvr>
                                        <p:cTn id="77"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78" fill="hold" display="0">
                  <p:stCondLst>
                    <p:cond delay="indefinite"/>
                  </p:stCondLst>
                  <p:endCondLst>
                    <p:cond evt="onStopAudio" delay="0">
                      <p:tgtEl>
                        <p:sldTgt/>
                      </p:tgtEl>
                    </p:cond>
                  </p:endCondLst>
                </p:cTn>
                <p:tgtEl>
                  <p:spTgt spid="7"/>
                </p:tgtEl>
              </p:cMediaNode>
            </p:audio>
            <p:audio>
              <p:cMediaNode vol="80000">
                <p:cTn id="79" fill="hold" display="0">
                  <p:stCondLst>
                    <p:cond delay="indefinite"/>
                  </p:stCondLst>
                  <p:endCondLst>
                    <p:cond evt="onStopAudio" delay="0">
                      <p:tgtEl>
                        <p:sldTgt/>
                      </p:tgtEl>
                    </p:cond>
                  </p:endCondLst>
                </p:cTn>
                <p:tgtEl>
                  <p:spTgt spid="12"/>
                </p:tgtEl>
              </p:cMediaNode>
            </p:audio>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58.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lt1"/>
          </a:fgClr>
          <a:bgClr>
            <a:schemeClr val="bg1"/>
          </a:bgClr>
        </a:pattFill>
        <a:effectLst/>
      </p:bgPr>
    </p:bg>
    <p:spTree>
      <p:nvGrpSpPr>
        <p:cNvPr id="1" name=""/>
        <p:cNvGrpSpPr/>
        <p:nvPr/>
      </p:nvGrpSpPr>
      <p:grpSpPr>
        <a:xfrm>
          <a:off x="0" y="0"/>
          <a:ext cx="0" cy="0"/>
          <a:chOff x="0" y="0"/>
          <a:chExt cx="0" cy="0"/>
        </a:xfrm>
      </p:grpSpPr>
      <p:sp>
        <p:nvSpPr>
          <p:cNvPr id="3" name="Rounded Rectangle 1">
            <a:extLst>
              <a:ext uri="{FF2B5EF4-FFF2-40B4-BE49-F238E27FC236}">
                <a16:creationId xmlns:a16="http://schemas.microsoft.com/office/drawing/2014/main" id="{D8032D0A-5156-C19C-1C7F-74E0A04B0AB9}"/>
              </a:ext>
            </a:extLst>
          </p:cNvPr>
          <p:cNvSpPr/>
          <p:nvPr/>
        </p:nvSpPr>
        <p:spPr>
          <a:xfrm>
            <a:off x="1463925" y="639345"/>
            <a:ext cx="3850108" cy="1074408"/>
          </a:xfrm>
          <a:prstGeom prst="roundRect">
            <a:avLst>
              <a:gd name="adj" fmla="val 0"/>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500" b="1" dirty="0">
                <a:solidFill>
                  <a:srgbClr val="C00000"/>
                </a:solidFill>
                <a:latin typeface="Arial" panose="020B0604020202020204" pitchFamily="34" charset="0"/>
                <a:cs typeface="Arial" panose="020B0604020202020204" pitchFamily="34" charset="0"/>
              </a:rPr>
              <a:t>Nhiệm </a:t>
            </a:r>
            <a:r>
              <a:rPr lang="en-US" sz="2500" b="1" dirty="0" err="1">
                <a:solidFill>
                  <a:srgbClr val="C00000"/>
                </a:solidFill>
                <a:latin typeface="Arial" panose="020B0604020202020204" pitchFamily="34" charset="0"/>
                <a:cs typeface="Arial" panose="020B0604020202020204" pitchFamily="34" charset="0"/>
              </a:rPr>
              <a:t>vụ</a:t>
            </a:r>
            <a:r>
              <a:rPr lang="en-US" sz="2500" b="1" dirty="0">
                <a:solidFill>
                  <a:srgbClr val="C00000"/>
                </a:solidFill>
                <a:latin typeface="Arial" panose="020B0604020202020204" pitchFamily="34" charset="0"/>
                <a:cs typeface="Arial" panose="020B0604020202020204" pitchFamily="34" charset="0"/>
              </a:rPr>
              <a:t> 2:</a:t>
            </a:r>
          </a:p>
          <a:p>
            <a:pPr algn="ctr">
              <a:lnSpc>
                <a:spcPct val="150000"/>
              </a:lnSpc>
            </a:pPr>
            <a:r>
              <a:rPr lang="en-US" sz="2200" b="1" dirty="0" err="1">
                <a:solidFill>
                  <a:schemeClr val="tx1"/>
                </a:solidFill>
                <a:latin typeface="Arial" panose="020B0604020202020204" pitchFamily="34" charset="0"/>
                <a:cs typeface="Arial" panose="020B0604020202020204" pitchFamily="34" charset="0"/>
              </a:rPr>
              <a:t>Luyện</a:t>
            </a:r>
            <a:r>
              <a:rPr lang="en-US" sz="2200" b="1" dirty="0">
                <a:solidFill>
                  <a:schemeClr val="tx1"/>
                </a:solidFill>
                <a:latin typeface="Arial" panose="020B0604020202020204" pitchFamily="34" charset="0"/>
                <a:cs typeface="Arial" panose="020B0604020202020204" pitchFamily="34" charset="0"/>
              </a:rPr>
              <a:t> </a:t>
            </a:r>
            <a:r>
              <a:rPr lang="en-US" sz="2200" b="1" dirty="0" err="1">
                <a:solidFill>
                  <a:schemeClr val="tx1"/>
                </a:solidFill>
                <a:latin typeface="Arial" panose="020B0604020202020204" pitchFamily="34" charset="0"/>
                <a:cs typeface="Arial" panose="020B0604020202020204" pitchFamily="34" charset="0"/>
              </a:rPr>
              <a:t>tập</a:t>
            </a:r>
            <a:r>
              <a:rPr lang="en-US" sz="2200" b="1" dirty="0">
                <a:solidFill>
                  <a:schemeClr val="tx1"/>
                </a:solidFill>
                <a:latin typeface="Arial" panose="020B0604020202020204" pitchFamily="34" charset="0"/>
                <a:cs typeface="Arial" panose="020B0604020202020204" pitchFamily="34" charset="0"/>
              </a:rPr>
              <a:t> </a:t>
            </a:r>
            <a:r>
              <a:rPr lang="en-US" sz="2200" b="1" dirty="0" err="1">
                <a:solidFill>
                  <a:schemeClr val="tx1"/>
                </a:solidFill>
                <a:latin typeface="Arial" panose="020B0604020202020204" pitchFamily="34" charset="0"/>
                <a:cs typeface="Arial" panose="020B0604020202020204" pitchFamily="34" charset="0"/>
              </a:rPr>
              <a:t>theo</a:t>
            </a:r>
            <a:r>
              <a:rPr lang="en-US" sz="2200" b="1" dirty="0">
                <a:solidFill>
                  <a:schemeClr val="tx1"/>
                </a:solidFill>
                <a:latin typeface="Arial" panose="020B0604020202020204" pitchFamily="34" charset="0"/>
                <a:cs typeface="Arial" panose="020B0604020202020204" pitchFamily="34" charset="0"/>
              </a:rPr>
              <a:t> </a:t>
            </a:r>
            <a:r>
              <a:rPr lang="en-US" sz="2200" b="1" dirty="0" err="1">
                <a:solidFill>
                  <a:schemeClr val="tx1"/>
                </a:solidFill>
                <a:latin typeface="Arial" panose="020B0604020202020204" pitchFamily="34" charset="0"/>
                <a:cs typeface="Arial" panose="020B0604020202020204" pitchFamily="34" charset="0"/>
              </a:rPr>
              <a:t>văn</a:t>
            </a:r>
            <a:r>
              <a:rPr lang="en-US" sz="2200" b="1" dirty="0">
                <a:solidFill>
                  <a:schemeClr val="tx1"/>
                </a:solidFill>
                <a:latin typeface="Arial" panose="020B0604020202020204" pitchFamily="34" charset="0"/>
                <a:cs typeface="Arial" panose="020B0604020202020204" pitchFamily="34" charset="0"/>
              </a:rPr>
              <a:t> </a:t>
            </a:r>
            <a:r>
              <a:rPr lang="en-US" sz="2200" b="1" dirty="0" err="1">
                <a:solidFill>
                  <a:schemeClr val="tx1"/>
                </a:solidFill>
                <a:latin typeface="Arial" panose="020B0604020202020204" pitchFamily="34" charset="0"/>
                <a:cs typeface="Arial" panose="020B0604020202020204" pitchFamily="34" charset="0"/>
              </a:rPr>
              <a:t>bản</a:t>
            </a:r>
            <a:r>
              <a:rPr lang="en-US" sz="2200" b="1" dirty="0">
                <a:solidFill>
                  <a:schemeClr val="tx1"/>
                </a:solidFill>
                <a:latin typeface="Arial" panose="020B0604020202020204" pitchFamily="34" charset="0"/>
                <a:cs typeface="Arial" panose="020B0604020202020204" pitchFamily="34" charset="0"/>
              </a:rPr>
              <a:t>:</a:t>
            </a:r>
          </a:p>
        </p:txBody>
      </p:sp>
      <p:sp>
        <p:nvSpPr>
          <p:cNvPr id="4" name="Google Shape;8895;p28">
            <a:extLst>
              <a:ext uri="{FF2B5EF4-FFF2-40B4-BE49-F238E27FC236}">
                <a16:creationId xmlns:a16="http://schemas.microsoft.com/office/drawing/2014/main" id="{7A0CBDAD-47B5-7ED5-E031-BDE37CAFA032}"/>
              </a:ext>
            </a:extLst>
          </p:cNvPr>
          <p:cNvSpPr txBox="1">
            <a:spLocks/>
          </p:cNvSpPr>
          <p:nvPr/>
        </p:nvSpPr>
        <p:spPr>
          <a:xfrm>
            <a:off x="2592630" y="79101"/>
            <a:ext cx="3987137" cy="89361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Euphoria Script"/>
              <a:buNone/>
              <a:defRPr sz="6300" b="0" i="0" u="none" strike="noStrike" cap="none">
                <a:solidFill>
                  <a:schemeClr val="dk1"/>
                </a:solidFill>
                <a:latin typeface="Euphoria Script"/>
                <a:ea typeface="Euphoria Script"/>
                <a:cs typeface="Euphoria Script"/>
                <a:sym typeface="Euphoria Script"/>
              </a:defRPr>
            </a:lvl1pPr>
            <a:lvl2pPr marR="0" lvl="1"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2pPr>
            <a:lvl3pPr marR="0" lvl="2"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3pPr>
            <a:lvl4pPr marR="0" lvl="3"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4pPr>
            <a:lvl5pPr marR="0" lvl="4"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5pPr>
            <a:lvl6pPr marR="0" lvl="5"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6pPr>
            <a:lvl7pPr marR="0" lvl="6"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7pPr>
            <a:lvl8pPr marR="0" lvl="7"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8pPr>
            <a:lvl9pPr marR="0" lvl="8"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9pPr>
          </a:lstStyle>
          <a:p>
            <a:r>
              <a:rPr lang="en-US" sz="2800" b="1" dirty="0">
                <a:solidFill>
                  <a:srgbClr val="002060"/>
                </a:solidFill>
                <a:latin typeface="Arial" panose="020B0604020202020204" pitchFamily="34" charset="0"/>
                <a:cs typeface="Arial" panose="020B0604020202020204" pitchFamily="34" charset="0"/>
              </a:rPr>
              <a:t>LUYỆN TẬP</a:t>
            </a:r>
            <a:endParaRPr lang="vi-VN" sz="2800" b="1" dirty="0">
              <a:solidFill>
                <a:srgbClr val="002060"/>
              </a:solidFill>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4A386210-8656-C02C-EA90-EAEFBF670CDC}"/>
              </a:ext>
            </a:extLst>
          </p:cNvPr>
          <p:cNvGrpSpPr/>
          <p:nvPr/>
        </p:nvGrpSpPr>
        <p:grpSpPr>
          <a:xfrm>
            <a:off x="355267" y="1123950"/>
            <a:ext cx="6855158" cy="3714750"/>
            <a:chOff x="355267" y="1123950"/>
            <a:chExt cx="6855158" cy="3714750"/>
          </a:xfrm>
        </p:grpSpPr>
        <p:sp>
          <p:nvSpPr>
            <p:cNvPr id="5" name="Rectangle: Rounded Corners 4">
              <a:extLst>
                <a:ext uri="{FF2B5EF4-FFF2-40B4-BE49-F238E27FC236}">
                  <a16:creationId xmlns:a16="http://schemas.microsoft.com/office/drawing/2014/main" id="{18677981-D454-D3A8-FD15-09476303C3B3}"/>
                </a:ext>
              </a:extLst>
            </p:cNvPr>
            <p:cNvSpPr/>
            <p:nvPr/>
          </p:nvSpPr>
          <p:spPr>
            <a:xfrm>
              <a:off x="355267" y="1863999"/>
              <a:ext cx="6855158" cy="2974701"/>
            </a:xfrm>
            <a:prstGeom prst="roundRect">
              <a:avLst>
                <a:gd name="adj" fmla="val 7301"/>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chemeClr val="tx1"/>
                  </a:solidFill>
                  <a:effectLst/>
                  <a:ea typeface="Times New Roman" panose="02020603050405020304" pitchFamily="18" charset="0"/>
                  <a:cs typeface="Times New Roman" panose="02020603050405020304" pitchFamily="18" charset="0"/>
                </a:rPr>
                <a:t>Một số chi tiết và nhân vật trong tác phẩm “Người con gái Nam Xương” không được tác giả bài nghị luận phân tích, chẳng hạn như chi tiết </a:t>
              </a:r>
              <a:r>
                <a:rPr lang="vi-VN" sz="2000" i="1" dirty="0">
                  <a:solidFill>
                    <a:schemeClr val="tx1"/>
                  </a:solidFill>
                  <a:effectLst/>
                  <a:ea typeface="Times New Roman" panose="02020603050405020304" pitchFamily="18" charset="0"/>
                  <a:cs typeface="Times New Roman" panose="02020603050405020304" pitchFamily="18" charset="0"/>
                </a:rPr>
                <a:t>người mẹ dặn dò trước khi Trương Sinh ra trận, các nhân vật Linh Phi, Phan Lang</a:t>
              </a:r>
              <a:r>
                <a:rPr lang="vi-VN" sz="2000" dirty="0">
                  <a:solidFill>
                    <a:schemeClr val="tx1"/>
                  </a:solidFill>
                  <a:effectLst/>
                  <a:ea typeface="Times New Roman" panose="02020603050405020304" pitchFamily="18" charset="0"/>
                  <a:cs typeface="Times New Roman" panose="02020603050405020304" pitchFamily="18" charset="0"/>
                </a:rPr>
                <a:t>,... Từ đó, em có suy nghĩ gì về việc sử dụng lí lẽ và bằng chứng trong văn bản nghị luận văn học?</a:t>
              </a:r>
              <a:endParaRPr lang="en-US" sz="2000" dirty="0">
                <a:solidFill>
                  <a:schemeClr val="tx1"/>
                </a:solidFill>
                <a:effectLst/>
                <a:ea typeface="Times New Roman" panose="02020603050405020304" pitchFamily="18" charset="0"/>
              </a:endParaRPr>
            </a:p>
          </p:txBody>
        </p:sp>
        <p:pic>
          <p:nvPicPr>
            <p:cNvPr id="7" name="Picture 6">
              <a:extLst>
                <a:ext uri="{FF2B5EF4-FFF2-40B4-BE49-F238E27FC236}">
                  <a16:creationId xmlns:a16="http://schemas.microsoft.com/office/drawing/2014/main" id="{891C8859-73DB-C2DC-7623-61FF3D473003}"/>
                </a:ext>
              </a:extLst>
            </p:cNvPr>
            <p:cNvPicPr>
              <a:picLocks noChangeAspect="1"/>
            </p:cNvPicPr>
            <p:nvPr/>
          </p:nvPicPr>
          <p:blipFill rotWithShape="1">
            <a:blip r:embed="rId2"/>
            <a:srcRect l="1146" t="22222" r="84791" b="50000"/>
            <a:stretch/>
          </p:blipFill>
          <p:spPr>
            <a:xfrm>
              <a:off x="355267" y="1123950"/>
              <a:ext cx="874396" cy="971550"/>
            </a:xfrm>
            <a:prstGeom prst="rect">
              <a:avLst/>
            </a:prstGeom>
          </p:spPr>
        </p:pic>
      </p:grpSp>
      <p:pic>
        <p:nvPicPr>
          <p:cNvPr id="9" name="Picture 8">
            <a:extLst>
              <a:ext uri="{FF2B5EF4-FFF2-40B4-BE49-F238E27FC236}">
                <a16:creationId xmlns:a16="http://schemas.microsoft.com/office/drawing/2014/main" id="{CB00B4C8-431A-4E45-4D5D-571518A4E68A}"/>
              </a:ext>
            </a:extLst>
          </p:cNvPr>
          <p:cNvPicPr>
            <a:picLocks noChangeAspect="1"/>
          </p:cNvPicPr>
          <p:nvPr/>
        </p:nvPicPr>
        <p:blipFill rotWithShape="1">
          <a:blip r:embed="rId3"/>
          <a:srcRect l="87188" b="59259"/>
          <a:stretch/>
        </p:blipFill>
        <p:spPr>
          <a:xfrm>
            <a:off x="7210425" y="1863999"/>
            <a:ext cx="1663128" cy="2974700"/>
          </a:xfrm>
          <a:prstGeom prst="rect">
            <a:avLst/>
          </a:prstGeom>
        </p:spPr>
      </p:pic>
      <p:pic>
        <p:nvPicPr>
          <p:cNvPr id="10" name="Google Shape;213;p3">
            <a:extLst>
              <a:ext uri="{FF2B5EF4-FFF2-40B4-BE49-F238E27FC236}">
                <a16:creationId xmlns:a16="http://schemas.microsoft.com/office/drawing/2014/main" id="{AE6A1A1E-DED8-7122-D5D6-DA054F22C29D}"/>
              </a:ext>
            </a:extLst>
          </p:cNvPr>
          <p:cNvPicPr preferRelativeResize="0"/>
          <p:nvPr/>
        </p:nvPicPr>
        <p:blipFill rotWithShape="1">
          <a:blip r:embed="rId4">
            <a:alphaModFix/>
          </a:blip>
          <a:srcRect/>
          <a:stretch/>
        </p:blipFill>
        <p:spPr>
          <a:xfrm>
            <a:off x="7118194" y="252842"/>
            <a:ext cx="1773892" cy="429927"/>
          </a:xfrm>
          <a:prstGeom prst="rect">
            <a:avLst/>
          </a:prstGeom>
          <a:noFill/>
          <a:ln>
            <a:noFill/>
          </a:ln>
        </p:spPr>
      </p:pic>
    </p:spTree>
    <p:extLst>
      <p:ext uri="{BB962C8B-B14F-4D97-AF65-F5344CB8AC3E}">
        <p14:creationId xmlns:p14="http://schemas.microsoft.com/office/powerpoint/2010/main" val="388843669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out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par>
                                <p:cTn id="20" presetID="16" presetClass="entr" presetSubtype="21"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Google Shape;8895;p28">
            <a:extLst>
              <a:ext uri="{FF2B5EF4-FFF2-40B4-BE49-F238E27FC236}">
                <a16:creationId xmlns:a16="http://schemas.microsoft.com/office/drawing/2014/main" id="{247D1010-690C-29DB-F490-923BE3260037}"/>
              </a:ext>
            </a:extLst>
          </p:cNvPr>
          <p:cNvSpPr txBox="1">
            <a:spLocks/>
          </p:cNvSpPr>
          <p:nvPr/>
        </p:nvSpPr>
        <p:spPr>
          <a:xfrm>
            <a:off x="2578431" y="219075"/>
            <a:ext cx="3987137" cy="62029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Euphoria Script"/>
              <a:buNone/>
              <a:defRPr sz="6300" b="0" i="0" u="none" strike="noStrike" cap="none">
                <a:solidFill>
                  <a:schemeClr val="dk1"/>
                </a:solidFill>
                <a:latin typeface="Euphoria Script"/>
                <a:ea typeface="Euphoria Script"/>
                <a:cs typeface="Euphoria Script"/>
                <a:sym typeface="Euphoria Script"/>
              </a:defRPr>
            </a:lvl1pPr>
            <a:lvl2pPr marR="0" lvl="1"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2pPr>
            <a:lvl3pPr marR="0" lvl="2"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3pPr>
            <a:lvl4pPr marR="0" lvl="3"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4pPr>
            <a:lvl5pPr marR="0" lvl="4"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5pPr>
            <a:lvl6pPr marR="0" lvl="5"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6pPr>
            <a:lvl7pPr marR="0" lvl="6"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7pPr>
            <a:lvl8pPr marR="0" lvl="7"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8pPr>
            <a:lvl9pPr marR="0" lvl="8"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9pPr>
          </a:lstStyle>
          <a:p>
            <a:r>
              <a:rPr lang="en-US" sz="2800" b="1" dirty="0">
                <a:solidFill>
                  <a:srgbClr val="C00000"/>
                </a:solidFill>
                <a:latin typeface="Arial" panose="020B0604020202020204" pitchFamily="34" charset="0"/>
                <a:cs typeface="Arial" panose="020B0604020202020204" pitchFamily="34" charset="0"/>
              </a:rPr>
              <a:t>GỢI Ý LÀM BÀI</a:t>
            </a:r>
            <a:endParaRPr lang="vi-VN" sz="2800" b="1" dirty="0">
              <a:solidFill>
                <a:srgbClr val="C00000"/>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9C2EF75-70A3-346F-BBCD-17A59EF46DAB}"/>
              </a:ext>
            </a:extLst>
          </p:cNvPr>
          <p:cNvSpPr txBox="1"/>
          <p:nvPr/>
        </p:nvSpPr>
        <p:spPr>
          <a:xfrm>
            <a:off x="276225" y="839370"/>
            <a:ext cx="8677275" cy="958660"/>
          </a:xfrm>
          <a:prstGeom prst="rect">
            <a:avLst/>
          </a:prstGeom>
          <a:noFill/>
        </p:spPr>
        <p:txBody>
          <a:bodyPr wrap="square">
            <a:spAutoFit/>
          </a:bodyPr>
          <a:lstStyle/>
          <a:p>
            <a:pPr algn="just">
              <a:lnSpc>
                <a:spcPct val="150000"/>
              </a:lnSpc>
            </a:pPr>
            <a:r>
              <a:rPr lang="vi-VN" sz="2000" dirty="0">
                <a:effectLst/>
                <a:latin typeface="+mn-lt"/>
                <a:ea typeface="Times New Roman" panose="02020603050405020304" pitchFamily="18" charset="0"/>
              </a:rPr>
              <a:t>Một số chi tiết và nhân vật trong tác phẩm Người con gái Nam Xương không được tác giả bài nghị luận phân tích</a:t>
            </a:r>
            <a:r>
              <a:rPr lang="en-US" sz="2000" dirty="0">
                <a:effectLst/>
                <a:latin typeface="+mn-lt"/>
                <a:ea typeface="Times New Roman" panose="02020603050405020304" pitchFamily="18" charset="0"/>
              </a:rPr>
              <a:t>:</a:t>
            </a:r>
            <a:endParaRPr lang="en-US" sz="2000" dirty="0">
              <a:latin typeface="+mn-lt"/>
            </a:endParaRPr>
          </a:p>
        </p:txBody>
      </p:sp>
      <p:sp>
        <p:nvSpPr>
          <p:cNvPr id="6" name="Rectangle: Rounded Corners 5">
            <a:extLst>
              <a:ext uri="{FF2B5EF4-FFF2-40B4-BE49-F238E27FC236}">
                <a16:creationId xmlns:a16="http://schemas.microsoft.com/office/drawing/2014/main" id="{569AE311-C337-1B4C-EFEB-37BC93C8D4FF}"/>
              </a:ext>
            </a:extLst>
          </p:cNvPr>
          <p:cNvSpPr/>
          <p:nvPr/>
        </p:nvSpPr>
        <p:spPr>
          <a:xfrm>
            <a:off x="403225" y="1983350"/>
            <a:ext cx="3660775" cy="869950"/>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i="1" dirty="0">
                <a:solidFill>
                  <a:schemeClr val="tx1"/>
                </a:solidFill>
                <a:ea typeface="Times New Roman" panose="02020603050405020304" pitchFamily="18" charset="0"/>
              </a:rPr>
              <a:t>N</a:t>
            </a:r>
            <a:r>
              <a:rPr lang="vi-VN" sz="2000" i="1" dirty="0">
                <a:solidFill>
                  <a:schemeClr val="tx1"/>
                </a:solidFill>
                <a:effectLst/>
                <a:ea typeface="Times New Roman" panose="02020603050405020304" pitchFamily="18" charset="0"/>
              </a:rPr>
              <a:t>gười mẹ dặn dò trước khi </a:t>
            </a:r>
            <a:r>
              <a:rPr lang="en-US" sz="2000" i="1" dirty="0">
                <a:solidFill>
                  <a:schemeClr val="tx1"/>
                </a:solidFill>
                <a:effectLst/>
                <a:ea typeface="Times New Roman" panose="02020603050405020304" pitchFamily="18" charset="0"/>
              </a:rPr>
              <a:t>      </a:t>
            </a:r>
            <a:r>
              <a:rPr lang="vi-VN" sz="2000" i="1" dirty="0">
                <a:solidFill>
                  <a:schemeClr val="tx1"/>
                </a:solidFill>
                <a:effectLst/>
                <a:ea typeface="Times New Roman" panose="02020603050405020304" pitchFamily="18" charset="0"/>
              </a:rPr>
              <a:t>Trương Sinh ra trận</a:t>
            </a:r>
            <a:endParaRPr lang="en-US" sz="2000" dirty="0">
              <a:solidFill>
                <a:schemeClr val="tx1"/>
              </a:solidFill>
            </a:endParaRPr>
          </a:p>
        </p:txBody>
      </p:sp>
      <p:sp>
        <p:nvSpPr>
          <p:cNvPr id="7" name="Rectangle: Rounded Corners 6">
            <a:extLst>
              <a:ext uri="{FF2B5EF4-FFF2-40B4-BE49-F238E27FC236}">
                <a16:creationId xmlns:a16="http://schemas.microsoft.com/office/drawing/2014/main" id="{B899ACCA-CFE1-FB9B-7CE7-0A57160E0D37}"/>
              </a:ext>
            </a:extLst>
          </p:cNvPr>
          <p:cNvSpPr/>
          <p:nvPr/>
        </p:nvSpPr>
        <p:spPr>
          <a:xfrm>
            <a:off x="4297030" y="1983350"/>
            <a:ext cx="4537075" cy="869950"/>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i="1" dirty="0">
                <a:solidFill>
                  <a:schemeClr val="tx1"/>
                </a:solidFill>
                <a:effectLst/>
                <a:ea typeface="Times New Roman" panose="02020603050405020304" pitchFamily="18" charset="0"/>
              </a:rPr>
              <a:t>C</a:t>
            </a:r>
            <a:r>
              <a:rPr lang="vi-VN" sz="2000" i="1" dirty="0">
                <a:solidFill>
                  <a:schemeClr val="tx1"/>
                </a:solidFill>
                <a:effectLst/>
                <a:ea typeface="Times New Roman" panose="02020603050405020304" pitchFamily="18" charset="0"/>
              </a:rPr>
              <a:t>ác nhân vật Linh Phi, Phan Lang</a:t>
            </a:r>
            <a:r>
              <a:rPr lang="en-US" sz="2000" i="1" dirty="0">
                <a:solidFill>
                  <a:schemeClr val="tx1"/>
                </a:solidFill>
                <a:effectLst/>
                <a:ea typeface="Times New Roman" panose="02020603050405020304" pitchFamily="18" charset="0"/>
              </a:rPr>
              <a:t>,…</a:t>
            </a:r>
            <a:endParaRPr lang="en-US" sz="2000" dirty="0">
              <a:solidFill>
                <a:schemeClr val="tx1"/>
              </a:solidFill>
            </a:endParaRPr>
          </a:p>
        </p:txBody>
      </p:sp>
      <p:sp>
        <p:nvSpPr>
          <p:cNvPr id="13" name="Right Brace 12">
            <a:extLst>
              <a:ext uri="{FF2B5EF4-FFF2-40B4-BE49-F238E27FC236}">
                <a16:creationId xmlns:a16="http://schemas.microsoft.com/office/drawing/2014/main" id="{35D5C819-BD4A-E435-2879-19DBD1257582}"/>
              </a:ext>
            </a:extLst>
          </p:cNvPr>
          <p:cNvSpPr/>
          <p:nvPr/>
        </p:nvSpPr>
        <p:spPr>
          <a:xfrm rot="5400000">
            <a:off x="4319379" y="-1241473"/>
            <a:ext cx="590966" cy="8677275"/>
          </a:xfrm>
          <a:prstGeom prst="rightBrace">
            <a:avLst>
              <a:gd name="adj1" fmla="val 31972"/>
              <a:gd name="adj2" fmla="val 54244"/>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Rectangle 13">
            <a:extLst>
              <a:ext uri="{FF2B5EF4-FFF2-40B4-BE49-F238E27FC236}">
                <a16:creationId xmlns:a16="http://schemas.microsoft.com/office/drawing/2014/main" id="{048FB3F6-6861-5CFB-D3A0-273652DCD896}"/>
              </a:ext>
            </a:extLst>
          </p:cNvPr>
          <p:cNvSpPr/>
          <p:nvPr/>
        </p:nvSpPr>
        <p:spPr>
          <a:xfrm>
            <a:off x="838200" y="3412162"/>
            <a:ext cx="1054100" cy="1597634"/>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chemeClr val="tx1"/>
                </a:solidFill>
              </a:rPr>
              <a:t>Lí</a:t>
            </a:r>
            <a:r>
              <a:rPr lang="en-US" sz="2000" dirty="0">
                <a:solidFill>
                  <a:schemeClr val="tx1"/>
                </a:solidFill>
              </a:rPr>
              <a:t> </a:t>
            </a:r>
            <a:r>
              <a:rPr lang="en-US" sz="2000" dirty="0" err="1">
                <a:solidFill>
                  <a:schemeClr val="tx1"/>
                </a:solidFill>
              </a:rPr>
              <a:t>lẽ</a:t>
            </a:r>
            <a:r>
              <a:rPr lang="en-US" sz="2000" dirty="0">
                <a:solidFill>
                  <a:schemeClr val="tx1"/>
                </a:solidFill>
              </a:rPr>
              <a:t> </a:t>
            </a:r>
            <a:r>
              <a:rPr lang="en-US" sz="2000" dirty="0" err="1">
                <a:solidFill>
                  <a:schemeClr val="tx1"/>
                </a:solidFill>
              </a:rPr>
              <a:t>và</a:t>
            </a:r>
            <a:r>
              <a:rPr lang="en-US" sz="2000" dirty="0">
                <a:solidFill>
                  <a:schemeClr val="tx1"/>
                </a:solidFill>
              </a:rPr>
              <a:t> </a:t>
            </a:r>
            <a:r>
              <a:rPr lang="en-US" sz="2000" dirty="0" err="1">
                <a:solidFill>
                  <a:schemeClr val="tx1"/>
                </a:solidFill>
              </a:rPr>
              <a:t>bằng</a:t>
            </a:r>
            <a:r>
              <a:rPr lang="en-US" sz="2000" dirty="0">
                <a:solidFill>
                  <a:schemeClr val="tx1"/>
                </a:solidFill>
              </a:rPr>
              <a:t> </a:t>
            </a:r>
            <a:r>
              <a:rPr lang="en-US" sz="2000" dirty="0" err="1">
                <a:solidFill>
                  <a:schemeClr val="tx1"/>
                </a:solidFill>
              </a:rPr>
              <a:t>chứng</a:t>
            </a:r>
            <a:endParaRPr lang="en-US" sz="2000" dirty="0">
              <a:solidFill>
                <a:schemeClr val="tx1"/>
              </a:solidFill>
            </a:endParaRPr>
          </a:p>
        </p:txBody>
      </p:sp>
      <p:sp>
        <p:nvSpPr>
          <p:cNvPr id="15" name="TextBox 14">
            <a:extLst>
              <a:ext uri="{FF2B5EF4-FFF2-40B4-BE49-F238E27FC236}">
                <a16:creationId xmlns:a16="http://schemas.microsoft.com/office/drawing/2014/main" id="{0615A4DB-DDE8-F1E8-3128-3D6C0E8B85FC}"/>
              </a:ext>
            </a:extLst>
          </p:cNvPr>
          <p:cNvSpPr txBox="1"/>
          <p:nvPr/>
        </p:nvSpPr>
        <p:spPr>
          <a:xfrm>
            <a:off x="1981200" y="3269984"/>
            <a:ext cx="7162800" cy="188199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000" dirty="0">
                <a:latin typeface="+mn-lt"/>
                <a:ea typeface="Times New Roman" panose="02020603050405020304" pitchFamily="18" charset="0"/>
                <a:cs typeface="Times New Roman" panose="02020603050405020304" pitchFamily="18" charset="0"/>
              </a:rPr>
              <a:t>H</a:t>
            </a:r>
            <a:r>
              <a:rPr lang="vi-VN" sz="2000" dirty="0">
                <a:effectLst/>
                <a:latin typeface="+mn-lt"/>
                <a:ea typeface="Times New Roman" panose="02020603050405020304" pitchFamily="18" charset="0"/>
                <a:cs typeface="Times New Roman" panose="02020603050405020304" pitchFamily="18" charset="0"/>
              </a:rPr>
              <a:t>ướng vào trọng tâm vấn đề được chọn</a:t>
            </a:r>
            <a:r>
              <a:rPr lang="en-US" sz="2000" dirty="0">
                <a:effectLst/>
                <a:latin typeface="+mn-lt"/>
                <a:ea typeface="Times New Roman" panose="02020603050405020304" pitchFamily="18" charset="0"/>
                <a:cs typeface="Times New Roman" panose="02020603050405020304" pitchFamily="18" charset="0"/>
              </a:rPr>
              <a:t>.</a:t>
            </a:r>
          </a:p>
          <a:p>
            <a:pPr marL="285750" indent="-285750">
              <a:lnSpc>
                <a:spcPct val="150000"/>
              </a:lnSpc>
              <a:buFont typeface="Arial" panose="020B0604020202020204" pitchFamily="34" charset="0"/>
              <a:buChar char="•"/>
            </a:pPr>
            <a:r>
              <a:rPr lang="en-US" sz="2000" dirty="0">
                <a:latin typeface="+mn-lt"/>
                <a:ea typeface="Times New Roman" panose="02020603050405020304" pitchFamily="18" charset="0"/>
                <a:cs typeface="Times New Roman" panose="02020603050405020304" pitchFamily="18" charset="0"/>
              </a:rPr>
              <a:t>N</a:t>
            </a:r>
            <a:r>
              <a:rPr lang="vi-VN" sz="2000" dirty="0">
                <a:effectLst/>
                <a:latin typeface="+mn-lt"/>
                <a:ea typeface="Times New Roman" panose="02020603050405020304" pitchFamily="18" charset="0"/>
                <a:cs typeface="Times New Roman" panose="02020603050405020304" pitchFamily="18" charset="0"/>
              </a:rPr>
              <a:t>gười viết không cần phân tích tất cả chi tiết hay nhân vật</a:t>
            </a:r>
            <a:r>
              <a:rPr lang="en-US" sz="2000" dirty="0">
                <a:effectLst/>
                <a:latin typeface="+mn-lt"/>
                <a:ea typeface="Times New Roman" panose="02020603050405020304" pitchFamily="18" charset="0"/>
                <a:cs typeface="Times New Roman" panose="02020603050405020304" pitchFamily="18" charset="0"/>
              </a:rPr>
              <a:t>.</a:t>
            </a:r>
          </a:p>
          <a:p>
            <a:pPr marL="285750" indent="-285750" algn="just">
              <a:lnSpc>
                <a:spcPct val="150000"/>
              </a:lnSpc>
              <a:buFont typeface="Arial" panose="020B0604020202020204" pitchFamily="34" charset="0"/>
              <a:buChar char="•"/>
            </a:pPr>
            <a:r>
              <a:rPr lang="en-US" sz="2000" dirty="0">
                <a:latin typeface="+mn-lt"/>
                <a:ea typeface="Times New Roman" panose="02020603050405020304" pitchFamily="18" charset="0"/>
                <a:cs typeface="Times New Roman" panose="02020603050405020304" pitchFamily="18" charset="0"/>
              </a:rPr>
              <a:t>L</a:t>
            </a:r>
            <a:r>
              <a:rPr lang="vi-VN" sz="2000" dirty="0">
                <a:effectLst/>
                <a:latin typeface="+mn-lt"/>
                <a:ea typeface="Times New Roman" panose="02020603050405020304" pitchFamily="18" charset="0"/>
                <a:cs typeface="Times New Roman" panose="02020603050405020304" pitchFamily="18" charset="0"/>
              </a:rPr>
              <a:t>ựa chọn chi tiết hay nhân vật nào phụ thuộc vào luận đề và dung lượng của bài nghị luận.</a:t>
            </a:r>
            <a:endParaRPr lang="en-US" sz="2000" dirty="0">
              <a:effectLst/>
              <a:latin typeface="+mn-lt"/>
              <a:ea typeface="Times New Roman" panose="02020603050405020304" pitchFamily="18" charset="0"/>
            </a:endParaRPr>
          </a:p>
        </p:txBody>
      </p:sp>
      <p:sp>
        <p:nvSpPr>
          <p:cNvPr id="16" name="Arrow: Right 15">
            <a:extLst>
              <a:ext uri="{FF2B5EF4-FFF2-40B4-BE49-F238E27FC236}">
                <a16:creationId xmlns:a16="http://schemas.microsoft.com/office/drawing/2014/main" id="{D3F56ED6-0E78-1DE3-9C06-96D46D896CC2}"/>
              </a:ext>
            </a:extLst>
          </p:cNvPr>
          <p:cNvSpPr/>
          <p:nvPr/>
        </p:nvSpPr>
        <p:spPr>
          <a:xfrm>
            <a:off x="276224" y="3987800"/>
            <a:ext cx="536576" cy="40849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248452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left)">
                                      <p:cBhvr>
                                        <p:cTn id="32" dur="500"/>
                                        <p:tgtEl>
                                          <p:spTgt spid="16"/>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left)">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15">
                                            <p:txEl>
                                              <p:pRg st="0" end="0"/>
                                            </p:txEl>
                                          </p:spTgt>
                                        </p:tgtEl>
                                        <p:attrNameLst>
                                          <p:attrName>style.visibility</p:attrName>
                                        </p:attrNameLst>
                                      </p:cBhvr>
                                      <p:to>
                                        <p:strVal val="visible"/>
                                      </p:to>
                                    </p:set>
                                    <p:animEffect transition="in" filter="randombar(horizontal)">
                                      <p:cBhvr>
                                        <p:cTn id="40" dur="500"/>
                                        <p:tgtEl>
                                          <p:spTgt spid="15">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15">
                                            <p:txEl>
                                              <p:pRg st="1" end="1"/>
                                            </p:txEl>
                                          </p:spTgt>
                                        </p:tgtEl>
                                        <p:attrNameLst>
                                          <p:attrName>style.visibility</p:attrName>
                                        </p:attrNameLst>
                                      </p:cBhvr>
                                      <p:to>
                                        <p:strVal val="visible"/>
                                      </p:to>
                                    </p:set>
                                    <p:animEffect transition="in" filter="randombar(horizontal)">
                                      <p:cBhvr>
                                        <p:cTn id="45" dur="500"/>
                                        <p:tgtEl>
                                          <p:spTgt spid="15">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nodeType="clickEffect">
                                  <p:stCondLst>
                                    <p:cond delay="0"/>
                                  </p:stCondLst>
                                  <p:childTnLst>
                                    <p:set>
                                      <p:cBhvr>
                                        <p:cTn id="49" dur="1" fill="hold">
                                          <p:stCondLst>
                                            <p:cond delay="0"/>
                                          </p:stCondLst>
                                        </p:cTn>
                                        <p:tgtEl>
                                          <p:spTgt spid="15">
                                            <p:txEl>
                                              <p:pRg st="2" end="2"/>
                                            </p:txEl>
                                          </p:spTgt>
                                        </p:tgtEl>
                                        <p:attrNameLst>
                                          <p:attrName>style.visibility</p:attrName>
                                        </p:attrNameLst>
                                      </p:cBhvr>
                                      <p:to>
                                        <p:strVal val="visible"/>
                                      </p:to>
                                    </p:set>
                                    <p:animEffect transition="in" filter="randombar(horizontal)">
                                      <p:cBhvr>
                                        <p:cTn id="50"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animBg="1"/>
      <p:bldP spid="13" grpId="0" animBg="1"/>
      <p:bldP spid="14"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6C2D767-798A-5056-D556-7BF8AB8BCEEA}"/>
              </a:ext>
            </a:extLst>
          </p:cNvPr>
          <p:cNvSpPr/>
          <p:nvPr/>
        </p:nvSpPr>
        <p:spPr>
          <a:xfrm>
            <a:off x="2787041" y="224133"/>
            <a:ext cx="3569918" cy="584044"/>
          </a:xfrm>
          <a:prstGeom prst="rect">
            <a:avLst/>
          </a:prstGeom>
          <a:solidFill>
            <a:schemeClr val="bg2">
              <a:lumMod val="40000"/>
              <a:lumOff val="60000"/>
            </a:schemeClr>
          </a:solidFill>
          <a:ln>
            <a:solidFill>
              <a:schemeClr val="bg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2">
                    <a:lumMod val="50000"/>
                  </a:schemeClr>
                </a:solidFill>
              </a:rPr>
              <a:t>NỘI DUNG BÀI HỌC</a:t>
            </a:r>
          </a:p>
        </p:txBody>
      </p:sp>
      <p:sp>
        <p:nvSpPr>
          <p:cNvPr id="7" name="TextBox 31">
            <a:extLst>
              <a:ext uri="{FF2B5EF4-FFF2-40B4-BE49-F238E27FC236}">
                <a16:creationId xmlns:a16="http://schemas.microsoft.com/office/drawing/2014/main" id="{85C0E96C-BE35-83CA-BAF8-685F57EBDC74}"/>
              </a:ext>
            </a:extLst>
          </p:cNvPr>
          <p:cNvSpPr txBox="1"/>
          <p:nvPr/>
        </p:nvSpPr>
        <p:spPr>
          <a:xfrm>
            <a:off x="133368" y="921361"/>
            <a:ext cx="2944817" cy="49699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pPr>
            <a:r>
              <a:rPr lang="en-US" sz="2000" b="1" dirty="0">
                <a:latin typeface="Arial" panose="020B0604020202020204" pitchFamily="34" charset="0"/>
                <a:cs typeface="Arial" panose="020B0604020202020204" pitchFamily="34" charset="0"/>
              </a:rPr>
              <a:t>I. </a:t>
            </a:r>
            <a:r>
              <a:rPr lang="en-US" sz="2000" b="1" dirty="0" err="1">
                <a:latin typeface="Arial" panose="020B0604020202020204" pitchFamily="34" charset="0"/>
                <a:cs typeface="Arial" panose="020B0604020202020204" pitchFamily="34" charset="0"/>
              </a:rPr>
              <a:t>Giới</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thiệu</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bài</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học</a:t>
            </a:r>
            <a:r>
              <a:rPr lang="en-US" sz="2000" b="1" dirty="0">
                <a:latin typeface="Arial" panose="020B0604020202020204" pitchFamily="34" charset="0"/>
                <a:cs typeface="Arial" panose="020B0604020202020204" pitchFamily="34" charset="0"/>
              </a:rPr>
              <a:t>.</a:t>
            </a:r>
          </a:p>
        </p:txBody>
      </p:sp>
      <p:sp>
        <p:nvSpPr>
          <p:cNvPr id="8" name="TextBox 34">
            <a:extLst>
              <a:ext uri="{FF2B5EF4-FFF2-40B4-BE49-F238E27FC236}">
                <a16:creationId xmlns:a16="http://schemas.microsoft.com/office/drawing/2014/main" id="{A14449FD-E115-ADF3-1322-8046C930F788}"/>
              </a:ext>
            </a:extLst>
          </p:cNvPr>
          <p:cNvSpPr txBox="1"/>
          <p:nvPr/>
        </p:nvSpPr>
        <p:spPr>
          <a:xfrm>
            <a:off x="212257" y="3966145"/>
            <a:ext cx="2787041" cy="872034"/>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0" indent="-457200" algn="just">
              <a:lnSpc>
                <a:spcPct val="150000"/>
              </a:lnSpc>
              <a:buAutoNum type="arabicPeriod"/>
            </a:pPr>
            <a:r>
              <a:rPr lang="en-US" sz="1800" dirty="0" err="1">
                <a:latin typeface="Arial" panose="020B0604020202020204" pitchFamily="34" charset="0"/>
                <a:cs typeface="Arial" panose="020B0604020202020204" pitchFamily="34" charset="0"/>
              </a:rPr>
              <a:t>Đọc</a:t>
            </a:r>
            <a:r>
              <a:rPr lang="en-US" sz="1800" dirty="0">
                <a:latin typeface="Arial" panose="020B0604020202020204" pitchFamily="34" charset="0"/>
                <a:cs typeface="Arial" panose="020B0604020202020204" pitchFamily="34" charset="0"/>
              </a:rPr>
              <a:t>.</a:t>
            </a:r>
          </a:p>
          <a:p>
            <a:pPr marL="457200" indent="-457200" algn="just">
              <a:lnSpc>
                <a:spcPct val="150000"/>
              </a:lnSpc>
              <a:buAutoNum type="arabicPeriod"/>
            </a:pPr>
            <a:r>
              <a:rPr lang="en-US" sz="1800" dirty="0" err="1">
                <a:latin typeface="Arial" panose="020B0604020202020204" pitchFamily="34" charset="0"/>
                <a:cs typeface="Arial" panose="020B0604020202020204" pitchFamily="34" charset="0"/>
              </a:rPr>
              <a:t>Tác</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giả</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tác</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phẩm</a:t>
            </a:r>
            <a:r>
              <a:rPr lang="en-US" sz="1800" dirty="0">
                <a:latin typeface="Arial" panose="020B0604020202020204" pitchFamily="34" charset="0"/>
                <a:cs typeface="Arial" panose="020B0604020202020204" pitchFamily="34" charset="0"/>
              </a:rPr>
              <a:t>.</a:t>
            </a:r>
          </a:p>
        </p:txBody>
      </p:sp>
      <p:sp>
        <p:nvSpPr>
          <p:cNvPr id="9" name="TextBox 35">
            <a:extLst>
              <a:ext uri="{FF2B5EF4-FFF2-40B4-BE49-F238E27FC236}">
                <a16:creationId xmlns:a16="http://schemas.microsoft.com/office/drawing/2014/main" id="{B7947334-0F20-8C9D-AA3D-5811494407C4}"/>
              </a:ext>
            </a:extLst>
          </p:cNvPr>
          <p:cNvSpPr txBox="1"/>
          <p:nvPr/>
        </p:nvSpPr>
        <p:spPr>
          <a:xfrm>
            <a:off x="-201524" y="1394457"/>
            <a:ext cx="3231715" cy="49699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en-US" sz="2000" b="1" dirty="0">
                <a:latin typeface="Arial" panose="020B0604020202020204" pitchFamily="34" charset="0"/>
                <a:cs typeface="Arial" panose="020B0604020202020204" pitchFamily="34" charset="0"/>
              </a:rPr>
              <a:t>II. Tri </a:t>
            </a:r>
            <a:r>
              <a:rPr lang="en-US" sz="2000" b="1" dirty="0" err="1">
                <a:latin typeface="Arial" panose="020B0604020202020204" pitchFamily="34" charset="0"/>
                <a:cs typeface="Arial" panose="020B0604020202020204" pitchFamily="34" charset="0"/>
              </a:rPr>
              <a:t>thức</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Ngữ</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văn</a:t>
            </a:r>
            <a:r>
              <a:rPr lang="en-US" sz="2000" b="1" dirty="0">
                <a:latin typeface="Arial" panose="020B0604020202020204" pitchFamily="34" charset="0"/>
                <a:cs typeface="Arial" panose="020B0604020202020204" pitchFamily="34" charset="0"/>
              </a:rPr>
              <a:t>.</a:t>
            </a:r>
          </a:p>
        </p:txBody>
      </p:sp>
      <p:sp>
        <p:nvSpPr>
          <p:cNvPr id="10" name="TextBox 36">
            <a:extLst>
              <a:ext uri="{FF2B5EF4-FFF2-40B4-BE49-F238E27FC236}">
                <a16:creationId xmlns:a16="http://schemas.microsoft.com/office/drawing/2014/main" id="{E557F969-3A52-A8C1-CFA0-C518271B0237}"/>
              </a:ext>
            </a:extLst>
          </p:cNvPr>
          <p:cNvSpPr txBox="1"/>
          <p:nvPr/>
        </p:nvSpPr>
        <p:spPr>
          <a:xfrm>
            <a:off x="3908742" y="1420482"/>
            <a:ext cx="5052960" cy="2118529"/>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0" indent="-457200" algn="just">
              <a:lnSpc>
                <a:spcPct val="150000"/>
              </a:lnSpc>
              <a:buAutoNum type="arabicPeriod"/>
            </a:pPr>
            <a:r>
              <a:rPr lang="en-US" sz="1800" dirty="0" err="1">
                <a:latin typeface="Arial" panose="020B0604020202020204" pitchFamily="34" charset="0"/>
                <a:ea typeface="Times New Roman" panose="02020603050405020304" pitchFamily="18" charset="0"/>
                <a:cs typeface="Arial" panose="020B0604020202020204" pitchFamily="34" charset="0"/>
              </a:rPr>
              <a:t>Luận</a:t>
            </a:r>
            <a:r>
              <a:rPr lang="en-US" sz="1800" dirty="0">
                <a:latin typeface="Arial" panose="020B0604020202020204" pitchFamily="34" charset="0"/>
                <a:ea typeface="Times New Roman" panose="02020603050405020304" pitchFamily="18" charset="0"/>
                <a:cs typeface="Arial" panose="020B0604020202020204" pitchFamily="34" charset="0"/>
              </a:rPr>
              <a:t> </a:t>
            </a:r>
            <a:r>
              <a:rPr lang="en-US" sz="1800" dirty="0" err="1">
                <a:latin typeface="Arial" panose="020B0604020202020204" pitchFamily="34" charset="0"/>
                <a:ea typeface="Times New Roman" panose="02020603050405020304" pitchFamily="18" charset="0"/>
                <a:cs typeface="Arial" panose="020B0604020202020204" pitchFamily="34" charset="0"/>
              </a:rPr>
              <a:t>đề</a:t>
            </a:r>
            <a:r>
              <a:rPr lang="en-US" sz="1800" dirty="0">
                <a:latin typeface="Arial" panose="020B0604020202020204" pitchFamily="34" charset="0"/>
                <a:ea typeface="Times New Roman" panose="02020603050405020304" pitchFamily="18" charset="0"/>
                <a:cs typeface="Arial" panose="020B0604020202020204" pitchFamily="34" charset="0"/>
              </a:rPr>
              <a:t>, </a:t>
            </a:r>
            <a:r>
              <a:rPr lang="en-US" sz="1800" dirty="0" err="1">
                <a:latin typeface="Arial" panose="020B0604020202020204" pitchFamily="34" charset="0"/>
                <a:ea typeface="Times New Roman" panose="02020603050405020304" pitchFamily="18" charset="0"/>
                <a:cs typeface="Arial" panose="020B0604020202020204" pitchFamily="34" charset="0"/>
              </a:rPr>
              <a:t>bố</a:t>
            </a:r>
            <a:r>
              <a:rPr lang="en-US" sz="1800" dirty="0">
                <a:latin typeface="Arial" panose="020B0604020202020204" pitchFamily="34" charset="0"/>
                <a:ea typeface="Times New Roman" panose="02020603050405020304" pitchFamily="18" charset="0"/>
                <a:cs typeface="Arial" panose="020B0604020202020204" pitchFamily="34" charset="0"/>
              </a:rPr>
              <a:t> </a:t>
            </a:r>
            <a:r>
              <a:rPr lang="en-US" sz="1800" dirty="0" err="1">
                <a:latin typeface="Arial" panose="020B0604020202020204" pitchFamily="34" charset="0"/>
                <a:ea typeface="Times New Roman" panose="02020603050405020304" pitchFamily="18" charset="0"/>
                <a:cs typeface="Arial" panose="020B0604020202020204" pitchFamily="34" charset="0"/>
              </a:rPr>
              <a:t>cục</a:t>
            </a:r>
            <a:r>
              <a:rPr lang="en-US" sz="1800" dirty="0">
                <a:latin typeface="Arial" panose="020B0604020202020204" pitchFamily="34" charset="0"/>
                <a:ea typeface="Times New Roman" panose="02020603050405020304" pitchFamily="18" charset="0"/>
                <a:cs typeface="Arial" panose="020B0604020202020204" pitchFamily="34" charset="0"/>
              </a:rPr>
              <a:t>, </a:t>
            </a:r>
            <a:r>
              <a:rPr lang="en-US" sz="1800" dirty="0" err="1">
                <a:latin typeface="Arial" panose="020B0604020202020204" pitchFamily="34" charset="0"/>
                <a:ea typeface="Times New Roman" panose="02020603050405020304" pitchFamily="18" charset="0"/>
                <a:cs typeface="Arial" panose="020B0604020202020204" pitchFamily="34" charset="0"/>
              </a:rPr>
              <a:t>cách</a:t>
            </a:r>
            <a:r>
              <a:rPr lang="en-US" sz="1800" dirty="0">
                <a:latin typeface="Arial" panose="020B0604020202020204" pitchFamily="34" charset="0"/>
                <a:ea typeface="Times New Roman" panose="02020603050405020304" pitchFamily="18" charset="0"/>
                <a:cs typeface="Arial" panose="020B0604020202020204" pitchFamily="34" charset="0"/>
              </a:rPr>
              <a:t> </a:t>
            </a:r>
            <a:r>
              <a:rPr lang="en-US" sz="1800" dirty="0" err="1">
                <a:latin typeface="Arial" panose="020B0604020202020204" pitchFamily="34" charset="0"/>
                <a:ea typeface="Times New Roman" panose="02020603050405020304" pitchFamily="18" charset="0"/>
                <a:cs typeface="Arial" panose="020B0604020202020204" pitchFamily="34" charset="0"/>
              </a:rPr>
              <a:t>triển</a:t>
            </a:r>
            <a:r>
              <a:rPr lang="en-US" sz="1800" dirty="0">
                <a:latin typeface="Arial" panose="020B0604020202020204" pitchFamily="34" charset="0"/>
                <a:ea typeface="Times New Roman" panose="02020603050405020304" pitchFamily="18" charset="0"/>
                <a:cs typeface="Arial" panose="020B0604020202020204" pitchFamily="34" charset="0"/>
              </a:rPr>
              <a:t> </a:t>
            </a:r>
            <a:r>
              <a:rPr lang="en-US" sz="1800" dirty="0" err="1">
                <a:latin typeface="Arial" panose="020B0604020202020204" pitchFamily="34" charset="0"/>
                <a:ea typeface="Times New Roman" panose="02020603050405020304" pitchFamily="18" charset="0"/>
                <a:cs typeface="Arial" panose="020B0604020202020204" pitchFamily="34" charset="0"/>
              </a:rPr>
              <a:t>khai</a:t>
            </a:r>
            <a:r>
              <a:rPr lang="en-US" sz="1800" dirty="0">
                <a:latin typeface="Arial" panose="020B0604020202020204" pitchFamily="34" charset="0"/>
                <a:ea typeface="Times New Roman" panose="02020603050405020304" pitchFamily="18" charset="0"/>
                <a:cs typeface="Arial" panose="020B0604020202020204" pitchFamily="34" charset="0"/>
              </a:rPr>
              <a:t> </a:t>
            </a:r>
            <a:r>
              <a:rPr lang="en-US" sz="1800" dirty="0" err="1">
                <a:latin typeface="Arial" panose="020B0604020202020204" pitchFamily="34" charset="0"/>
                <a:ea typeface="Times New Roman" panose="02020603050405020304" pitchFamily="18" charset="0"/>
                <a:cs typeface="Arial" panose="020B0604020202020204" pitchFamily="34" charset="0"/>
              </a:rPr>
              <a:t>luận</a:t>
            </a:r>
            <a:r>
              <a:rPr lang="en-US" sz="1800" dirty="0">
                <a:latin typeface="Arial" panose="020B0604020202020204" pitchFamily="34" charset="0"/>
                <a:ea typeface="Times New Roman" panose="02020603050405020304" pitchFamily="18" charset="0"/>
                <a:cs typeface="Arial" panose="020B0604020202020204" pitchFamily="34" charset="0"/>
              </a:rPr>
              <a:t> </a:t>
            </a:r>
            <a:r>
              <a:rPr lang="en-US" sz="1800" dirty="0" err="1">
                <a:latin typeface="Arial" panose="020B0604020202020204" pitchFamily="34" charset="0"/>
                <a:ea typeface="Times New Roman" panose="02020603050405020304" pitchFamily="18" charset="0"/>
                <a:cs typeface="Arial" panose="020B0604020202020204" pitchFamily="34" charset="0"/>
              </a:rPr>
              <a:t>điểm</a:t>
            </a:r>
            <a:r>
              <a:rPr lang="en-US" sz="1800" dirty="0">
                <a:latin typeface="Arial" panose="020B0604020202020204" pitchFamily="34" charset="0"/>
                <a:ea typeface="Times New Roman" panose="02020603050405020304" pitchFamily="18" charset="0"/>
                <a:cs typeface="Arial" panose="020B0604020202020204" pitchFamily="34" charset="0"/>
              </a:rPr>
              <a:t>.</a:t>
            </a:r>
          </a:p>
          <a:p>
            <a:pPr marL="457200" indent="-457200" algn="just">
              <a:lnSpc>
                <a:spcPct val="150000"/>
              </a:lnSpc>
              <a:buAutoNum type="arabicPeriod"/>
            </a:pPr>
            <a:r>
              <a:rPr lang="en-US" sz="1800" dirty="0">
                <a:effectLst/>
                <a:latin typeface="Arial" panose="020B0604020202020204" pitchFamily="34" charset="0"/>
                <a:ea typeface="Times New Roman" panose="02020603050405020304" pitchFamily="18" charset="0"/>
                <a:cs typeface="Arial" panose="020B0604020202020204" pitchFamily="34" charset="0"/>
              </a:rPr>
              <a:t>Quan </a:t>
            </a:r>
            <a:r>
              <a:rPr lang="en-US" sz="1800" dirty="0" err="1">
                <a:effectLst/>
                <a:latin typeface="Arial" panose="020B0604020202020204" pitchFamily="34" charset="0"/>
                <a:ea typeface="Times New Roman" panose="02020603050405020304" pitchFamily="18" charset="0"/>
                <a:cs typeface="Arial" panose="020B0604020202020204" pitchFamily="34" charset="0"/>
              </a:rPr>
              <a:t>điểm</a:t>
            </a:r>
            <a:r>
              <a:rPr lang="en-US" sz="1800" dirty="0">
                <a:latin typeface="Arial" panose="020B0604020202020204" pitchFamily="34" charset="0"/>
                <a:ea typeface="Times New Roman" panose="02020603050405020304" pitchFamily="18" charset="0"/>
                <a:cs typeface="Arial" panose="020B0604020202020204" pitchFamily="34" charset="0"/>
              </a:rPr>
              <a:t>, </a:t>
            </a:r>
            <a:r>
              <a:rPr lang="en-US" sz="1800" dirty="0" err="1">
                <a:latin typeface="Arial" panose="020B0604020202020204" pitchFamily="34" charset="0"/>
                <a:ea typeface="Times New Roman" panose="02020603050405020304" pitchFamily="18" charset="0"/>
                <a:cs typeface="Arial" panose="020B0604020202020204" pitchFamily="34" charset="0"/>
              </a:rPr>
              <a:t>cách</a:t>
            </a:r>
            <a:r>
              <a:rPr lang="en-US" sz="1800" dirty="0">
                <a:latin typeface="Arial" panose="020B0604020202020204" pitchFamily="34" charset="0"/>
                <a:ea typeface="Times New Roman" panose="02020603050405020304" pitchFamily="18" charset="0"/>
                <a:cs typeface="Arial" panose="020B0604020202020204" pitchFamily="34" charset="0"/>
              </a:rPr>
              <a:t> </a:t>
            </a:r>
            <a:r>
              <a:rPr lang="en-US" sz="1800" dirty="0" err="1">
                <a:latin typeface="Arial" panose="020B0604020202020204" pitchFamily="34" charset="0"/>
                <a:ea typeface="Times New Roman" panose="02020603050405020304" pitchFamily="18" charset="0"/>
                <a:cs typeface="Arial" panose="020B0604020202020204" pitchFamily="34" charset="0"/>
              </a:rPr>
              <a:t>đánh</a:t>
            </a:r>
            <a:r>
              <a:rPr lang="en-US" sz="1800" dirty="0">
                <a:latin typeface="Arial" panose="020B0604020202020204" pitchFamily="34" charset="0"/>
                <a:ea typeface="Times New Roman" panose="02020603050405020304" pitchFamily="18" charset="0"/>
                <a:cs typeface="Arial" panose="020B0604020202020204" pitchFamily="34" charset="0"/>
              </a:rPr>
              <a:t> </a:t>
            </a:r>
            <a:r>
              <a:rPr lang="en-US" sz="1800" dirty="0" err="1">
                <a:latin typeface="Arial" panose="020B0604020202020204" pitchFamily="34" charset="0"/>
                <a:ea typeface="Times New Roman" panose="02020603050405020304" pitchFamily="18" charset="0"/>
                <a:cs typeface="Arial" panose="020B0604020202020204" pitchFamily="34" charset="0"/>
              </a:rPr>
              <a:t>giá</a:t>
            </a:r>
            <a:r>
              <a:rPr lang="en-US" sz="1800" dirty="0">
                <a:latin typeface="Arial" panose="020B0604020202020204" pitchFamily="34" charset="0"/>
                <a:ea typeface="Times New Roman" panose="02020603050405020304" pitchFamily="18" charset="0"/>
                <a:cs typeface="Arial" panose="020B0604020202020204" pitchFamily="34" charset="0"/>
              </a:rPr>
              <a:t>, </a:t>
            </a:r>
            <a:r>
              <a:rPr lang="en-US" sz="1800" dirty="0" err="1">
                <a:latin typeface="Arial" panose="020B0604020202020204" pitchFamily="34" charset="0"/>
                <a:ea typeface="Times New Roman" panose="02020603050405020304" pitchFamily="18" charset="0"/>
                <a:cs typeface="Arial" panose="020B0604020202020204" pitchFamily="34" charset="0"/>
              </a:rPr>
              <a:t>kiến</a:t>
            </a:r>
            <a:r>
              <a:rPr lang="en-US" sz="1800" dirty="0">
                <a:latin typeface="Arial" panose="020B0604020202020204" pitchFamily="34" charset="0"/>
                <a:ea typeface="Times New Roman" panose="02020603050405020304" pitchFamily="18" charset="0"/>
                <a:cs typeface="Arial" panose="020B0604020202020204" pitchFamily="34" charset="0"/>
              </a:rPr>
              <a:t> </a:t>
            </a:r>
            <a:r>
              <a:rPr lang="en-US" sz="1800" dirty="0" err="1">
                <a:latin typeface="Arial" panose="020B0604020202020204" pitchFamily="34" charset="0"/>
                <a:ea typeface="Times New Roman" panose="02020603050405020304" pitchFamily="18" charset="0"/>
                <a:cs typeface="Arial" panose="020B0604020202020204" pitchFamily="34" charset="0"/>
              </a:rPr>
              <a:t>giải</a:t>
            </a:r>
            <a:r>
              <a:rPr lang="en-US" sz="1800" dirty="0">
                <a:latin typeface="Arial" panose="020B0604020202020204" pitchFamily="34" charset="0"/>
                <a:ea typeface="Times New Roman" panose="02020603050405020304" pitchFamily="18" charset="0"/>
                <a:cs typeface="Arial" panose="020B0604020202020204" pitchFamily="34" charset="0"/>
              </a:rPr>
              <a:t> </a:t>
            </a:r>
            <a:r>
              <a:rPr lang="en-US" sz="1800" dirty="0" err="1">
                <a:latin typeface="Arial" panose="020B0604020202020204" pitchFamily="34" charset="0"/>
                <a:ea typeface="Times New Roman" panose="02020603050405020304" pitchFamily="18" charset="0"/>
                <a:cs typeface="Arial" panose="020B0604020202020204" pitchFamily="34" charset="0"/>
              </a:rPr>
              <a:t>của</a:t>
            </a:r>
            <a:r>
              <a:rPr lang="en-US" sz="1800" dirty="0">
                <a:latin typeface="Arial" panose="020B0604020202020204" pitchFamily="34" charset="0"/>
                <a:ea typeface="Times New Roman" panose="02020603050405020304" pitchFamily="18" charset="0"/>
                <a:cs typeface="Arial" panose="020B0604020202020204" pitchFamily="34" charset="0"/>
              </a:rPr>
              <a:t> </a:t>
            </a:r>
            <a:r>
              <a:rPr lang="en-US" sz="1800" dirty="0" err="1">
                <a:latin typeface="Arial" panose="020B0604020202020204" pitchFamily="34" charset="0"/>
                <a:ea typeface="Times New Roman" panose="02020603050405020304" pitchFamily="18" charset="0"/>
                <a:cs typeface="Arial" panose="020B0604020202020204" pitchFamily="34" charset="0"/>
              </a:rPr>
              <a:t>người</a:t>
            </a:r>
            <a:r>
              <a:rPr lang="en-US" sz="1800" dirty="0">
                <a:latin typeface="Arial" panose="020B0604020202020204" pitchFamily="34" charset="0"/>
                <a:ea typeface="Times New Roman" panose="02020603050405020304" pitchFamily="18" charset="0"/>
                <a:cs typeface="Arial" panose="020B0604020202020204" pitchFamily="34" charset="0"/>
              </a:rPr>
              <a:t> </a:t>
            </a:r>
            <a:r>
              <a:rPr lang="en-US" sz="1800" dirty="0" err="1">
                <a:latin typeface="Arial" panose="020B0604020202020204" pitchFamily="34" charset="0"/>
                <a:ea typeface="Times New Roman" panose="02020603050405020304" pitchFamily="18" charset="0"/>
                <a:cs typeface="Arial" panose="020B0604020202020204" pitchFamily="34" charset="0"/>
              </a:rPr>
              <a:t>viết</a:t>
            </a:r>
            <a:r>
              <a:rPr lang="en-US" sz="1800" dirty="0">
                <a:latin typeface="Arial" panose="020B0604020202020204" pitchFamily="34" charset="0"/>
                <a:ea typeface="Times New Roman" panose="02020603050405020304" pitchFamily="18" charset="0"/>
                <a:cs typeface="Arial" panose="020B0604020202020204" pitchFamily="34" charset="0"/>
              </a:rPr>
              <a:t> </a:t>
            </a:r>
            <a:r>
              <a:rPr lang="en-US" sz="1800" dirty="0" err="1">
                <a:latin typeface="Arial" panose="020B0604020202020204" pitchFamily="34" charset="0"/>
                <a:ea typeface="Times New Roman" panose="02020603050405020304" pitchFamily="18" charset="0"/>
                <a:cs typeface="Arial" panose="020B0604020202020204" pitchFamily="34" charset="0"/>
              </a:rPr>
              <a:t>về</a:t>
            </a:r>
            <a:r>
              <a:rPr lang="en-US" sz="1800" dirty="0">
                <a:latin typeface="Arial" panose="020B0604020202020204" pitchFamily="34" charset="0"/>
                <a:ea typeface="Times New Roman" panose="02020603050405020304" pitchFamily="18" charset="0"/>
                <a:cs typeface="Arial" panose="020B0604020202020204" pitchFamily="34" charset="0"/>
              </a:rPr>
              <a:t> </a:t>
            </a:r>
            <a:r>
              <a:rPr lang="en-US" sz="1800" dirty="0" err="1">
                <a:latin typeface="Arial" panose="020B0604020202020204" pitchFamily="34" charset="0"/>
                <a:ea typeface="Times New Roman" panose="02020603050405020304" pitchFamily="18" charset="0"/>
                <a:cs typeface="Arial" panose="020B0604020202020204" pitchFamily="34" charset="0"/>
              </a:rPr>
              <a:t>nội</a:t>
            </a:r>
            <a:r>
              <a:rPr lang="en-US" sz="1800" dirty="0">
                <a:latin typeface="Arial" panose="020B0604020202020204" pitchFamily="34" charset="0"/>
                <a:ea typeface="Times New Roman" panose="02020603050405020304" pitchFamily="18" charset="0"/>
                <a:cs typeface="Arial" panose="020B0604020202020204" pitchFamily="34" charset="0"/>
              </a:rPr>
              <a:t> dung </a:t>
            </a:r>
            <a:r>
              <a:rPr lang="en-US" sz="1800" dirty="0" err="1">
                <a:latin typeface="Arial" panose="020B0604020202020204" pitchFamily="34" charset="0"/>
                <a:ea typeface="Times New Roman" panose="02020603050405020304" pitchFamily="18" charset="0"/>
                <a:cs typeface="Arial" panose="020B0604020202020204" pitchFamily="34" charset="0"/>
              </a:rPr>
              <a:t>của</a:t>
            </a:r>
            <a:r>
              <a:rPr lang="en-US" sz="1800" dirty="0">
                <a:latin typeface="Arial" panose="020B0604020202020204" pitchFamily="34" charset="0"/>
                <a:ea typeface="Times New Roman" panose="02020603050405020304" pitchFamily="18" charset="0"/>
                <a:cs typeface="Arial" panose="020B0604020202020204" pitchFamily="34" charset="0"/>
              </a:rPr>
              <a:t> </a:t>
            </a:r>
            <a:r>
              <a:rPr lang="en-US" sz="1800" dirty="0" err="1">
                <a:latin typeface="Arial" panose="020B0604020202020204" pitchFamily="34" charset="0"/>
                <a:ea typeface="Times New Roman" panose="02020603050405020304" pitchFamily="18" charset="0"/>
                <a:cs typeface="Arial" panose="020B0604020202020204" pitchFamily="34" charset="0"/>
              </a:rPr>
              <a:t>tác</a:t>
            </a:r>
            <a:r>
              <a:rPr lang="en-US" sz="1800" dirty="0">
                <a:latin typeface="Arial" panose="020B0604020202020204" pitchFamily="34" charset="0"/>
                <a:ea typeface="Times New Roman" panose="02020603050405020304" pitchFamily="18" charset="0"/>
                <a:cs typeface="Arial" panose="020B0604020202020204" pitchFamily="34" charset="0"/>
              </a:rPr>
              <a:t> </a:t>
            </a:r>
            <a:r>
              <a:rPr lang="en-US" sz="1800" dirty="0" err="1">
                <a:latin typeface="Arial" panose="020B0604020202020204" pitchFamily="34" charset="0"/>
                <a:ea typeface="Times New Roman" panose="02020603050405020304" pitchFamily="18" charset="0"/>
                <a:cs typeface="Arial" panose="020B0604020202020204" pitchFamily="34" charset="0"/>
              </a:rPr>
              <a:t>phẩm</a:t>
            </a:r>
            <a:r>
              <a:rPr lang="en-US" sz="1800" dirty="0">
                <a:latin typeface="Arial" panose="020B0604020202020204" pitchFamily="34" charset="0"/>
                <a:ea typeface="Times New Roman" panose="02020603050405020304" pitchFamily="18" charset="0"/>
                <a:cs typeface="Arial" panose="020B0604020202020204" pitchFamily="34" charset="0"/>
              </a:rPr>
              <a:t>.</a:t>
            </a:r>
          </a:p>
          <a:p>
            <a:pPr marL="457200" indent="-457200" algn="just">
              <a:lnSpc>
                <a:spcPct val="150000"/>
              </a:lnSpc>
              <a:buAutoNum type="arabicPeriod"/>
            </a:pPr>
            <a:r>
              <a:rPr lang="en-US" sz="1800" dirty="0" err="1">
                <a:effectLst/>
                <a:latin typeface="Arial" panose="020B0604020202020204" pitchFamily="34" charset="0"/>
                <a:ea typeface="Times New Roman" panose="02020603050405020304" pitchFamily="18" charset="0"/>
                <a:cs typeface="Arial" panose="020B0604020202020204" pitchFamily="34" charset="0"/>
              </a:rPr>
              <a:t>Cách</a:t>
            </a:r>
            <a:r>
              <a:rPr lang="en-US" sz="1800" dirty="0">
                <a:effectLst/>
                <a:latin typeface="Arial" panose="020B0604020202020204" pitchFamily="34" charset="0"/>
                <a:ea typeface="Times New Roman" panose="02020603050405020304" pitchFamily="18" charset="0"/>
                <a:cs typeface="Arial" panose="020B0604020202020204" pitchFamily="34" charset="0"/>
              </a:rPr>
              <a:t> </a:t>
            </a:r>
            <a:r>
              <a:rPr lang="en-US" sz="1800" dirty="0" err="1">
                <a:effectLst/>
                <a:latin typeface="Arial" panose="020B0604020202020204" pitchFamily="34" charset="0"/>
                <a:ea typeface="Times New Roman" panose="02020603050405020304" pitchFamily="18" charset="0"/>
                <a:cs typeface="Arial" panose="020B0604020202020204" pitchFamily="34" charset="0"/>
              </a:rPr>
              <a:t>đánh</a:t>
            </a:r>
            <a:r>
              <a:rPr lang="en-US" sz="1800" dirty="0">
                <a:effectLst/>
                <a:latin typeface="Arial" panose="020B0604020202020204" pitchFamily="34" charset="0"/>
                <a:ea typeface="Times New Roman" panose="02020603050405020304" pitchFamily="18" charset="0"/>
                <a:cs typeface="Arial" panose="020B0604020202020204" pitchFamily="34" charset="0"/>
              </a:rPr>
              <a:t> </a:t>
            </a:r>
            <a:r>
              <a:rPr lang="en-US" sz="1800" dirty="0" err="1">
                <a:effectLst/>
                <a:latin typeface="Arial" panose="020B0604020202020204" pitchFamily="34" charset="0"/>
                <a:ea typeface="Times New Roman" panose="02020603050405020304" pitchFamily="18" charset="0"/>
                <a:cs typeface="Arial" panose="020B0604020202020204" pitchFamily="34" charset="0"/>
              </a:rPr>
              <a:t>giá</a:t>
            </a:r>
            <a:r>
              <a:rPr lang="en-US" sz="1800" dirty="0">
                <a:effectLst/>
                <a:latin typeface="Arial" panose="020B0604020202020204" pitchFamily="34" charset="0"/>
                <a:ea typeface="Times New Roman" panose="02020603050405020304" pitchFamily="18" charset="0"/>
                <a:cs typeface="Arial" panose="020B0604020202020204" pitchFamily="34" charset="0"/>
              </a:rPr>
              <a:t> </a:t>
            </a:r>
            <a:r>
              <a:rPr lang="en-US" sz="18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1800" dirty="0">
                <a:effectLst/>
                <a:latin typeface="Arial" panose="020B0604020202020204" pitchFamily="34" charset="0"/>
                <a:ea typeface="Times New Roman" panose="02020603050405020304" pitchFamily="18" charset="0"/>
                <a:cs typeface="Arial" panose="020B0604020202020204" pitchFamily="34" charset="0"/>
              </a:rPr>
              <a:t> </a:t>
            </a:r>
            <a:r>
              <a:rPr lang="en-US" sz="1800" dirty="0" err="1">
                <a:effectLst/>
                <a:latin typeface="Arial" panose="020B0604020202020204" pitchFamily="34" charset="0"/>
                <a:ea typeface="Times New Roman" panose="02020603050405020304" pitchFamily="18" charset="0"/>
                <a:cs typeface="Arial" panose="020B0604020202020204" pitchFamily="34" charset="0"/>
              </a:rPr>
              <a:t>người</a:t>
            </a:r>
            <a:r>
              <a:rPr lang="en-US" sz="1800" dirty="0">
                <a:effectLst/>
                <a:latin typeface="Arial" panose="020B0604020202020204" pitchFamily="34" charset="0"/>
                <a:ea typeface="Times New Roman" panose="02020603050405020304" pitchFamily="18" charset="0"/>
                <a:cs typeface="Arial" panose="020B0604020202020204" pitchFamily="34" charset="0"/>
              </a:rPr>
              <a:t> </a:t>
            </a:r>
            <a:r>
              <a:rPr lang="en-US" sz="1800" dirty="0" err="1">
                <a:effectLst/>
                <a:latin typeface="Arial" panose="020B0604020202020204" pitchFamily="34" charset="0"/>
                <a:ea typeface="Times New Roman" panose="02020603050405020304" pitchFamily="18" charset="0"/>
                <a:cs typeface="Arial" panose="020B0604020202020204" pitchFamily="34" charset="0"/>
              </a:rPr>
              <a:t>viết</a:t>
            </a:r>
            <a:r>
              <a:rPr lang="en-US" sz="1800" dirty="0">
                <a:effectLst/>
                <a:latin typeface="Arial" panose="020B0604020202020204" pitchFamily="34" charset="0"/>
                <a:ea typeface="Times New Roman" panose="02020603050405020304" pitchFamily="18" charset="0"/>
                <a:cs typeface="Arial" panose="020B0604020202020204" pitchFamily="34" charset="0"/>
              </a:rPr>
              <a:t> </a:t>
            </a:r>
            <a:r>
              <a:rPr lang="en-US" sz="1800" dirty="0" err="1">
                <a:effectLst/>
                <a:latin typeface="Arial" panose="020B0604020202020204" pitchFamily="34" charset="0"/>
                <a:ea typeface="Times New Roman" panose="02020603050405020304" pitchFamily="18" charset="0"/>
                <a:cs typeface="Arial" panose="020B0604020202020204" pitchFamily="34" charset="0"/>
              </a:rPr>
              <a:t>về</a:t>
            </a:r>
            <a:r>
              <a:rPr lang="en-US" sz="1800" dirty="0">
                <a:effectLst/>
                <a:latin typeface="Arial" panose="020B0604020202020204" pitchFamily="34" charset="0"/>
                <a:ea typeface="Times New Roman" panose="02020603050405020304" pitchFamily="18" charset="0"/>
                <a:cs typeface="Arial" panose="020B0604020202020204" pitchFamily="34" charset="0"/>
              </a:rPr>
              <a:t> </a:t>
            </a:r>
            <a:r>
              <a:rPr lang="en-US" sz="1800" dirty="0" err="1">
                <a:effectLst/>
                <a:latin typeface="Arial" panose="020B0604020202020204" pitchFamily="34" charset="0"/>
                <a:ea typeface="Times New Roman" panose="02020603050405020304" pitchFamily="18" charset="0"/>
                <a:cs typeface="Arial" panose="020B0604020202020204" pitchFamily="34" charset="0"/>
              </a:rPr>
              <a:t>những</a:t>
            </a:r>
            <a:r>
              <a:rPr lang="en-US" sz="1800" dirty="0">
                <a:effectLst/>
                <a:latin typeface="Arial" panose="020B0604020202020204" pitchFamily="34" charset="0"/>
                <a:ea typeface="Times New Roman" panose="02020603050405020304" pitchFamily="18" charset="0"/>
                <a:cs typeface="Arial" panose="020B0604020202020204" pitchFamily="34" charset="0"/>
              </a:rPr>
              <a:t> </a:t>
            </a:r>
            <a:r>
              <a:rPr lang="en-US" sz="1800" dirty="0" err="1">
                <a:effectLst/>
                <a:latin typeface="Arial" panose="020B0604020202020204" pitchFamily="34" charset="0"/>
                <a:ea typeface="Times New Roman" panose="02020603050405020304" pitchFamily="18" charset="0"/>
                <a:cs typeface="Arial" panose="020B0604020202020204" pitchFamily="34" charset="0"/>
              </a:rPr>
              <a:t>đặc</a:t>
            </a:r>
            <a:r>
              <a:rPr lang="en-US" sz="1800" dirty="0">
                <a:effectLst/>
                <a:latin typeface="Arial" panose="020B0604020202020204" pitchFamily="34" charset="0"/>
                <a:ea typeface="Times New Roman" panose="02020603050405020304" pitchFamily="18" charset="0"/>
                <a:cs typeface="Arial" panose="020B0604020202020204" pitchFamily="34" charset="0"/>
              </a:rPr>
              <a:t> </a:t>
            </a:r>
            <a:r>
              <a:rPr lang="en-US" sz="1800" dirty="0" err="1">
                <a:effectLst/>
                <a:latin typeface="Arial" panose="020B0604020202020204" pitchFamily="34" charset="0"/>
                <a:ea typeface="Times New Roman" panose="02020603050405020304" pitchFamily="18" charset="0"/>
                <a:cs typeface="Arial" panose="020B0604020202020204" pitchFamily="34" charset="0"/>
              </a:rPr>
              <a:t>sắc</a:t>
            </a:r>
            <a:r>
              <a:rPr lang="en-US" sz="1800" dirty="0">
                <a:effectLst/>
                <a:latin typeface="Arial" panose="020B0604020202020204" pitchFamily="34" charset="0"/>
                <a:ea typeface="Times New Roman" panose="02020603050405020304" pitchFamily="18" charset="0"/>
                <a:cs typeface="Arial" panose="020B0604020202020204" pitchFamily="34" charset="0"/>
              </a:rPr>
              <a:t> </a:t>
            </a:r>
            <a:r>
              <a:rPr lang="en-US" sz="1800" dirty="0" err="1">
                <a:effectLst/>
                <a:latin typeface="Arial" panose="020B0604020202020204" pitchFamily="34" charset="0"/>
                <a:ea typeface="Times New Roman" panose="02020603050405020304" pitchFamily="18" charset="0"/>
                <a:cs typeface="Arial" panose="020B0604020202020204" pitchFamily="34" charset="0"/>
              </a:rPr>
              <a:t>nghệ</a:t>
            </a:r>
            <a:r>
              <a:rPr lang="en-US" sz="1800" dirty="0">
                <a:effectLst/>
                <a:latin typeface="Arial" panose="020B0604020202020204" pitchFamily="34" charset="0"/>
                <a:ea typeface="Times New Roman" panose="02020603050405020304" pitchFamily="18" charset="0"/>
                <a:cs typeface="Arial" panose="020B0604020202020204" pitchFamily="34" charset="0"/>
              </a:rPr>
              <a:t> </a:t>
            </a:r>
            <a:r>
              <a:rPr lang="en-US" sz="1800" dirty="0" err="1">
                <a:effectLst/>
                <a:latin typeface="Arial" panose="020B0604020202020204" pitchFamily="34" charset="0"/>
                <a:ea typeface="Times New Roman" panose="02020603050405020304" pitchFamily="18" charset="0"/>
                <a:cs typeface="Arial" panose="020B0604020202020204" pitchFamily="34" charset="0"/>
              </a:rPr>
              <a:t>thuật</a:t>
            </a:r>
            <a:r>
              <a:rPr lang="en-US" sz="1800" dirty="0">
                <a:latin typeface="Arial" panose="020B0604020202020204" pitchFamily="34" charset="0"/>
                <a:ea typeface="Times New Roman" panose="02020603050405020304" pitchFamily="18" charset="0"/>
                <a:cs typeface="Arial" panose="020B0604020202020204" pitchFamily="34" charset="0"/>
              </a:rPr>
              <a:t> </a:t>
            </a:r>
            <a:r>
              <a:rPr lang="en-US" sz="1800" dirty="0" err="1">
                <a:latin typeface="Arial" panose="020B0604020202020204" pitchFamily="34" charset="0"/>
                <a:ea typeface="Times New Roman" panose="02020603050405020304" pitchFamily="18" charset="0"/>
                <a:cs typeface="Arial" panose="020B0604020202020204" pitchFamily="34" charset="0"/>
              </a:rPr>
              <a:t>của</a:t>
            </a:r>
            <a:r>
              <a:rPr lang="en-US" sz="1800" dirty="0">
                <a:latin typeface="Arial" panose="020B0604020202020204" pitchFamily="34" charset="0"/>
                <a:ea typeface="Times New Roman" panose="02020603050405020304" pitchFamily="18" charset="0"/>
                <a:cs typeface="Arial" panose="020B0604020202020204" pitchFamily="34" charset="0"/>
              </a:rPr>
              <a:t> </a:t>
            </a:r>
            <a:r>
              <a:rPr lang="en-US" sz="1800" dirty="0" err="1">
                <a:latin typeface="Arial" panose="020B0604020202020204" pitchFamily="34" charset="0"/>
                <a:ea typeface="Times New Roman" panose="02020603050405020304" pitchFamily="18" charset="0"/>
                <a:cs typeface="Arial" panose="020B0604020202020204" pitchFamily="34" charset="0"/>
              </a:rPr>
              <a:t>tác</a:t>
            </a:r>
            <a:r>
              <a:rPr lang="en-US" sz="1800" dirty="0">
                <a:latin typeface="Arial" panose="020B0604020202020204" pitchFamily="34" charset="0"/>
                <a:ea typeface="Times New Roman" panose="02020603050405020304" pitchFamily="18" charset="0"/>
                <a:cs typeface="Arial" panose="020B0604020202020204" pitchFamily="34" charset="0"/>
              </a:rPr>
              <a:t> </a:t>
            </a:r>
            <a:r>
              <a:rPr lang="en-US" sz="1800" dirty="0" err="1">
                <a:latin typeface="Arial" panose="020B0604020202020204" pitchFamily="34" charset="0"/>
                <a:ea typeface="Times New Roman" panose="02020603050405020304" pitchFamily="18" charset="0"/>
                <a:cs typeface="Arial" panose="020B0604020202020204" pitchFamily="34" charset="0"/>
              </a:rPr>
              <a:t>phẩm</a:t>
            </a:r>
            <a:r>
              <a:rPr lang="en-US" sz="1800" dirty="0">
                <a:latin typeface="Arial" panose="020B0604020202020204" pitchFamily="34" charset="0"/>
                <a:ea typeface="Times New Roman" panose="02020603050405020304" pitchFamily="18" charset="0"/>
                <a:cs typeface="Arial" panose="020B0604020202020204" pitchFamily="34" charset="0"/>
              </a:rPr>
              <a:t>.</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1" name="TextBox 37">
            <a:extLst>
              <a:ext uri="{FF2B5EF4-FFF2-40B4-BE49-F238E27FC236}">
                <a16:creationId xmlns:a16="http://schemas.microsoft.com/office/drawing/2014/main" id="{D66BF41A-6551-900B-6CA1-90E0423DCC43}"/>
              </a:ext>
            </a:extLst>
          </p:cNvPr>
          <p:cNvSpPr txBox="1"/>
          <p:nvPr/>
        </p:nvSpPr>
        <p:spPr>
          <a:xfrm>
            <a:off x="3908742" y="3469149"/>
            <a:ext cx="3231715" cy="49699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pPr>
            <a:r>
              <a:rPr lang="en-US" sz="2000" b="1" dirty="0">
                <a:latin typeface="Arial" panose="020B0604020202020204" pitchFamily="34" charset="0"/>
                <a:cs typeface="Arial" panose="020B0604020202020204" pitchFamily="34" charset="0"/>
              </a:rPr>
              <a:t>V. </a:t>
            </a:r>
            <a:r>
              <a:rPr lang="en-US" sz="2000" b="1" dirty="0" err="1">
                <a:latin typeface="Arial" panose="020B0604020202020204" pitchFamily="34" charset="0"/>
                <a:cs typeface="Arial" panose="020B0604020202020204" pitchFamily="34" charset="0"/>
              </a:rPr>
              <a:t>Tổng</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kết</a:t>
            </a:r>
            <a:r>
              <a:rPr lang="en-US" sz="2000" b="1" dirty="0">
                <a:latin typeface="Arial" panose="020B0604020202020204" pitchFamily="34" charset="0"/>
                <a:cs typeface="Arial" panose="020B0604020202020204" pitchFamily="34" charset="0"/>
              </a:rPr>
              <a:t>.</a:t>
            </a:r>
          </a:p>
        </p:txBody>
      </p:sp>
      <p:sp>
        <p:nvSpPr>
          <p:cNvPr id="12" name="TextBox 38">
            <a:extLst>
              <a:ext uri="{FF2B5EF4-FFF2-40B4-BE49-F238E27FC236}">
                <a16:creationId xmlns:a16="http://schemas.microsoft.com/office/drawing/2014/main" id="{4ED0F08F-A4CE-D1C6-B20A-6A765025716B}"/>
              </a:ext>
            </a:extLst>
          </p:cNvPr>
          <p:cNvSpPr txBox="1"/>
          <p:nvPr/>
        </p:nvSpPr>
        <p:spPr>
          <a:xfrm>
            <a:off x="3979450" y="3966145"/>
            <a:ext cx="2536521" cy="872034"/>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0" indent="-457200" algn="just">
              <a:lnSpc>
                <a:spcPct val="150000"/>
              </a:lnSpc>
              <a:buAutoNum type="arabicPeriod"/>
            </a:pPr>
            <a:r>
              <a:rPr lang="en-US" sz="1800" dirty="0" err="1">
                <a:latin typeface="Arial" panose="020B0604020202020204" pitchFamily="34" charset="0"/>
                <a:cs typeface="Arial" panose="020B0604020202020204" pitchFamily="34" charset="0"/>
              </a:rPr>
              <a:t>Nội</a:t>
            </a:r>
            <a:r>
              <a:rPr lang="en-US" sz="1800" dirty="0">
                <a:latin typeface="Arial" panose="020B0604020202020204" pitchFamily="34" charset="0"/>
                <a:cs typeface="Arial" panose="020B0604020202020204" pitchFamily="34" charset="0"/>
              </a:rPr>
              <a:t> dung.</a:t>
            </a:r>
          </a:p>
          <a:p>
            <a:pPr marL="457200" indent="-457200" algn="just">
              <a:lnSpc>
                <a:spcPct val="150000"/>
              </a:lnSpc>
              <a:buAutoNum type="arabicPeriod"/>
            </a:pPr>
            <a:r>
              <a:rPr lang="en-US" sz="1800" dirty="0" err="1">
                <a:latin typeface="Arial" panose="020B0604020202020204" pitchFamily="34" charset="0"/>
                <a:cs typeface="Arial" panose="020B0604020202020204" pitchFamily="34" charset="0"/>
              </a:rPr>
              <a:t>Nghệ</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thuật</a:t>
            </a:r>
            <a:r>
              <a:rPr lang="en-US" sz="1800" dirty="0">
                <a:latin typeface="Arial" panose="020B0604020202020204" pitchFamily="34" charset="0"/>
                <a:cs typeface="Arial" panose="020B0604020202020204" pitchFamily="34" charset="0"/>
              </a:rPr>
              <a:t>.</a:t>
            </a:r>
          </a:p>
        </p:txBody>
      </p:sp>
      <p:sp>
        <p:nvSpPr>
          <p:cNvPr id="13" name="TextBox 35">
            <a:extLst>
              <a:ext uri="{FF2B5EF4-FFF2-40B4-BE49-F238E27FC236}">
                <a16:creationId xmlns:a16="http://schemas.microsoft.com/office/drawing/2014/main" id="{16E38757-0C29-4A35-CDA5-5959FEC51CAA}"/>
              </a:ext>
            </a:extLst>
          </p:cNvPr>
          <p:cNvSpPr txBox="1"/>
          <p:nvPr/>
        </p:nvSpPr>
        <p:spPr>
          <a:xfrm>
            <a:off x="-303125" y="3469149"/>
            <a:ext cx="3231715" cy="49699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en-US" sz="2000" b="1" dirty="0">
                <a:latin typeface="Arial" panose="020B0604020202020204" pitchFamily="34" charset="0"/>
                <a:cs typeface="Arial" panose="020B0604020202020204" pitchFamily="34" charset="0"/>
              </a:rPr>
              <a:t>III. </a:t>
            </a:r>
            <a:r>
              <a:rPr lang="en-US" sz="2000" b="1" dirty="0" err="1">
                <a:latin typeface="Arial" panose="020B0604020202020204" pitchFamily="34" charset="0"/>
                <a:cs typeface="Arial" panose="020B0604020202020204" pitchFamily="34" charset="0"/>
              </a:rPr>
              <a:t>Tìm</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hiểu</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chung</a:t>
            </a:r>
            <a:r>
              <a:rPr lang="en-US" sz="2000" b="1" dirty="0">
                <a:latin typeface="Arial" panose="020B0604020202020204" pitchFamily="34" charset="0"/>
                <a:cs typeface="Arial" panose="020B0604020202020204" pitchFamily="34" charset="0"/>
              </a:rPr>
              <a:t>.</a:t>
            </a:r>
          </a:p>
        </p:txBody>
      </p:sp>
      <p:sp>
        <p:nvSpPr>
          <p:cNvPr id="15" name="TextBox 35">
            <a:extLst>
              <a:ext uri="{FF2B5EF4-FFF2-40B4-BE49-F238E27FC236}">
                <a16:creationId xmlns:a16="http://schemas.microsoft.com/office/drawing/2014/main" id="{79E27A5E-A33D-7EF1-92B4-05BB818C279E}"/>
              </a:ext>
            </a:extLst>
          </p:cNvPr>
          <p:cNvSpPr txBox="1"/>
          <p:nvPr/>
        </p:nvSpPr>
        <p:spPr>
          <a:xfrm>
            <a:off x="3832916" y="923486"/>
            <a:ext cx="3231715" cy="49699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pPr>
            <a:r>
              <a:rPr lang="en-US" sz="2000" b="1" dirty="0">
                <a:latin typeface="Arial" panose="020B0604020202020204" pitchFamily="34" charset="0"/>
                <a:cs typeface="Arial" panose="020B0604020202020204" pitchFamily="34" charset="0"/>
              </a:rPr>
              <a:t>IV. </a:t>
            </a:r>
            <a:r>
              <a:rPr lang="en-US" sz="2000" b="1" dirty="0" err="1">
                <a:latin typeface="Arial" panose="020B0604020202020204" pitchFamily="34" charset="0"/>
                <a:cs typeface="Arial" panose="020B0604020202020204" pitchFamily="34" charset="0"/>
              </a:rPr>
              <a:t>Tìm</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hiểu</a:t>
            </a:r>
            <a:r>
              <a:rPr lang="en-US" sz="2000" b="1" dirty="0">
                <a:latin typeface="Arial" panose="020B0604020202020204" pitchFamily="34" charset="0"/>
                <a:cs typeface="Arial" panose="020B0604020202020204" pitchFamily="34" charset="0"/>
              </a:rPr>
              <a:t> chi </a:t>
            </a:r>
            <a:r>
              <a:rPr lang="en-US" sz="2000" b="1" dirty="0" err="1">
                <a:latin typeface="Arial" panose="020B0604020202020204" pitchFamily="34" charset="0"/>
                <a:cs typeface="Arial" panose="020B0604020202020204" pitchFamily="34" charset="0"/>
              </a:rPr>
              <a:t>tiết</a:t>
            </a:r>
            <a:r>
              <a:rPr lang="en-US" sz="2000" b="1" dirty="0">
                <a:latin typeface="Arial" panose="020B0604020202020204" pitchFamily="34" charset="0"/>
                <a:cs typeface="Arial" panose="020B0604020202020204" pitchFamily="34" charset="0"/>
              </a:rPr>
              <a:t>.</a:t>
            </a:r>
          </a:p>
        </p:txBody>
      </p:sp>
      <p:sp>
        <p:nvSpPr>
          <p:cNvPr id="2" name="TextBox 34">
            <a:extLst>
              <a:ext uri="{FF2B5EF4-FFF2-40B4-BE49-F238E27FC236}">
                <a16:creationId xmlns:a16="http://schemas.microsoft.com/office/drawing/2014/main" id="{A8402621-9496-B09F-A11C-F00638CA0155}"/>
              </a:ext>
            </a:extLst>
          </p:cNvPr>
          <p:cNvSpPr txBox="1"/>
          <p:nvPr/>
        </p:nvSpPr>
        <p:spPr>
          <a:xfrm>
            <a:off x="212257" y="1840736"/>
            <a:ext cx="3105277" cy="1703030"/>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0" indent="-457200" algn="just">
              <a:lnSpc>
                <a:spcPct val="150000"/>
              </a:lnSpc>
              <a:buAutoNum type="arabicPeriod"/>
            </a:pPr>
            <a:r>
              <a:rPr lang="en-US" sz="1800" dirty="0">
                <a:latin typeface="Arial" panose="020B0604020202020204" pitchFamily="34" charset="0"/>
                <a:cs typeface="Arial" panose="020B0604020202020204" pitchFamily="34" charset="0"/>
              </a:rPr>
              <a:t>Văn </a:t>
            </a:r>
            <a:r>
              <a:rPr lang="en-US" sz="1800" dirty="0" err="1">
                <a:latin typeface="Arial" panose="020B0604020202020204" pitchFamily="34" charset="0"/>
                <a:cs typeface="Arial" panose="020B0604020202020204" pitchFamily="34" charset="0"/>
              </a:rPr>
              <a:t>bản</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nghị</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luận</a:t>
            </a:r>
            <a:r>
              <a:rPr lang="en-US" sz="1800" dirty="0">
                <a:latin typeface="Arial" panose="020B0604020202020204" pitchFamily="34" charset="0"/>
                <a:cs typeface="Arial" panose="020B0604020202020204" pitchFamily="34" charset="0"/>
              </a:rPr>
              <a:t>.</a:t>
            </a:r>
          </a:p>
          <a:p>
            <a:pPr marL="457200" indent="-457200" algn="just">
              <a:lnSpc>
                <a:spcPct val="150000"/>
              </a:lnSpc>
              <a:buAutoNum type="arabicPeriod"/>
            </a:pPr>
            <a:r>
              <a:rPr lang="en-US" sz="1800" dirty="0">
                <a:latin typeface="Arial" panose="020B0604020202020204" pitchFamily="34" charset="0"/>
                <a:cs typeface="Arial" panose="020B0604020202020204" pitchFamily="34" charset="0"/>
              </a:rPr>
              <a:t>Vai </a:t>
            </a:r>
            <a:r>
              <a:rPr lang="en-US" sz="1800" dirty="0" err="1">
                <a:latin typeface="Arial" panose="020B0604020202020204" pitchFamily="34" charset="0"/>
                <a:cs typeface="Arial" panose="020B0604020202020204" pitchFamily="34" charset="0"/>
              </a:rPr>
              <a:t>trò</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của</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người</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đọc</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và</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bối</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cảnh</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tiếp</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nhận</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tác</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phẩm</a:t>
            </a:r>
            <a:r>
              <a:rPr lang="en-US" sz="1800" dirty="0">
                <a:latin typeface="Arial" panose="020B0604020202020204" pitchFamily="34" charset="0"/>
                <a:cs typeface="Arial" panose="020B0604020202020204" pitchFamily="34" charset="0"/>
              </a:rPr>
              <a:t>.</a:t>
            </a:r>
          </a:p>
        </p:txBody>
      </p:sp>
      <p:grpSp>
        <p:nvGrpSpPr>
          <p:cNvPr id="3" name="Google Shape;3371;p53">
            <a:extLst>
              <a:ext uri="{FF2B5EF4-FFF2-40B4-BE49-F238E27FC236}">
                <a16:creationId xmlns:a16="http://schemas.microsoft.com/office/drawing/2014/main" id="{368234C7-F2CA-5971-3CE6-9929196ED27E}"/>
              </a:ext>
            </a:extLst>
          </p:cNvPr>
          <p:cNvGrpSpPr/>
          <p:nvPr/>
        </p:nvGrpSpPr>
        <p:grpSpPr>
          <a:xfrm>
            <a:off x="8017102" y="4036007"/>
            <a:ext cx="1126898" cy="1053348"/>
            <a:chOff x="2689723" y="2065524"/>
            <a:chExt cx="1126898" cy="1053348"/>
          </a:xfrm>
        </p:grpSpPr>
        <p:sp>
          <p:nvSpPr>
            <p:cNvPr id="5" name="Google Shape;3372;p53">
              <a:extLst>
                <a:ext uri="{FF2B5EF4-FFF2-40B4-BE49-F238E27FC236}">
                  <a16:creationId xmlns:a16="http://schemas.microsoft.com/office/drawing/2014/main" id="{B4C87DC3-9B67-D4ED-090D-785F2CC9265E}"/>
                </a:ext>
              </a:extLst>
            </p:cNvPr>
            <p:cNvSpPr/>
            <p:nvPr/>
          </p:nvSpPr>
          <p:spPr>
            <a:xfrm rot="-2142332">
              <a:off x="2868882" y="3009040"/>
              <a:ext cx="83437" cy="82533"/>
            </a:xfrm>
            <a:custGeom>
              <a:avLst/>
              <a:gdLst/>
              <a:ahLst/>
              <a:cxnLst/>
              <a:rect l="l" t="t" r="r" b="b"/>
              <a:pathLst>
                <a:path w="83440" h="82536" extrusionOk="0">
                  <a:moveTo>
                    <a:pt x="1365" y="82536"/>
                  </a:moveTo>
                  <a:lnTo>
                    <a:pt x="0" y="81269"/>
                  </a:lnTo>
                  <a:cubicBezTo>
                    <a:pt x="7714" y="54657"/>
                    <a:pt x="16103" y="27840"/>
                    <a:pt x="26092" y="1847"/>
                  </a:cubicBezTo>
                  <a:lnTo>
                    <a:pt x="28256" y="2638"/>
                  </a:lnTo>
                  <a:cubicBezTo>
                    <a:pt x="46617" y="1786"/>
                    <a:pt x="64988" y="843"/>
                    <a:pt x="83441" y="0"/>
                  </a:cubicBezTo>
                  <a:lnTo>
                    <a:pt x="83332" y="1019"/>
                  </a:lnTo>
                  <a:cubicBezTo>
                    <a:pt x="55300" y="27523"/>
                    <a:pt x="28189" y="55061"/>
                    <a:pt x="1365" y="8253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 name="Google Shape;3373;p53">
              <a:extLst>
                <a:ext uri="{FF2B5EF4-FFF2-40B4-BE49-F238E27FC236}">
                  <a16:creationId xmlns:a16="http://schemas.microsoft.com/office/drawing/2014/main" id="{EB13C9A3-00B9-F4FE-FCA7-6E415B9DA9B9}"/>
                </a:ext>
              </a:extLst>
            </p:cNvPr>
            <p:cNvSpPr/>
            <p:nvPr/>
          </p:nvSpPr>
          <p:spPr>
            <a:xfrm rot="-2142332">
              <a:off x="2837743" y="2911245"/>
              <a:ext cx="127947" cy="87723"/>
            </a:xfrm>
            <a:custGeom>
              <a:avLst/>
              <a:gdLst/>
              <a:ahLst/>
              <a:cxnLst/>
              <a:rect l="l" t="t" r="r" b="b"/>
              <a:pathLst>
                <a:path w="127951" h="87726" extrusionOk="0">
                  <a:moveTo>
                    <a:pt x="0" y="86935"/>
                  </a:moveTo>
                  <a:cubicBezTo>
                    <a:pt x="11341" y="56333"/>
                    <a:pt x="26215" y="27158"/>
                    <a:pt x="44320" y="0"/>
                  </a:cubicBezTo>
                  <a:cubicBezTo>
                    <a:pt x="71535" y="9929"/>
                    <a:pt x="99502" y="17669"/>
                    <a:pt x="127952" y="23145"/>
                  </a:cubicBezTo>
                  <a:cubicBezTo>
                    <a:pt x="127816" y="23689"/>
                    <a:pt x="127725" y="24242"/>
                    <a:pt x="127681" y="24801"/>
                  </a:cubicBezTo>
                  <a:cubicBezTo>
                    <a:pt x="103342" y="43927"/>
                    <a:pt x="79955" y="64654"/>
                    <a:pt x="57240" y="86107"/>
                  </a:cubicBezTo>
                  <a:lnTo>
                    <a:pt x="57348" y="85088"/>
                  </a:lnTo>
                  <a:cubicBezTo>
                    <a:pt x="38895" y="85931"/>
                    <a:pt x="20525" y="86874"/>
                    <a:pt x="2164" y="8772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 name="Google Shape;3374;p53">
              <a:extLst>
                <a:ext uri="{FF2B5EF4-FFF2-40B4-BE49-F238E27FC236}">
                  <a16:creationId xmlns:a16="http://schemas.microsoft.com/office/drawing/2014/main" id="{9F7F2B4A-4FDE-DD9C-6C30-55D9874E70EA}"/>
                </a:ext>
              </a:extLst>
            </p:cNvPr>
            <p:cNvSpPr/>
            <p:nvPr/>
          </p:nvSpPr>
          <p:spPr>
            <a:xfrm rot="-2142332">
              <a:off x="2838671" y="2839450"/>
              <a:ext cx="148310" cy="75463"/>
            </a:xfrm>
            <a:custGeom>
              <a:avLst/>
              <a:gdLst/>
              <a:ahLst/>
              <a:cxnLst/>
              <a:rect l="l" t="t" r="r" b="b"/>
              <a:pathLst>
                <a:path w="148315" h="75466" extrusionOk="0">
                  <a:moveTo>
                    <a:pt x="83361" y="75466"/>
                  </a:moveTo>
                  <a:cubicBezTo>
                    <a:pt x="83405" y="74908"/>
                    <a:pt x="83496" y="74354"/>
                    <a:pt x="83632" y="73811"/>
                  </a:cubicBezTo>
                  <a:cubicBezTo>
                    <a:pt x="55182" y="68335"/>
                    <a:pt x="27215" y="60595"/>
                    <a:pt x="0" y="50666"/>
                  </a:cubicBezTo>
                  <a:cubicBezTo>
                    <a:pt x="1677" y="48130"/>
                    <a:pt x="3435" y="45695"/>
                    <a:pt x="5194" y="43262"/>
                  </a:cubicBezTo>
                  <a:cubicBezTo>
                    <a:pt x="16698" y="27418"/>
                    <a:pt x="29937" y="12907"/>
                    <a:pt x="44665" y="0"/>
                  </a:cubicBezTo>
                  <a:lnTo>
                    <a:pt x="46422" y="1967"/>
                  </a:lnTo>
                  <a:cubicBezTo>
                    <a:pt x="79801" y="13211"/>
                    <a:pt x="113827" y="22434"/>
                    <a:pt x="148315" y="29586"/>
                  </a:cubicBezTo>
                  <a:cubicBezTo>
                    <a:pt x="125746" y="43539"/>
                    <a:pt x="104054" y="58861"/>
                    <a:pt x="83361" y="7546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 name="Google Shape;3375;p53">
              <a:extLst>
                <a:ext uri="{FF2B5EF4-FFF2-40B4-BE49-F238E27FC236}">
                  <a16:creationId xmlns:a16="http://schemas.microsoft.com/office/drawing/2014/main" id="{A5062B7B-89C5-5626-D788-82286ABE719E}"/>
                </a:ext>
              </a:extLst>
            </p:cNvPr>
            <p:cNvSpPr/>
            <p:nvPr/>
          </p:nvSpPr>
          <p:spPr>
            <a:xfrm rot="-2142332">
              <a:off x="2846884" y="2772159"/>
              <a:ext cx="178228" cy="70209"/>
            </a:xfrm>
            <a:custGeom>
              <a:avLst/>
              <a:gdLst/>
              <a:ahLst/>
              <a:cxnLst/>
              <a:rect l="l" t="t" r="r" b="b"/>
              <a:pathLst>
                <a:path w="178234" h="70211" extrusionOk="0">
                  <a:moveTo>
                    <a:pt x="103650" y="70211"/>
                  </a:moveTo>
                  <a:cubicBezTo>
                    <a:pt x="69161" y="63059"/>
                    <a:pt x="35135" y="53836"/>
                    <a:pt x="1757" y="42592"/>
                  </a:cubicBezTo>
                  <a:lnTo>
                    <a:pt x="0" y="40625"/>
                  </a:lnTo>
                  <a:cubicBezTo>
                    <a:pt x="19634" y="23156"/>
                    <a:pt x="42277" y="9392"/>
                    <a:pt x="66828" y="0"/>
                  </a:cubicBezTo>
                  <a:lnTo>
                    <a:pt x="66992" y="4605"/>
                  </a:lnTo>
                  <a:cubicBezTo>
                    <a:pt x="104080" y="13521"/>
                    <a:pt x="141147" y="22620"/>
                    <a:pt x="178235" y="31535"/>
                  </a:cubicBezTo>
                  <a:cubicBezTo>
                    <a:pt x="169217" y="35256"/>
                    <a:pt x="160162" y="39346"/>
                    <a:pt x="151363" y="43652"/>
                  </a:cubicBezTo>
                  <a:cubicBezTo>
                    <a:pt x="134998" y="51652"/>
                    <a:pt x="119071" y="60518"/>
                    <a:pt x="103650" y="7021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 name="Google Shape;3376;p53">
              <a:extLst>
                <a:ext uri="{FF2B5EF4-FFF2-40B4-BE49-F238E27FC236}">
                  <a16:creationId xmlns:a16="http://schemas.microsoft.com/office/drawing/2014/main" id="{5497E60D-77E4-E167-E5AC-16EE3F153442}"/>
                </a:ext>
              </a:extLst>
            </p:cNvPr>
            <p:cNvSpPr/>
            <p:nvPr/>
          </p:nvSpPr>
          <p:spPr>
            <a:xfrm rot="-2142332">
              <a:off x="2888561" y="2732754"/>
              <a:ext cx="159195" cy="42124"/>
            </a:xfrm>
            <a:custGeom>
              <a:avLst/>
              <a:gdLst/>
              <a:ahLst/>
              <a:cxnLst/>
              <a:rect l="l" t="t" r="r" b="b"/>
              <a:pathLst>
                <a:path w="159200" h="42125" extrusionOk="0">
                  <a:moveTo>
                    <a:pt x="51723" y="0"/>
                  </a:moveTo>
                  <a:cubicBezTo>
                    <a:pt x="88427" y="564"/>
                    <a:pt x="124770" y="7350"/>
                    <a:pt x="159201" y="20069"/>
                  </a:cubicBezTo>
                  <a:cubicBezTo>
                    <a:pt x="158580" y="21502"/>
                    <a:pt x="158041" y="23036"/>
                    <a:pt x="157419" y="24466"/>
                  </a:cubicBezTo>
                  <a:cubicBezTo>
                    <a:pt x="141950" y="29840"/>
                    <a:pt x="126532" y="35593"/>
                    <a:pt x="111406" y="42126"/>
                  </a:cubicBezTo>
                  <a:cubicBezTo>
                    <a:pt x="74319" y="33210"/>
                    <a:pt x="37252" y="24111"/>
                    <a:pt x="164" y="15196"/>
                  </a:cubicBezTo>
                  <a:lnTo>
                    <a:pt x="0" y="10591"/>
                  </a:lnTo>
                  <a:cubicBezTo>
                    <a:pt x="16575" y="4359"/>
                    <a:pt x="34032" y="784"/>
                    <a:pt x="51724"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 name="Google Shape;3377;p53">
              <a:extLst>
                <a:ext uri="{FF2B5EF4-FFF2-40B4-BE49-F238E27FC236}">
                  <a16:creationId xmlns:a16="http://schemas.microsoft.com/office/drawing/2014/main" id="{42B7B616-C339-0019-F79A-610CE5DACAC5}"/>
                </a:ext>
              </a:extLst>
            </p:cNvPr>
            <p:cNvSpPr/>
            <p:nvPr/>
          </p:nvSpPr>
          <p:spPr>
            <a:xfrm rot="-2142332">
              <a:off x="3293743" y="2734421"/>
              <a:ext cx="39965" cy="138622"/>
            </a:xfrm>
            <a:custGeom>
              <a:avLst/>
              <a:gdLst/>
              <a:ahLst/>
              <a:cxnLst/>
              <a:rect l="l" t="t" r="r" b="b"/>
              <a:pathLst>
                <a:path w="39966" h="138627" extrusionOk="0">
                  <a:moveTo>
                    <a:pt x="21235" y="138627"/>
                  </a:moveTo>
                  <a:cubicBezTo>
                    <a:pt x="13167" y="105373"/>
                    <a:pt x="5108" y="72026"/>
                    <a:pt x="0" y="38245"/>
                  </a:cubicBezTo>
                  <a:cubicBezTo>
                    <a:pt x="14197" y="26442"/>
                    <a:pt x="27552" y="13663"/>
                    <a:pt x="39967" y="0"/>
                  </a:cubicBezTo>
                  <a:cubicBezTo>
                    <a:pt x="31282" y="39814"/>
                    <a:pt x="27098" y="80477"/>
                    <a:pt x="27496" y="121225"/>
                  </a:cubicBezTo>
                  <a:lnTo>
                    <a:pt x="29600" y="122574"/>
                  </a:lnTo>
                  <a:cubicBezTo>
                    <a:pt x="26320" y="127654"/>
                    <a:pt x="23519" y="133028"/>
                    <a:pt x="21235" y="13862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 name="Google Shape;3378;p53">
              <a:extLst>
                <a:ext uri="{FF2B5EF4-FFF2-40B4-BE49-F238E27FC236}">
                  <a16:creationId xmlns:a16="http://schemas.microsoft.com/office/drawing/2014/main" id="{92371588-4420-61B4-D01D-5FF1E34CB63F}"/>
                </a:ext>
              </a:extLst>
            </p:cNvPr>
            <p:cNvSpPr/>
            <p:nvPr/>
          </p:nvSpPr>
          <p:spPr>
            <a:xfrm rot="-2142332">
              <a:off x="3233755" y="2664020"/>
              <a:ext cx="69425" cy="120081"/>
            </a:xfrm>
            <a:custGeom>
              <a:avLst/>
              <a:gdLst/>
              <a:ahLst/>
              <a:cxnLst/>
              <a:rect l="l" t="t" r="r" b="b"/>
              <a:pathLst>
                <a:path w="69427" h="120085" extrusionOk="0">
                  <a:moveTo>
                    <a:pt x="44951" y="81841"/>
                  </a:moveTo>
                  <a:cubicBezTo>
                    <a:pt x="32536" y="95503"/>
                    <a:pt x="19181" y="108283"/>
                    <a:pt x="4984" y="120085"/>
                  </a:cubicBezTo>
                  <a:cubicBezTo>
                    <a:pt x="2777" y="104777"/>
                    <a:pt x="1219" y="89538"/>
                    <a:pt x="430" y="74099"/>
                  </a:cubicBezTo>
                  <a:cubicBezTo>
                    <a:pt x="-340" y="59053"/>
                    <a:pt x="-76" y="43972"/>
                    <a:pt x="1219" y="28962"/>
                  </a:cubicBezTo>
                  <a:lnTo>
                    <a:pt x="1775" y="29021"/>
                  </a:lnTo>
                  <a:cubicBezTo>
                    <a:pt x="25990" y="23805"/>
                    <a:pt x="48964" y="13949"/>
                    <a:pt x="69427" y="0"/>
                  </a:cubicBezTo>
                  <a:cubicBezTo>
                    <a:pt x="59196" y="26618"/>
                    <a:pt x="51014" y="53978"/>
                    <a:pt x="44951" y="8184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 name="Google Shape;3379;p53">
              <a:extLst>
                <a:ext uri="{FF2B5EF4-FFF2-40B4-BE49-F238E27FC236}">
                  <a16:creationId xmlns:a16="http://schemas.microsoft.com/office/drawing/2014/main" id="{BD5E5DC2-6905-BA40-E4DC-05325DB7F7F7}"/>
                </a:ext>
              </a:extLst>
            </p:cNvPr>
            <p:cNvSpPr/>
            <p:nvPr/>
          </p:nvSpPr>
          <p:spPr>
            <a:xfrm rot="-2142332">
              <a:off x="3175617" y="2570792"/>
              <a:ext cx="116349" cy="125468"/>
            </a:xfrm>
            <a:custGeom>
              <a:avLst/>
              <a:gdLst/>
              <a:ahLst/>
              <a:cxnLst/>
              <a:rect l="l" t="t" r="r" b="b"/>
              <a:pathLst>
                <a:path w="116353" h="125472" extrusionOk="0">
                  <a:moveTo>
                    <a:pt x="557" y="125473"/>
                  </a:moveTo>
                  <a:lnTo>
                    <a:pt x="0" y="125414"/>
                  </a:lnTo>
                  <a:cubicBezTo>
                    <a:pt x="2213" y="95280"/>
                    <a:pt x="10028" y="65823"/>
                    <a:pt x="23045" y="38552"/>
                  </a:cubicBezTo>
                  <a:lnTo>
                    <a:pt x="26621" y="40151"/>
                  </a:lnTo>
                  <a:cubicBezTo>
                    <a:pt x="58648" y="32103"/>
                    <a:pt x="89017" y="18514"/>
                    <a:pt x="116354" y="0"/>
                  </a:cubicBezTo>
                  <a:cubicBezTo>
                    <a:pt x="97282" y="30553"/>
                    <a:pt x="81161" y="62849"/>
                    <a:pt x="68208" y="96451"/>
                  </a:cubicBezTo>
                  <a:cubicBezTo>
                    <a:pt x="47745" y="110401"/>
                    <a:pt x="24771" y="120256"/>
                    <a:pt x="557" y="12547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3380;p53">
              <a:extLst>
                <a:ext uri="{FF2B5EF4-FFF2-40B4-BE49-F238E27FC236}">
                  <a16:creationId xmlns:a16="http://schemas.microsoft.com/office/drawing/2014/main" id="{40F0044A-0336-7AFD-3CAD-DA3B2EF1C69C}"/>
                </a:ext>
              </a:extLst>
            </p:cNvPr>
            <p:cNvSpPr/>
            <p:nvPr/>
          </p:nvSpPr>
          <p:spPr>
            <a:xfrm rot="-2142332">
              <a:off x="3150039" y="2505149"/>
              <a:ext cx="136152" cy="100230"/>
            </a:xfrm>
            <a:custGeom>
              <a:avLst/>
              <a:gdLst/>
              <a:ahLst/>
              <a:cxnLst/>
              <a:rect l="l" t="t" r="r" b="b"/>
              <a:pathLst>
                <a:path w="136157" h="100233" extrusionOk="0">
                  <a:moveTo>
                    <a:pt x="93309" y="60082"/>
                  </a:moveTo>
                  <a:cubicBezTo>
                    <a:pt x="65972" y="78596"/>
                    <a:pt x="35603" y="92185"/>
                    <a:pt x="3576" y="100233"/>
                  </a:cubicBezTo>
                  <a:lnTo>
                    <a:pt x="0" y="98634"/>
                  </a:lnTo>
                  <a:cubicBezTo>
                    <a:pt x="1927" y="94627"/>
                    <a:pt x="4029" y="90731"/>
                    <a:pt x="6224" y="86846"/>
                  </a:cubicBezTo>
                  <a:cubicBezTo>
                    <a:pt x="29081" y="45548"/>
                    <a:pt x="68809" y="16250"/>
                    <a:pt x="115039" y="6599"/>
                  </a:cubicBezTo>
                  <a:lnTo>
                    <a:pt x="114531" y="3455"/>
                  </a:lnTo>
                  <a:cubicBezTo>
                    <a:pt x="121585" y="2334"/>
                    <a:pt x="128637" y="1213"/>
                    <a:pt x="135700" y="0"/>
                  </a:cubicBezTo>
                  <a:lnTo>
                    <a:pt x="135826" y="576"/>
                  </a:lnTo>
                  <a:cubicBezTo>
                    <a:pt x="135910" y="732"/>
                    <a:pt x="136022" y="871"/>
                    <a:pt x="136158" y="986"/>
                  </a:cubicBezTo>
                  <a:cubicBezTo>
                    <a:pt x="120557" y="19696"/>
                    <a:pt x="106242" y="39440"/>
                    <a:pt x="93309" y="6008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 name="Google Shape;3381;p53">
              <a:extLst>
                <a:ext uri="{FF2B5EF4-FFF2-40B4-BE49-F238E27FC236}">
                  <a16:creationId xmlns:a16="http://schemas.microsoft.com/office/drawing/2014/main" id="{8566AE24-8DC4-9FD5-16E1-2EF4B0D9343E}"/>
                </a:ext>
              </a:extLst>
            </p:cNvPr>
            <p:cNvSpPr/>
            <p:nvPr/>
          </p:nvSpPr>
          <p:spPr>
            <a:xfrm rot="-2138257">
              <a:off x="3421696" y="2266570"/>
              <a:ext cx="135107" cy="103874"/>
            </a:xfrm>
            <a:custGeom>
              <a:avLst/>
              <a:gdLst/>
              <a:ahLst/>
              <a:cxnLst/>
              <a:rect l="l" t="t" r="r" b="b"/>
              <a:pathLst>
                <a:path w="135143" h="103902" extrusionOk="0">
                  <a:moveTo>
                    <a:pt x="134364" y="4470"/>
                  </a:moveTo>
                  <a:cubicBezTo>
                    <a:pt x="121828" y="24480"/>
                    <a:pt x="109302" y="44398"/>
                    <a:pt x="96859" y="64419"/>
                  </a:cubicBezTo>
                  <a:cubicBezTo>
                    <a:pt x="94274" y="68449"/>
                    <a:pt x="91772" y="72582"/>
                    <a:pt x="89269" y="76716"/>
                  </a:cubicBezTo>
                  <a:cubicBezTo>
                    <a:pt x="61007" y="88467"/>
                    <a:pt x="31713" y="97569"/>
                    <a:pt x="1765" y="103903"/>
                  </a:cubicBezTo>
                  <a:lnTo>
                    <a:pt x="0" y="102873"/>
                  </a:lnTo>
                  <a:cubicBezTo>
                    <a:pt x="16053" y="77203"/>
                    <a:pt x="36284" y="54392"/>
                    <a:pt x="59859" y="35384"/>
                  </a:cubicBezTo>
                  <a:cubicBezTo>
                    <a:pt x="80298" y="16348"/>
                    <a:pt x="106066" y="4003"/>
                    <a:pt x="133717" y="0"/>
                  </a:cubicBezTo>
                  <a:cubicBezTo>
                    <a:pt x="134134" y="1356"/>
                    <a:pt x="134635" y="2813"/>
                    <a:pt x="135144" y="417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 name="Google Shape;3382;p53">
              <a:extLst>
                <a:ext uri="{FF2B5EF4-FFF2-40B4-BE49-F238E27FC236}">
                  <a16:creationId xmlns:a16="http://schemas.microsoft.com/office/drawing/2014/main" id="{6E163D12-E3A4-138D-6CFE-3FC83A3E51CB}"/>
                </a:ext>
              </a:extLst>
            </p:cNvPr>
            <p:cNvSpPr/>
            <p:nvPr/>
          </p:nvSpPr>
          <p:spPr>
            <a:xfrm rot="-2142332">
              <a:off x="3444413" y="2350631"/>
              <a:ext cx="116114" cy="96880"/>
            </a:xfrm>
            <a:custGeom>
              <a:avLst/>
              <a:gdLst/>
              <a:ahLst/>
              <a:cxnLst/>
              <a:rect l="l" t="t" r="r" b="b"/>
              <a:pathLst>
                <a:path w="116118" h="96883" extrusionOk="0">
                  <a:moveTo>
                    <a:pt x="66726" y="84428"/>
                  </a:moveTo>
                  <a:cubicBezTo>
                    <a:pt x="44893" y="90527"/>
                    <a:pt x="22565" y="94695"/>
                    <a:pt x="0" y="96883"/>
                  </a:cubicBezTo>
                  <a:cubicBezTo>
                    <a:pt x="3809" y="76916"/>
                    <a:pt x="10382" y="57576"/>
                    <a:pt x="19531" y="39421"/>
                  </a:cubicBezTo>
                  <a:cubicBezTo>
                    <a:pt x="21795" y="34887"/>
                    <a:pt x="24235" y="30466"/>
                    <a:pt x="26849" y="26157"/>
                  </a:cubicBezTo>
                  <a:lnTo>
                    <a:pt x="28614" y="27187"/>
                  </a:lnTo>
                  <a:cubicBezTo>
                    <a:pt x="58562" y="20853"/>
                    <a:pt x="87856" y="11751"/>
                    <a:pt x="116118" y="0"/>
                  </a:cubicBezTo>
                  <a:cubicBezTo>
                    <a:pt x="98944" y="27474"/>
                    <a:pt x="81898" y="55523"/>
                    <a:pt x="66726" y="8442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24" name="Google Shape;3383;p53">
              <a:extLst>
                <a:ext uri="{FF2B5EF4-FFF2-40B4-BE49-F238E27FC236}">
                  <a16:creationId xmlns:a16="http://schemas.microsoft.com/office/drawing/2014/main" id="{CCE56996-7FBA-1133-308F-C87F2369F068}"/>
                </a:ext>
              </a:extLst>
            </p:cNvPr>
            <p:cNvSpPr/>
            <p:nvPr/>
          </p:nvSpPr>
          <p:spPr>
            <a:xfrm rot="-2142332">
              <a:off x="3493828" y="2435049"/>
              <a:ext cx="72379" cy="99018"/>
            </a:xfrm>
            <a:custGeom>
              <a:avLst/>
              <a:gdLst/>
              <a:ahLst/>
              <a:cxnLst/>
              <a:rect l="l" t="t" r="r" b="b"/>
              <a:pathLst>
                <a:path w="72381" h="99021" extrusionOk="0">
                  <a:moveTo>
                    <a:pt x="4398" y="98832"/>
                  </a:moveTo>
                  <a:lnTo>
                    <a:pt x="912" y="99021"/>
                  </a:lnTo>
                  <a:cubicBezTo>
                    <a:pt x="-1214" y="70082"/>
                    <a:pt x="381" y="40990"/>
                    <a:pt x="5655" y="12456"/>
                  </a:cubicBezTo>
                  <a:cubicBezTo>
                    <a:pt x="28220" y="10267"/>
                    <a:pt x="50548" y="6099"/>
                    <a:pt x="72381" y="0"/>
                  </a:cubicBezTo>
                  <a:cubicBezTo>
                    <a:pt x="57335" y="28013"/>
                    <a:pt x="44744" y="57276"/>
                    <a:pt x="34750" y="87460"/>
                  </a:cubicBezTo>
                  <a:cubicBezTo>
                    <a:pt x="25047" y="92274"/>
                    <a:pt x="14877" y="96084"/>
                    <a:pt x="4398" y="9883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 name="Google Shape;3384;p53">
              <a:extLst>
                <a:ext uri="{FF2B5EF4-FFF2-40B4-BE49-F238E27FC236}">
                  <a16:creationId xmlns:a16="http://schemas.microsoft.com/office/drawing/2014/main" id="{C4CBE5AA-B801-B61F-FCEB-997F778FA0F4}"/>
                </a:ext>
              </a:extLst>
            </p:cNvPr>
            <p:cNvSpPr/>
            <p:nvPr/>
          </p:nvSpPr>
          <p:spPr>
            <a:xfrm rot="-2142332">
              <a:off x="2763790" y="2490084"/>
              <a:ext cx="74137" cy="94503"/>
            </a:xfrm>
            <a:custGeom>
              <a:avLst/>
              <a:gdLst/>
              <a:ahLst/>
              <a:cxnLst/>
              <a:rect l="l" t="t" r="r" b="b"/>
              <a:pathLst>
                <a:path w="74139" h="94506" extrusionOk="0">
                  <a:moveTo>
                    <a:pt x="74140" y="94506"/>
                  </a:moveTo>
                  <a:cubicBezTo>
                    <a:pt x="72503" y="94050"/>
                    <a:pt x="70947" y="93696"/>
                    <a:pt x="69310" y="93242"/>
                  </a:cubicBezTo>
                  <a:cubicBezTo>
                    <a:pt x="42613" y="64997"/>
                    <a:pt x="19349" y="33699"/>
                    <a:pt x="0" y="0"/>
                  </a:cubicBezTo>
                  <a:cubicBezTo>
                    <a:pt x="23264" y="12115"/>
                    <a:pt x="47399" y="22481"/>
                    <a:pt x="72205" y="31010"/>
                  </a:cubicBezTo>
                  <a:cubicBezTo>
                    <a:pt x="68947" y="52114"/>
                    <a:pt x="69603" y="73638"/>
                    <a:pt x="74140" y="9450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 name="Google Shape;3385;p53">
              <a:extLst>
                <a:ext uri="{FF2B5EF4-FFF2-40B4-BE49-F238E27FC236}">
                  <a16:creationId xmlns:a16="http://schemas.microsoft.com/office/drawing/2014/main" id="{CE17D775-BAEA-78B8-4DAA-C51DF992EC61}"/>
                </a:ext>
              </a:extLst>
            </p:cNvPr>
            <p:cNvSpPr/>
            <p:nvPr/>
          </p:nvSpPr>
          <p:spPr>
            <a:xfrm rot="-2142332">
              <a:off x="2848389" y="2465238"/>
              <a:ext cx="93648" cy="135817"/>
            </a:xfrm>
            <a:custGeom>
              <a:avLst/>
              <a:gdLst/>
              <a:ahLst/>
              <a:cxnLst/>
              <a:rect l="l" t="t" r="r" b="b"/>
              <a:pathLst>
                <a:path w="93651" h="135822" extrusionOk="0">
                  <a:moveTo>
                    <a:pt x="86064" y="135445"/>
                  </a:moveTo>
                  <a:cubicBezTo>
                    <a:pt x="83997" y="135505"/>
                    <a:pt x="82012" y="135669"/>
                    <a:pt x="79934" y="135822"/>
                  </a:cubicBezTo>
                  <a:cubicBezTo>
                    <a:pt x="51479" y="113332"/>
                    <a:pt x="24758" y="88733"/>
                    <a:pt x="0" y="62233"/>
                  </a:cubicBezTo>
                  <a:cubicBezTo>
                    <a:pt x="1637" y="62687"/>
                    <a:pt x="3193" y="63041"/>
                    <a:pt x="4830" y="63497"/>
                  </a:cubicBezTo>
                  <a:cubicBezTo>
                    <a:pt x="293" y="42629"/>
                    <a:pt x="-363" y="21105"/>
                    <a:pt x="2895" y="0"/>
                  </a:cubicBezTo>
                  <a:cubicBezTo>
                    <a:pt x="33479" y="11031"/>
                    <a:pt x="64553" y="20990"/>
                    <a:pt x="93651" y="33642"/>
                  </a:cubicBezTo>
                  <a:cubicBezTo>
                    <a:pt x="81001" y="66057"/>
                    <a:pt x="78358" y="101515"/>
                    <a:pt x="86064" y="13544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3386;p53">
              <a:extLst>
                <a:ext uri="{FF2B5EF4-FFF2-40B4-BE49-F238E27FC236}">
                  <a16:creationId xmlns:a16="http://schemas.microsoft.com/office/drawing/2014/main" id="{58D847D5-CF10-536E-31CA-9C0AA90A18EC}"/>
                </a:ext>
              </a:extLst>
            </p:cNvPr>
            <p:cNvSpPr/>
            <p:nvPr/>
          </p:nvSpPr>
          <p:spPr>
            <a:xfrm rot="-2142332">
              <a:off x="2940204" y="2441146"/>
              <a:ext cx="101148" cy="163166"/>
            </a:xfrm>
            <a:custGeom>
              <a:avLst/>
              <a:gdLst/>
              <a:ahLst/>
              <a:cxnLst/>
              <a:rect l="l" t="t" r="r" b="b"/>
              <a:pathLst>
                <a:path w="101151" h="163171" extrusionOk="0">
                  <a:moveTo>
                    <a:pt x="84014" y="163002"/>
                  </a:moveTo>
                  <a:cubicBezTo>
                    <a:pt x="83658" y="163014"/>
                    <a:pt x="83306" y="163071"/>
                    <a:pt x="82965" y="163171"/>
                  </a:cubicBezTo>
                  <a:cubicBezTo>
                    <a:pt x="54587" y="143762"/>
                    <a:pt x="26668" y="123561"/>
                    <a:pt x="0" y="102181"/>
                  </a:cubicBezTo>
                  <a:cubicBezTo>
                    <a:pt x="2078" y="102027"/>
                    <a:pt x="4063" y="101863"/>
                    <a:pt x="6130" y="101804"/>
                  </a:cubicBezTo>
                  <a:cubicBezTo>
                    <a:pt x="-1576" y="67874"/>
                    <a:pt x="1067" y="32415"/>
                    <a:pt x="13717" y="0"/>
                  </a:cubicBezTo>
                  <a:cubicBezTo>
                    <a:pt x="46695" y="13155"/>
                    <a:pt x="76416" y="33318"/>
                    <a:pt x="100820" y="59092"/>
                  </a:cubicBezTo>
                  <a:cubicBezTo>
                    <a:pt x="100956" y="59207"/>
                    <a:pt x="101068" y="59346"/>
                    <a:pt x="101152" y="59502"/>
                  </a:cubicBezTo>
                  <a:cubicBezTo>
                    <a:pt x="88410" y="92466"/>
                    <a:pt x="82576" y="127694"/>
                    <a:pt x="84013" y="16300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 name="Google Shape;3387;p53">
              <a:extLst>
                <a:ext uri="{FF2B5EF4-FFF2-40B4-BE49-F238E27FC236}">
                  <a16:creationId xmlns:a16="http://schemas.microsoft.com/office/drawing/2014/main" id="{41897D32-90B0-8D6F-797E-2F3C4B0536FF}"/>
                </a:ext>
              </a:extLst>
            </p:cNvPr>
            <p:cNvSpPr/>
            <p:nvPr/>
          </p:nvSpPr>
          <p:spPr>
            <a:xfrm rot="-2142332">
              <a:off x="3040098" y="2454195"/>
              <a:ext cx="62517" cy="143184"/>
            </a:xfrm>
            <a:custGeom>
              <a:avLst/>
              <a:gdLst/>
              <a:ahLst/>
              <a:cxnLst/>
              <a:rect l="l" t="t" r="r" b="b"/>
              <a:pathLst>
                <a:path w="62519" h="143189" extrusionOk="0">
                  <a:moveTo>
                    <a:pt x="18187" y="0"/>
                  </a:moveTo>
                  <a:cubicBezTo>
                    <a:pt x="52581" y="39248"/>
                    <a:pt x="68113" y="91547"/>
                    <a:pt x="60710" y="143190"/>
                  </a:cubicBezTo>
                  <a:lnTo>
                    <a:pt x="59321" y="143042"/>
                  </a:lnTo>
                  <a:cubicBezTo>
                    <a:pt x="39520" y="130164"/>
                    <a:pt x="19647" y="117092"/>
                    <a:pt x="0" y="103669"/>
                  </a:cubicBezTo>
                  <a:cubicBezTo>
                    <a:pt x="341" y="103569"/>
                    <a:pt x="693" y="103512"/>
                    <a:pt x="1049" y="103500"/>
                  </a:cubicBezTo>
                  <a:cubicBezTo>
                    <a:pt x="-388" y="68192"/>
                    <a:pt x="5445" y="32964"/>
                    <a:pt x="18187"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 name="Google Shape;3388;p53">
              <a:extLst>
                <a:ext uri="{FF2B5EF4-FFF2-40B4-BE49-F238E27FC236}">
                  <a16:creationId xmlns:a16="http://schemas.microsoft.com/office/drawing/2014/main" id="{BEFF6FFE-B6A6-A511-5687-99283FB3A723}"/>
                </a:ext>
              </a:extLst>
            </p:cNvPr>
            <p:cNvSpPr/>
            <p:nvPr/>
          </p:nvSpPr>
          <p:spPr>
            <a:xfrm rot="-2142332">
              <a:off x="3013958" y="2190817"/>
              <a:ext cx="62412" cy="114779"/>
            </a:xfrm>
            <a:custGeom>
              <a:avLst/>
              <a:gdLst/>
              <a:ahLst/>
              <a:cxnLst/>
              <a:rect l="l" t="t" r="r" b="b"/>
              <a:pathLst>
                <a:path w="62414" h="114783" extrusionOk="0">
                  <a:moveTo>
                    <a:pt x="61274" y="33751"/>
                  </a:moveTo>
                  <a:cubicBezTo>
                    <a:pt x="53269" y="60074"/>
                    <a:pt x="52514" y="88068"/>
                    <a:pt x="59088" y="114784"/>
                  </a:cubicBezTo>
                  <a:cubicBezTo>
                    <a:pt x="57851" y="114091"/>
                    <a:pt x="56521" y="113388"/>
                    <a:pt x="55283" y="112694"/>
                  </a:cubicBezTo>
                  <a:cubicBezTo>
                    <a:pt x="35037" y="77716"/>
                    <a:pt x="17189" y="41405"/>
                    <a:pt x="1862" y="4013"/>
                  </a:cubicBezTo>
                  <a:lnTo>
                    <a:pt x="0" y="3908"/>
                  </a:lnTo>
                  <a:cubicBezTo>
                    <a:pt x="45" y="2602"/>
                    <a:pt x="91" y="1296"/>
                    <a:pt x="229" y="0"/>
                  </a:cubicBezTo>
                  <a:cubicBezTo>
                    <a:pt x="19727" y="12626"/>
                    <a:pt x="40587" y="23015"/>
                    <a:pt x="62414" y="3097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 name="Google Shape;3389;p53">
              <a:extLst>
                <a:ext uri="{FF2B5EF4-FFF2-40B4-BE49-F238E27FC236}">
                  <a16:creationId xmlns:a16="http://schemas.microsoft.com/office/drawing/2014/main" id="{AC449095-1045-FBD4-542A-F4BB0D210F6E}"/>
                </a:ext>
              </a:extLst>
            </p:cNvPr>
            <p:cNvSpPr/>
            <p:nvPr/>
          </p:nvSpPr>
          <p:spPr>
            <a:xfrm rot="-2142332">
              <a:off x="3089262" y="2170872"/>
              <a:ext cx="90534" cy="167859"/>
            </a:xfrm>
            <a:custGeom>
              <a:avLst/>
              <a:gdLst/>
              <a:ahLst/>
              <a:cxnLst/>
              <a:rect l="l" t="t" r="r" b="b"/>
              <a:pathLst>
                <a:path w="90537" h="167865" extrusionOk="0">
                  <a:moveTo>
                    <a:pt x="59545" y="167866"/>
                  </a:moveTo>
                  <a:cubicBezTo>
                    <a:pt x="58544" y="167571"/>
                    <a:pt x="57453" y="167267"/>
                    <a:pt x="56444" y="167067"/>
                  </a:cubicBezTo>
                  <a:cubicBezTo>
                    <a:pt x="36299" y="139654"/>
                    <a:pt x="17664" y="111164"/>
                    <a:pt x="625" y="81724"/>
                  </a:cubicBezTo>
                  <a:cubicBezTo>
                    <a:pt x="1863" y="82418"/>
                    <a:pt x="3193" y="83121"/>
                    <a:pt x="4430" y="83813"/>
                  </a:cubicBezTo>
                  <a:cubicBezTo>
                    <a:pt x="-2144" y="57097"/>
                    <a:pt x="-1389" y="29104"/>
                    <a:pt x="6616" y="2781"/>
                  </a:cubicBezTo>
                  <a:lnTo>
                    <a:pt x="7756" y="0"/>
                  </a:lnTo>
                  <a:cubicBezTo>
                    <a:pt x="32430" y="8873"/>
                    <a:pt x="56473" y="19412"/>
                    <a:pt x="79716" y="31544"/>
                  </a:cubicBezTo>
                  <a:cubicBezTo>
                    <a:pt x="83429" y="33626"/>
                    <a:pt x="87040" y="35789"/>
                    <a:pt x="90538" y="38128"/>
                  </a:cubicBezTo>
                  <a:cubicBezTo>
                    <a:pt x="62470" y="75123"/>
                    <a:pt x="51227" y="122190"/>
                    <a:pt x="59545" y="16786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 name="Google Shape;3390;p53">
              <a:extLst>
                <a:ext uri="{FF2B5EF4-FFF2-40B4-BE49-F238E27FC236}">
                  <a16:creationId xmlns:a16="http://schemas.microsoft.com/office/drawing/2014/main" id="{96BC4817-8513-FDB4-7C75-556AC47BF0FD}"/>
                </a:ext>
              </a:extLst>
            </p:cNvPr>
            <p:cNvSpPr/>
            <p:nvPr/>
          </p:nvSpPr>
          <p:spPr>
            <a:xfrm rot="-2142332">
              <a:off x="3174211" y="2158356"/>
              <a:ext cx="106375" cy="230755"/>
            </a:xfrm>
            <a:custGeom>
              <a:avLst/>
              <a:gdLst/>
              <a:ahLst/>
              <a:cxnLst/>
              <a:rect l="l" t="t" r="r" b="b"/>
              <a:pathLst>
                <a:path w="106379" h="230763" extrusionOk="0">
                  <a:moveTo>
                    <a:pt x="34094" y="0"/>
                  </a:moveTo>
                  <a:cubicBezTo>
                    <a:pt x="63593" y="19179"/>
                    <a:pt x="88317" y="44839"/>
                    <a:pt x="106380" y="75021"/>
                  </a:cubicBezTo>
                  <a:lnTo>
                    <a:pt x="105784" y="75333"/>
                  </a:lnTo>
                  <a:cubicBezTo>
                    <a:pt x="87314" y="124981"/>
                    <a:pt x="82807" y="178737"/>
                    <a:pt x="92754" y="230764"/>
                  </a:cubicBezTo>
                  <a:cubicBezTo>
                    <a:pt x="90467" y="230240"/>
                    <a:pt x="88282" y="229632"/>
                    <a:pt x="85987" y="229201"/>
                  </a:cubicBezTo>
                  <a:cubicBezTo>
                    <a:pt x="54910" y="197926"/>
                    <a:pt x="26171" y="164416"/>
                    <a:pt x="0" y="128939"/>
                  </a:cubicBezTo>
                  <a:cubicBezTo>
                    <a:pt x="1009" y="129139"/>
                    <a:pt x="2100" y="129443"/>
                    <a:pt x="3100" y="129738"/>
                  </a:cubicBezTo>
                  <a:cubicBezTo>
                    <a:pt x="-5218" y="84062"/>
                    <a:pt x="6026" y="36995"/>
                    <a:pt x="34094"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3391;p53">
              <a:extLst>
                <a:ext uri="{FF2B5EF4-FFF2-40B4-BE49-F238E27FC236}">
                  <a16:creationId xmlns:a16="http://schemas.microsoft.com/office/drawing/2014/main" id="{6A403833-7BB8-F127-FD70-17D69730D0A0}"/>
                </a:ext>
              </a:extLst>
            </p:cNvPr>
            <p:cNvSpPr/>
            <p:nvPr/>
          </p:nvSpPr>
          <p:spPr>
            <a:xfrm rot="-2142332">
              <a:off x="3278256" y="2188950"/>
              <a:ext cx="54277" cy="181220"/>
            </a:xfrm>
            <a:custGeom>
              <a:avLst/>
              <a:gdLst/>
              <a:ahLst/>
              <a:cxnLst/>
              <a:rect l="l" t="t" r="r" b="b"/>
              <a:pathLst>
                <a:path w="54279" h="181226" extrusionOk="0">
                  <a:moveTo>
                    <a:pt x="30655" y="181227"/>
                  </a:moveTo>
                  <a:lnTo>
                    <a:pt x="27329" y="180779"/>
                  </a:lnTo>
                  <a:cubicBezTo>
                    <a:pt x="18041" y="172112"/>
                    <a:pt x="8949" y="163372"/>
                    <a:pt x="0" y="154180"/>
                  </a:cubicBezTo>
                  <a:cubicBezTo>
                    <a:pt x="2295" y="154611"/>
                    <a:pt x="4479" y="155219"/>
                    <a:pt x="6767" y="155743"/>
                  </a:cubicBezTo>
                  <a:cubicBezTo>
                    <a:pt x="-3180" y="103716"/>
                    <a:pt x="1327" y="49960"/>
                    <a:pt x="19797" y="311"/>
                  </a:cubicBezTo>
                  <a:lnTo>
                    <a:pt x="20392" y="0"/>
                  </a:lnTo>
                  <a:cubicBezTo>
                    <a:pt x="40404" y="32822"/>
                    <a:pt x="51882" y="70125"/>
                    <a:pt x="53782" y="108512"/>
                  </a:cubicBezTo>
                  <a:cubicBezTo>
                    <a:pt x="56483" y="134905"/>
                    <a:pt x="48109" y="161235"/>
                    <a:pt x="30654" y="18122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3392;p53">
              <a:extLst>
                <a:ext uri="{FF2B5EF4-FFF2-40B4-BE49-F238E27FC236}">
                  <a16:creationId xmlns:a16="http://schemas.microsoft.com/office/drawing/2014/main" id="{E3FFEEF5-B691-E7F1-C9D7-C938FB5EAACC}"/>
                </a:ext>
              </a:extLst>
            </p:cNvPr>
            <p:cNvSpPr/>
            <p:nvPr/>
          </p:nvSpPr>
          <p:spPr>
            <a:xfrm rot="-2142332">
              <a:off x="3137804" y="2286130"/>
              <a:ext cx="205072" cy="145170"/>
            </a:xfrm>
            <a:custGeom>
              <a:avLst/>
              <a:gdLst/>
              <a:ahLst/>
              <a:cxnLst/>
              <a:rect l="l" t="t" r="r" b="b"/>
              <a:pathLst>
                <a:path w="205079" h="145175" extrusionOk="0">
                  <a:moveTo>
                    <a:pt x="174425" y="109845"/>
                  </a:moveTo>
                  <a:cubicBezTo>
                    <a:pt x="183375" y="119037"/>
                    <a:pt x="192467" y="127777"/>
                    <a:pt x="201754" y="136443"/>
                  </a:cubicBezTo>
                  <a:lnTo>
                    <a:pt x="205080" y="136891"/>
                  </a:lnTo>
                  <a:cubicBezTo>
                    <a:pt x="202120" y="139674"/>
                    <a:pt x="198810" y="142059"/>
                    <a:pt x="195234" y="143987"/>
                  </a:cubicBezTo>
                  <a:cubicBezTo>
                    <a:pt x="192478" y="144350"/>
                    <a:pt x="189816" y="144721"/>
                    <a:pt x="187050" y="145175"/>
                  </a:cubicBezTo>
                  <a:lnTo>
                    <a:pt x="186562" y="141846"/>
                  </a:lnTo>
                  <a:cubicBezTo>
                    <a:pt x="185347" y="142092"/>
                    <a:pt x="184110" y="142211"/>
                    <a:pt x="182870" y="142203"/>
                  </a:cubicBezTo>
                  <a:cubicBezTo>
                    <a:pt x="109733" y="142739"/>
                    <a:pt x="43516" y="90741"/>
                    <a:pt x="10379" y="25512"/>
                  </a:cubicBezTo>
                  <a:cubicBezTo>
                    <a:pt x="6497" y="17982"/>
                    <a:pt x="3099" y="10318"/>
                    <a:pt x="0" y="2497"/>
                  </a:cubicBezTo>
                  <a:lnTo>
                    <a:pt x="5196" y="336"/>
                  </a:lnTo>
                  <a:cubicBezTo>
                    <a:pt x="33261" y="-1091"/>
                    <a:pt x="61372" y="2032"/>
                    <a:pt x="88438" y="9582"/>
                  </a:cubicBezTo>
                  <a:cubicBezTo>
                    <a:pt x="114608" y="45059"/>
                    <a:pt x="143348" y="78570"/>
                    <a:pt x="174425" y="10984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3393;p53">
              <a:extLst>
                <a:ext uri="{FF2B5EF4-FFF2-40B4-BE49-F238E27FC236}">
                  <a16:creationId xmlns:a16="http://schemas.microsoft.com/office/drawing/2014/main" id="{D7FA46D7-B26A-42D4-E501-318071466C23}"/>
                </a:ext>
              </a:extLst>
            </p:cNvPr>
            <p:cNvSpPr/>
            <p:nvPr/>
          </p:nvSpPr>
          <p:spPr>
            <a:xfrm rot="-2142332">
              <a:off x="3062752" y="2256254"/>
              <a:ext cx="110194" cy="101197"/>
            </a:xfrm>
            <a:custGeom>
              <a:avLst/>
              <a:gdLst/>
              <a:ahLst/>
              <a:cxnLst/>
              <a:rect l="l" t="t" r="r" b="b"/>
              <a:pathLst>
                <a:path w="110198" h="101200" extrusionOk="0">
                  <a:moveTo>
                    <a:pt x="3979" y="0"/>
                  </a:moveTo>
                  <a:cubicBezTo>
                    <a:pt x="21609" y="2159"/>
                    <a:pt x="38692" y="7534"/>
                    <a:pt x="54379" y="15858"/>
                  </a:cubicBezTo>
                  <a:cubicBezTo>
                    <a:pt x="71418" y="45299"/>
                    <a:pt x="90053" y="73789"/>
                    <a:pt x="110198" y="101201"/>
                  </a:cubicBezTo>
                  <a:cubicBezTo>
                    <a:pt x="83132" y="93650"/>
                    <a:pt x="55021" y="90528"/>
                    <a:pt x="26957" y="91954"/>
                  </a:cubicBezTo>
                  <a:lnTo>
                    <a:pt x="21760" y="94116"/>
                  </a:lnTo>
                  <a:cubicBezTo>
                    <a:pt x="10190" y="64044"/>
                    <a:pt x="2866" y="32508"/>
                    <a:pt x="0" y="41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3394;p53">
              <a:extLst>
                <a:ext uri="{FF2B5EF4-FFF2-40B4-BE49-F238E27FC236}">
                  <a16:creationId xmlns:a16="http://schemas.microsoft.com/office/drawing/2014/main" id="{020DCEA8-8C92-BB9B-32D0-F120EB9F3C9A}"/>
                </a:ext>
              </a:extLst>
            </p:cNvPr>
            <p:cNvSpPr/>
            <p:nvPr/>
          </p:nvSpPr>
          <p:spPr>
            <a:xfrm rot="-2142332">
              <a:off x="3013794" y="2197076"/>
              <a:ext cx="56788" cy="108781"/>
            </a:xfrm>
            <a:custGeom>
              <a:avLst/>
              <a:gdLst/>
              <a:ahLst/>
              <a:cxnLst/>
              <a:rect l="l" t="t" r="r" b="b"/>
              <a:pathLst>
                <a:path w="56790" h="108785" extrusionOk="0">
                  <a:moveTo>
                    <a:pt x="6391" y="92928"/>
                  </a:moveTo>
                  <a:lnTo>
                    <a:pt x="2412" y="93346"/>
                  </a:lnTo>
                  <a:cubicBezTo>
                    <a:pt x="-467" y="62309"/>
                    <a:pt x="-769" y="31087"/>
                    <a:pt x="1508" y="0"/>
                  </a:cubicBezTo>
                  <a:lnTo>
                    <a:pt x="3369" y="105"/>
                  </a:lnTo>
                  <a:cubicBezTo>
                    <a:pt x="18697" y="37497"/>
                    <a:pt x="36545" y="73808"/>
                    <a:pt x="56791" y="108786"/>
                  </a:cubicBezTo>
                  <a:cubicBezTo>
                    <a:pt x="41104" y="100462"/>
                    <a:pt x="24021" y="95087"/>
                    <a:pt x="6391" y="9292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3395;p53">
              <a:extLst>
                <a:ext uri="{FF2B5EF4-FFF2-40B4-BE49-F238E27FC236}">
                  <a16:creationId xmlns:a16="http://schemas.microsoft.com/office/drawing/2014/main" id="{B5224730-216F-3268-A3E3-3022CE2BC1E9}"/>
                </a:ext>
              </a:extLst>
            </p:cNvPr>
            <p:cNvSpPr/>
            <p:nvPr/>
          </p:nvSpPr>
          <p:spPr>
            <a:xfrm rot="-2142332">
              <a:off x="2761525" y="2491196"/>
              <a:ext cx="71524" cy="94411"/>
            </a:xfrm>
            <a:custGeom>
              <a:avLst/>
              <a:gdLst/>
              <a:ahLst/>
              <a:cxnLst/>
              <a:rect l="l" t="t" r="r" b="b"/>
              <a:pathLst>
                <a:path w="71526" h="94414" extrusionOk="0">
                  <a:moveTo>
                    <a:pt x="15893" y="90732"/>
                  </a:moveTo>
                  <a:lnTo>
                    <a:pt x="12531" y="91497"/>
                  </a:lnTo>
                  <a:cubicBezTo>
                    <a:pt x="6244" y="61324"/>
                    <a:pt x="2057" y="30752"/>
                    <a:pt x="0" y="0"/>
                  </a:cubicBezTo>
                  <a:cubicBezTo>
                    <a:pt x="711" y="357"/>
                    <a:pt x="1505" y="816"/>
                    <a:pt x="2217" y="1173"/>
                  </a:cubicBezTo>
                  <a:cubicBezTo>
                    <a:pt x="21566" y="34872"/>
                    <a:pt x="44830" y="66169"/>
                    <a:pt x="71527" y="94415"/>
                  </a:cubicBezTo>
                  <a:cubicBezTo>
                    <a:pt x="53327" y="90034"/>
                    <a:pt x="34512" y="88789"/>
                    <a:pt x="15893" y="9073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3396;p53">
              <a:extLst>
                <a:ext uri="{FF2B5EF4-FFF2-40B4-BE49-F238E27FC236}">
                  <a16:creationId xmlns:a16="http://schemas.microsoft.com/office/drawing/2014/main" id="{F0208474-F829-39A6-2F4C-863225E4C3D8}"/>
                </a:ext>
              </a:extLst>
            </p:cNvPr>
            <p:cNvSpPr/>
            <p:nvPr/>
          </p:nvSpPr>
          <p:spPr>
            <a:xfrm rot="-2142332">
              <a:off x="2821121" y="2536097"/>
              <a:ext cx="138924" cy="105801"/>
            </a:xfrm>
            <a:custGeom>
              <a:avLst/>
              <a:gdLst/>
              <a:ahLst/>
              <a:cxnLst/>
              <a:rect l="l" t="t" r="r" b="b"/>
              <a:pathLst>
                <a:path w="138929" h="105805" extrusionOk="0">
                  <a:moveTo>
                    <a:pt x="138930" y="78162"/>
                  </a:moveTo>
                  <a:cubicBezTo>
                    <a:pt x="109089" y="80513"/>
                    <a:pt x="80251" y="89994"/>
                    <a:pt x="54842" y="105806"/>
                  </a:cubicBezTo>
                  <a:cubicBezTo>
                    <a:pt x="44682" y="95814"/>
                    <a:pt x="35716" y="84678"/>
                    <a:pt x="28122" y="72623"/>
                  </a:cubicBezTo>
                  <a:cubicBezTo>
                    <a:pt x="14823" y="50715"/>
                    <a:pt x="5316" y="26722"/>
                    <a:pt x="0" y="1655"/>
                  </a:cubicBezTo>
                  <a:lnTo>
                    <a:pt x="3362" y="890"/>
                  </a:lnTo>
                  <a:cubicBezTo>
                    <a:pt x="21982" y="-1054"/>
                    <a:pt x="40796" y="192"/>
                    <a:pt x="58996" y="4573"/>
                  </a:cubicBezTo>
                  <a:cubicBezTo>
                    <a:pt x="83754" y="31073"/>
                    <a:pt x="110475" y="55672"/>
                    <a:pt x="138930" y="7816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 name="Google Shape;3397;p53">
              <a:extLst>
                <a:ext uri="{FF2B5EF4-FFF2-40B4-BE49-F238E27FC236}">
                  <a16:creationId xmlns:a16="http://schemas.microsoft.com/office/drawing/2014/main" id="{3BFC0529-C782-B99A-AD4B-BB9C950AE3E1}"/>
                </a:ext>
              </a:extLst>
            </p:cNvPr>
            <p:cNvSpPr/>
            <p:nvPr/>
          </p:nvSpPr>
          <p:spPr>
            <a:xfrm rot="-2142332">
              <a:off x="2903131" y="2561122"/>
              <a:ext cx="167046" cy="86974"/>
            </a:xfrm>
            <a:custGeom>
              <a:avLst/>
              <a:gdLst/>
              <a:ahLst/>
              <a:cxnLst/>
              <a:rect l="l" t="t" r="r" b="b"/>
              <a:pathLst>
                <a:path w="167052" h="86977" extrusionOk="0">
                  <a:moveTo>
                    <a:pt x="167053" y="60990"/>
                  </a:moveTo>
                  <a:cubicBezTo>
                    <a:pt x="143040" y="63220"/>
                    <a:pt x="120035" y="71713"/>
                    <a:pt x="100339" y="85619"/>
                  </a:cubicBezTo>
                  <a:lnTo>
                    <a:pt x="99913" y="86977"/>
                  </a:lnTo>
                  <a:cubicBezTo>
                    <a:pt x="94659" y="85294"/>
                    <a:pt x="89424" y="83426"/>
                    <a:pt x="84302" y="81382"/>
                  </a:cubicBezTo>
                  <a:cubicBezTo>
                    <a:pt x="52813" y="69432"/>
                    <a:pt x="24118" y="51141"/>
                    <a:pt x="0" y="27644"/>
                  </a:cubicBezTo>
                  <a:cubicBezTo>
                    <a:pt x="25409" y="11832"/>
                    <a:pt x="54247" y="2351"/>
                    <a:pt x="84088" y="0"/>
                  </a:cubicBezTo>
                  <a:cubicBezTo>
                    <a:pt x="110756" y="21380"/>
                    <a:pt x="138675" y="41582"/>
                    <a:pt x="167053" y="6099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 name="Google Shape;3398;p53">
              <a:extLst>
                <a:ext uri="{FF2B5EF4-FFF2-40B4-BE49-F238E27FC236}">
                  <a16:creationId xmlns:a16="http://schemas.microsoft.com/office/drawing/2014/main" id="{0C2BE874-415B-8B3D-3EB4-ABEA6C06EAD2}"/>
                </a:ext>
              </a:extLst>
            </p:cNvPr>
            <p:cNvSpPr/>
            <p:nvPr/>
          </p:nvSpPr>
          <p:spPr>
            <a:xfrm rot="-2142332">
              <a:off x="3012105" y="2567459"/>
              <a:ext cx="127846" cy="47791"/>
            </a:xfrm>
            <a:custGeom>
              <a:avLst/>
              <a:gdLst/>
              <a:ahLst/>
              <a:cxnLst/>
              <a:rect l="l" t="t" r="r" b="b"/>
              <a:pathLst>
                <a:path w="127850" h="47793" extrusionOk="0">
                  <a:moveTo>
                    <a:pt x="124746" y="47523"/>
                  </a:moveTo>
                  <a:cubicBezTo>
                    <a:pt x="82417" y="45673"/>
                    <a:pt x="40497" y="38436"/>
                    <a:pt x="0" y="25987"/>
                  </a:cubicBezTo>
                  <a:lnTo>
                    <a:pt x="426" y="24629"/>
                  </a:lnTo>
                  <a:cubicBezTo>
                    <a:pt x="20122" y="10723"/>
                    <a:pt x="43127" y="2230"/>
                    <a:pt x="67140" y="0"/>
                  </a:cubicBezTo>
                  <a:cubicBezTo>
                    <a:pt x="86787" y="13423"/>
                    <a:pt x="106660" y="26496"/>
                    <a:pt x="126461" y="39374"/>
                  </a:cubicBezTo>
                  <a:lnTo>
                    <a:pt x="127850" y="39521"/>
                  </a:lnTo>
                  <a:cubicBezTo>
                    <a:pt x="127461" y="42288"/>
                    <a:pt x="126979" y="45046"/>
                    <a:pt x="126405" y="4779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 name="Google Shape;3399;p53">
              <a:extLst>
                <a:ext uri="{FF2B5EF4-FFF2-40B4-BE49-F238E27FC236}">
                  <a16:creationId xmlns:a16="http://schemas.microsoft.com/office/drawing/2014/main" id="{F5A8FF3E-0610-2A7E-C17A-3AF05174CDEB}"/>
                </a:ext>
              </a:extLst>
            </p:cNvPr>
            <p:cNvSpPr/>
            <p:nvPr/>
          </p:nvSpPr>
          <p:spPr>
            <a:xfrm rot="-2142332">
              <a:off x="2870931" y="3009434"/>
              <a:ext cx="82805" cy="85855"/>
            </a:xfrm>
            <a:custGeom>
              <a:avLst/>
              <a:gdLst/>
              <a:ahLst/>
              <a:cxnLst/>
              <a:rect l="l" t="t" r="r" b="b"/>
              <a:pathLst>
                <a:path w="82808" h="85858" extrusionOk="0">
                  <a:moveTo>
                    <a:pt x="283" y="85858"/>
                  </a:moveTo>
                  <a:lnTo>
                    <a:pt x="0" y="82365"/>
                  </a:lnTo>
                  <a:cubicBezTo>
                    <a:pt x="307" y="82116"/>
                    <a:pt x="532" y="81765"/>
                    <a:pt x="840" y="81517"/>
                  </a:cubicBezTo>
                  <a:cubicBezTo>
                    <a:pt x="27663" y="54042"/>
                    <a:pt x="54775" y="26503"/>
                    <a:pt x="82808" y="0"/>
                  </a:cubicBezTo>
                  <a:cubicBezTo>
                    <a:pt x="79877" y="24829"/>
                    <a:pt x="78430" y="49811"/>
                    <a:pt x="78476" y="74812"/>
                  </a:cubicBezTo>
                  <a:lnTo>
                    <a:pt x="78762" y="76528"/>
                  </a:lnTo>
                  <a:cubicBezTo>
                    <a:pt x="52720" y="80868"/>
                    <a:pt x="26198" y="83565"/>
                    <a:pt x="283" y="8585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 name="Google Shape;3400;p53">
              <a:extLst>
                <a:ext uri="{FF2B5EF4-FFF2-40B4-BE49-F238E27FC236}">
                  <a16:creationId xmlns:a16="http://schemas.microsoft.com/office/drawing/2014/main" id="{09101B24-650D-1FA4-932D-233332BC69A8}"/>
                </a:ext>
              </a:extLst>
            </p:cNvPr>
            <p:cNvSpPr/>
            <p:nvPr/>
          </p:nvSpPr>
          <p:spPr>
            <a:xfrm rot="-2142332">
              <a:off x="2913986" y="2908797"/>
              <a:ext cx="83397" cy="137829"/>
            </a:xfrm>
            <a:custGeom>
              <a:avLst/>
              <a:gdLst/>
              <a:ahLst/>
              <a:cxnLst/>
              <a:rect l="l" t="t" r="r" b="b"/>
              <a:pathLst>
                <a:path w="83400" h="137834" extrusionOk="0">
                  <a:moveTo>
                    <a:pt x="287" y="137835"/>
                  </a:moveTo>
                  <a:lnTo>
                    <a:pt x="1" y="136118"/>
                  </a:lnTo>
                  <a:cubicBezTo>
                    <a:pt x="-45" y="111117"/>
                    <a:pt x="1401" y="86136"/>
                    <a:pt x="4333" y="61306"/>
                  </a:cubicBezTo>
                  <a:cubicBezTo>
                    <a:pt x="27048" y="39853"/>
                    <a:pt x="50434" y="19126"/>
                    <a:pt x="74773" y="0"/>
                  </a:cubicBezTo>
                  <a:cubicBezTo>
                    <a:pt x="67517" y="38124"/>
                    <a:pt x="70256" y="77475"/>
                    <a:pt x="82724" y="114228"/>
                  </a:cubicBezTo>
                  <a:lnTo>
                    <a:pt x="83400" y="115797"/>
                  </a:lnTo>
                  <a:cubicBezTo>
                    <a:pt x="56567" y="126100"/>
                    <a:pt x="28702" y="133489"/>
                    <a:pt x="287" y="13783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 name="Google Shape;3401;p53">
              <a:extLst>
                <a:ext uri="{FF2B5EF4-FFF2-40B4-BE49-F238E27FC236}">
                  <a16:creationId xmlns:a16="http://schemas.microsoft.com/office/drawing/2014/main" id="{D6B849F7-972F-72FE-EDFE-FFAD8C42CDA0}"/>
                </a:ext>
              </a:extLst>
            </p:cNvPr>
            <p:cNvSpPr/>
            <p:nvPr/>
          </p:nvSpPr>
          <p:spPr>
            <a:xfrm rot="-2142332">
              <a:off x="2952171" y="2829551"/>
              <a:ext cx="78008" cy="161671"/>
            </a:xfrm>
            <a:custGeom>
              <a:avLst/>
              <a:gdLst/>
              <a:ahLst/>
              <a:cxnLst/>
              <a:rect l="l" t="t" r="r" b="b"/>
              <a:pathLst>
                <a:path w="78011" h="161676" extrusionOk="0">
                  <a:moveTo>
                    <a:pt x="73408" y="946"/>
                  </a:moveTo>
                  <a:cubicBezTo>
                    <a:pt x="59534" y="39632"/>
                    <a:pt x="68179" y="82404"/>
                    <a:pt x="77008" y="122574"/>
                  </a:cubicBezTo>
                  <a:lnTo>
                    <a:pt x="78011" y="123711"/>
                  </a:lnTo>
                  <a:cubicBezTo>
                    <a:pt x="76166" y="125200"/>
                    <a:pt x="74217" y="126770"/>
                    <a:pt x="72279" y="128249"/>
                  </a:cubicBezTo>
                  <a:cubicBezTo>
                    <a:pt x="54046" y="142127"/>
                    <a:pt x="33954" y="153380"/>
                    <a:pt x="12590" y="161677"/>
                  </a:cubicBezTo>
                  <a:lnTo>
                    <a:pt x="11914" y="160108"/>
                  </a:lnTo>
                  <a:cubicBezTo>
                    <a:pt x="-554" y="123355"/>
                    <a:pt x="-3293" y="84004"/>
                    <a:pt x="3964" y="45880"/>
                  </a:cubicBezTo>
                  <a:cubicBezTo>
                    <a:pt x="24657" y="29275"/>
                    <a:pt x="46349" y="13953"/>
                    <a:pt x="68918" y="0"/>
                  </a:cubicBezTo>
                  <a:cubicBezTo>
                    <a:pt x="70380" y="344"/>
                    <a:pt x="71945" y="604"/>
                    <a:pt x="73408" y="94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 name="Google Shape;3402;p53">
              <a:extLst>
                <a:ext uri="{FF2B5EF4-FFF2-40B4-BE49-F238E27FC236}">
                  <a16:creationId xmlns:a16="http://schemas.microsoft.com/office/drawing/2014/main" id="{F99D923C-A083-F140-BC60-538503695694}"/>
                </a:ext>
              </a:extLst>
            </p:cNvPr>
            <p:cNvSpPr/>
            <p:nvPr/>
          </p:nvSpPr>
          <p:spPr>
            <a:xfrm rot="-2138257">
              <a:off x="2983359" y="2759350"/>
              <a:ext cx="78822" cy="162343"/>
            </a:xfrm>
            <a:custGeom>
              <a:avLst/>
              <a:gdLst/>
              <a:ahLst/>
              <a:cxnLst/>
              <a:rect l="l" t="t" r="r" b="b"/>
              <a:pathLst>
                <a:path w="78843" h="162387" extrusionOk="0">
                  <a:moveTo>
                    <a:pt x="11890" y="162388"/>
                  </a:moveTo>
                  <a:lnTo>
                    <a:pt x="10887" y="161250"/>
                  </a:lnTo>
                  <a:cubicBezTo>
                    <a:pt x="2058" y="121080"/>
                    <a:pt x="-6587" y="78308"/>
                    <a:pt x="7287" y="39623"/>
                  </a:cubicBezTo>
                  <a:cubicBezTo>
                    <a:pt x="5824" y="39279"/>
                    <a:pt x="4259" y="39020"/>
                    <a:pt x="2797" y="38676"/>
                  </a:cubicBezTo>
                  <a:cubicBezTo>
                    <a:pt x="18218" y="28983"/>
                    <a:pt x="34145" y="20117"/>
                    <a:pt x="50509" y="12117"/>
                  </a:cubicBezTo>
                  <a:cubicBezTo>
                    <a:pt x="59308" y="7811"/>
                    <a:pt x="68364" y="3721"/>
                    <a:pt x="77381" y="0"/>
                  </a:cubicBezTo>
                  <a:cubicBezTo>
                    <a:pt x="77834" y="143"/>
                    <a:pt x="78390" y="202"/>
                    <a:pt x="78843" y="343"/>
                  </a:cubicBezTo>
                  <a:cubicBezTo>
                    <a:pt x="63082" y="29450"/>
                    <a:pt x="59178" y="63514"/>
                    <a:pt x="67944" y="95428"/>
                  </a:cubicBezTo>
                  <a:lnTo>
                    <a:pt x="68646" y="95877"/>
                  </a:lnTo>
                  <a:cubicBezTo>
                    <a:pt x="53419" y="120945"/>
                    <a:pt x="34255" y="143402"/>
                    <a:pt x="11890" y="1623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 name="Google Shape;3403;p53">
              <a:extLst>
                <a:ext uri="{FF2B5EF4-FFF2-40B4-BE49-F238E27FC236}">
                  <a16:creationId xmlns:a16="http://schemas.microsoft.com/office/drawing/2014/main" id="{F9B9EC4D-50E3-49DF-1B33-7911DB031306}"/>
                </a:ext>
              </a:extLst>
            </p:cNvPr>
            <p:cNvSpPr/>
            <p:nvPr/>
          </p:nvSpPr>
          <p:spPr>
            <a:xfrm rot="-2142332">
              <a:off x="3012076" y="2718010"/>
              <a:ext cx="60031" cy="113532"/>
            </a:xfrm>
            <a:custGeom>
              <a:avLst/>
              <a:gdLst/>
              <a:ahLst/>
              <a:cxnLst/>
              <a:rect l="l" t="t" r="r" b="b"/>
              <a:pathLst>
                <a:path w="60033" h="113536" extrusionOk="0">
                  <a:moveTo>
                    <a:pt x="60033" y="0"/>
                  </a:moveTo>
                  <a:cubicBezTo>
                    <a:pt x="45101" y="39355"/>
                    <a:pt x="26783" y="77343"/>
                    <a:pt x="5285" y="113537"/>
                  </a:cubicBezTo>
                  <a:lnTo>
                    <a:pt x="4583" y="113087"/>
                  </a:lnTo>
                  <a:cubicBezTo>
                    <a:pt x="-4183" y="81173"/>
                    <a:pt x="-279" y="47109"/>
                    <a:pt x="15482" y="18002"/>
                  </a:cubicBezTo>
                  <a:cubicBezTo>
                    <a:pt x="15029" y="17861"/>
                    <a:pt x="14473" y="17802"/>
                    <a:pt x="14020" y="17659"/>
                  </a:cubicBezTo>
                  <a:cubicBezTo>
                    <a:pt x="29145" y="11127"/>
                    <a:pt x="44563" y="5373"/>
                    <a:pt x="6003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 name="Google Shape;3404;p53">
              <a:extLst>
                <a:ext uri="{FF2B5EF4-FFF2-40B4-BE49-F238E27FC236}">
                  <a16:creationId xmlns:a16="http://schemas.microsoft.com/office/drawing/2014/main" id="{AB438A0E-DD19-A4FC-094D-1DD1CCA62B20}"/>
                </a:ext>
              </a:extLst>
            </p:cNvPr>
            <p:cNvSpPr/>
            <p:nvPr/>
          </p:nvSpPr>
          <p:spPr>
            <a:xfrm rot="-2142332">
              <a:off x="3252797" y="2462111"/>
              <a:ext cx="76773" cy="171626"/>
            </a:xfrm>
            <a:custGeom>
              <a:avLst/>
              <a:gdLst/>
              <a:ahLst/>
              <a:cxnLst/>
              <a:rect l="l" t="t" r="r" b="b"/>
              <a:pathLst>
                <a:path w="76776" h="171632" extrusionOk="0">
                  <a:moveTo>
                    <a:pt x="71945" y="154866"/>
                  </a:moveTo>
                  <a:cubicBezTo>
                    <a:pt x="70684" y="160536"/>
                    <a:pt x="69248" y="166095"/>
                    <a:pt x="67626" y="171632"/>
                  </a:cubicBezTo>
                  <a:cubicBezTo>
                    <a:pt x="28262" y="146956"/>
                    <a:pt x="3544" y="104526"/>
                    <a:pt x="1508" y="58135"/>
                  </a:cubicBezTo>
                  <a:lnTo>
                    <a:pt x="0" y="59097"/>
                  </a:lnTo>
                  <a:cubicBezTo>
                    <a:pt x="12933" y="38454"/>
                    <a:pt x="27248" y="18710"/>
                    <a:pt x="42849" y="0"/>
                  </a:cubicBezTo>
                  <a:cubicBezTo>
                    <a:pt x="73404" y="45445"/>
                    <a:pt x="83925" y="101441"/>
                    <a:pt x="71945" y="15486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 name="Google Shape;3405;p53">
              <a:extLst>
                <a:ext uri="{FF2B5EF4-FFF2-40B4-BE49-F238E27FC236}">
                  <a16:creationId xmlns:a16="http://schemas.microsoft.com/office/drawing/2014/main" id="{44AF71BA-B8F8-1F63-61AD-ACEB9CB18E28}"/>
                </a:ext>
              </a:extLst>
            </p:cNvPr>
            <p:cNvSpPr/>
            <p:nvPr/>
          </p:nvSpPr>
          <p:spPr>
            <a:xfrm rot="-2142332">
              <a:off x="3250049" y="2524077"/>
              <a:ext cx="115767" cy="192473"/>
            </a:xfrm>
            <a:custGeom>
              <a:avLst/>
              <a:gdLst/>
              <a:ahLst/>
              <a:cxnLst/>
              <a:rect l="l" t="t" r="r" b="b"/>
              <a:pathLst>
                <a:path w="115771" h="192479" extrusionOk="0">
                  <a:moveTo>
                    <a:pt x="115771" y="113497"/>
                  </a:moveTo>
                  <a:cubicBezTo>
                    <a:pt x="107106" y="142082"/>
                    <a:pt x="93296" y="168847"/>
                    <a:pt x="75017" y="192479"/>
                  </a:cubicBezTo>
                  <a:cubicBezTo>
                    <a:pt x="40646" y="169280"/>
                    <a:pt x="15134" y="135150"/>
                    <a:pt x="2625" y="95633"/>
                  </a:cubicBezTo>
                  <a:cubicBezTo>
                    <a:pt x="1815" y="96202"/>
                    <a:pt x="903" y="96854"/>
                    <a:pt x="0" y="97413"/>
                  </a:cubicBezTo>
                  <a:cubicBezTo>
                    <a:pt x="12953" y="63810"/>
                    <a:pt x="29074" y="31514"/>
                    <a:pt x="48145" y="961"/>
                  </a:cubicBezTo>
                  <a:lnTo>
                    <a:pt x="49653" y="0"/>
                  </a:lnTo>
                  <a:cubicBezTo>
                    <a:pt x="51690" y="46391"/>
                    <a:pt x="76407" y="88820"/>
                    <a:pt x="115771" y="11349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3406;p53">
              <a:extLst>
                <a:ext uri="{FF2B5EF4-FFF2-40B4-BE49-F238E27FC236}">
                  <a16:creationId xmlns:a16="http://schemas.microsoft.com/office/drawing/2014/main" id="{3E420422-D65E-62B7-2EDD-12360864E437}"/>
                </a:ext>
              </a:extLst>
            </p:cNvPr>
            <p:cNvSpPr/>
            <p:nvPr/>
          </p:nvSpPr>
          <p:spPr>
            <a:xfrm rot="-2142332">
              <a:off x="3277594" y="2623960"/>
              <a:ext cx="99490" cy="158474"/>
            </a:xfrm>
            <a:custGeom>
              <a:avLst/>
              <a:gdLst/>
              <a:ahLst/>
              <a:cxnLst/>
              <a:rect l="l" t="t" r="r" b="b"/>
              <a:pathLst>
                <a:path w="99493" h="158479" extrusionOk="0">
                  <a:moveTo>
                    <a:pt x="36512" y="158479"/>
                  </a:moveTo>
                  <a:lnTo>
                    <a:pt x="35354" y="157046"/>
                  </a:lnTo>
                  <a:cubicBezTo>
                    <a:pt x="19538" y="134705"/>
                    <a:pt x="7619" y="109851"/>
                    <a:pt x="102" y="83537"/>
                  </a:cubicBezTo>
                  <a:lnTo>
                    <a:pt x="4" y="83621"/>
                  </a:lnTo>
                  <a:lnTo>
                    <a:pt x="0" y="83621"/>
                  </a:lnTo>
                  <a:cubicBezTo>
                    <a:pt x="6063" y="55758"/>
                    <a:pt x="14245" y="28398"/>
                    <a:pt x="24476" y="1780"/>
                  </a:cubicBezTo>
                  <a:cubicBezTo>
                    <a:pt x="25379" y="1221"/>
                    <a:pt x="26291" y="570"/>
                    <a:pt x="27101" y="0"/>
                  </a:cubicBezTo>
                  <a:cubicBezTo>
                    <a:pt x="39610" y="39517"/>
                    <a:pt x="65122" y="73647"/>
                    <a:pt x="99493" y="96847"/>
                  </a:cubicBezTo>
                  <a:cubicBezTo>
                    <a:pt x="88224" y="111709"/>
                    <a:pt x="75494" y="125407"/>
                    <a:pt x="61494" y="137736"/>
                  </a:cubicBezTo>
                  <a:cubicBezTo>
                    <a:pt x="53521" y="144844"/>
                    <a:pt x="44929" y="151605"/>
                    <a:pt x="36512" y="15847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 name="Google Shape;3407;p53">
              <a:extLst>
                <a:ext uri="{FF2B5EF4-FFF2-40B4-BE49-F238E27FC236}">
                  <a16:creationId xmlns:a16="http://schemas.microsoft.com/office/drawing/2014/main" id="{963BF67A-41DE-D096-BC0F-9CC58793F9A6}"/>
                </a:ext>
              </a:extLst>
            </p:cNvPr>
            <p:cNvSpPr/>
            <p:nvPr/>
          </p:nvSpPr>
          <p:spPr>
            <a:xfrm rot="-2142332">
              <a:off x="3310491" y="2717183"/>
              <a:ext cx="49006" cy="122652"/>
            </a:xfrm>
            <a:custGeom>
              <a:avLst/>
              <a:gdLst/>
              <a:ahLst/>
              <a:cxnLst/>
              <a:rect l="l" t="t" r="r" b="b"/>
              <a:pathLst>
                <a:path w="49008" h="122656" extrusionOk="0">
                  <a:moveTo>
                    <a:pt x="49009" y="74942"/>
                  </a:moveTo>
                  <a:cubicBezTo>
                    <a:pt x="30922" y="88231"/>
                    <a:pt x="15093" y="104342"/>
                    <a:pt x="2129" y="122657"/>
                  </a:cubicBezTo>
                  <a:lnTo>
                    <a:pt x="26" y="121308"/>
                  </a:lnTo>
                  <a:cubicBezTo>
                    <a:pt x="-372" y="80561"/>
                    <a:pt x="3811" y="39898"/>
                    <a:pt x="12497" y="84"/>
                  </a:cubicBezTo>
                  <a:lnTo>
                    <a:pt x="12598" y="4"/>
                  </a:lnTo>
                  <a:lnTo>
                    <a:pt x="12598" y="0"/>
                  </a:lnTo>
                  <a:cubicBezTo>
                    <a:pt x="20115" y="26315"/>
                    <a:pt x="32034" y="51168"/>
                    <a:pt x="47850" y="7350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 name="Google Shape;3408;p53">
              <a:extLst>
                <a:ext uri="{FF2B5EF4-FFF2-40B4-BE49-F238E27FC236}">
                  <a16:creationId xmlns:a16="http://schemas.microsoft.com/office/drawing/2014/main" id="{642208AE-DDCF-FB33-5DA5-64A00151112A}"/>
                </a:ext>
              </a:extLst>
            </p:cNvPr>
            <p:cNvSpPr/>
            <p:nvPr/>
          </p:nvSpPr>
          <p:spPr>
            <a:xfrm rot="-2142332">
              <a:off x="3552776" y="2505315"/>
              <a:ext cx="58970" cy="123716"/>
            </a:xfrm>
            <a:custGeom>
              <a:avLst/>
              <a:gdLst/>
              <a:ahLst/>
              <a:cxnLst/>
              <a:rect l="l" t="t" r="r" b="b"/>
              <a:pathLst>
                <a:path w="58972" h="123720" extrusionOk="0">
                  <a:moveTo>
                    <a:pt x="15062" y="123720"/>
                  </a:moveTo>
                  <a:cubicBezTo>
                    <a:pt x="7919" y="87399"/>
                    <a:pt x="2890" y="50694"/>
                    <a:pt x="0" y="13791"/>
                  </a:cubicBezTo>
                  <a:lnTo>
                    <a:pt x="3486" y="13601"/>
                  </a:lnTo>
                  <a:cubicBezTo>
                    <a:pt x="13965" y="10853"/>
                    <a:pt x="24135" y="7043"/>
                    <a:pt x="33838" y="2230"/>
                  </a:cubicBezTo>
                  <a:cubicBezTo>
                    <a:pt x="35410" y="1555"/>
                    <a:pt x="36899" y="778"/>
                    <a:pt x="38386" y="0"/>
                  </a:cubicBezTo>
                  <a:cubicBezTo>
                    <a:pt x="41175" y="23547"/>
                    <a:pt x="48054" y="46426"/>
                    <a:pt x="58715" y="67610"/>
                  </a:cubicBezTo>
                  <a:lnTo>
                    <a:pt x="58973" y="67826"/>
                  </a:lnTo>
                  <a:cubicBezTo>
                    <a:pt x="41934" y="84441"/>
                    <a:pt x="27169" y="103236"/>
                    <a:pt x="15062" y="12372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 name="Google Shape;3409;p53">
              <a:extLst>
                <a:ext uri="{FF2B5EF4-FFF2-40B4-BE49-F238E27FC236}">
                  <a16:creationId xmlns:a16="http://schemas.microsoft.com/office/drawing/2014/main" id="{D883B610-B28D-DEF3-CF08-FA2294765BAF}"/>
                </a:ext>
              </a:extLst>
            </p:cNvPr>
            <p:cNvSpPr/>
            <p:nvPr/>
          </p:nvSpPr>
          <p:spPr>
            <a:xfrm rot="-2142332">
              <a:off x="3537630" y="2409119"/>
              <a:ext cx="73071" cy="153458"/>
            </a:xfrm>
            <a:custGeom>
              <a:avLst/>
              <a:gdLst/>
              <a:ahLst/>
              <a:cxnLst/>
              <a:rect l="l" t="t" r="r" b="b"/>
              <a:pathLst>
                <a:path w="73073" h="153463" extrusionOk="0">
                  <a:moveTo>
                    <a:pt x="25134" y="153463"/>
                  </a:moveTo>
                  <a:lnTo>
                    <a:pt x="24876" y="153247"/>
                  </a:lnTo>
                  <a:cubicBezTo>
                    <a:pt x="14216" y="132064"/>
                    <a:pt x="7336" y="109184"/>
                    <a:pt x="4548" y="85638"/>
                  </a:cubicBezTo>
                  <a:cubicBezTo>
                    <a:pt x="3060" y="86415"/>
                    <a:pt x="1571" y="87193"/>
                    <a:pt x="0" y="87867"/>
                  </a:cubicBezTo>
                  <a:cubicBezTo>
                    <a:pt x="9994" y="57683"/>
                    <a:pt x="22585" y="28421"/>
                    <a:pt x="37631" y="407"/>
                  </a:cubicBezTo>
                  <a:lnTo>
                    <a:pt x="39080" y="0"/>
                  </a:lnTo>
                  <a:cubicBezTo>
                    <a:pt x="42784" y="38002"/>
                    <a:pt x="54361" y="74819"/>
                    <a:pt x="73073" y="108108"/>
                  </a:cubicBezTo>
                  <a:cubicBezTo>
                    <a:pt x="57049" y="123066"/>
                    <a:pt x="40478" y="137871"/>
                    <a:pt x="25134" y="15346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 name="Google Shape;3410;p53">
              <a:extLst>
                <a:ext uri="{FF2B5EF4-FFF2-40B4-BE49-F238E27FC236}">
                  <a16:creationId xmlns:a16="http://schemas.microsoft.com/office/drawing/2014/main" id="{065F73DA-90BA-E58F-354D-FB517E91A4DE}"/>
                </a:ext>
              </a:extLst>
            </p:cNvPr>
            <p:cNvSpPr/>
            <p:nvPr/>
          </p:nvSpPr>
          <p:spPr>
            <a:xfrm rot="-2142332">
              <a:off x="3528015" y="2307791"/>
              <a:ext cx="94835" cy="193400"/>
            </a:xfrm>
            <a:custGeom>
              <a:avLst/>
              <a:gdLst/>
              <a:ahLst/>
              <a:cxnLst/>
              <a:rect l="l" t="t" r="r" b="b"/>
              <a:pathLst>
                <a:path w="94838" h="193406" extrusionOk="0">
                  <a:moveTo>
                    <a:pt x="94838" y="125868"/>
                  </a:moveTo>
                  <a:cubicBezTo>
                    <a:pt x="78018" y="150831"/>
                    <a:pt x="58055" y="173530"/>
                    <a:pt x="35443" y="193406"/>
                  </a:cubicBezTo>
                  <a:cubicBezTo>
                    <a:pt x="16730" y="160116"/>
                    <a:pt x="5153" y="123300"/>
                    <a:pt x="1449" y="85298"/>
                  </a:cubicBezTo>
                  <a:lnTo>
                    <a:pt x="0" y="85705"/>
                  </a:lnTo>
                  <a:cubicBezTo>
                    <a:pt x="15172" y="56800"/>
                    <a:pt x="32219" y="28751"/>
                    <a:pt x="49392" y="1277"/>
                  </a:cubicBezTo>
                  <a:cubicBezTo>
                    <a:pt x="50379" y="820"/>
                    <a:pt x="51354" y="457"/>
                    <a:pt x="52339" y="0"/>
                  </a:cubicBezTo>
                  <a:cubicBezTo>
                    <a:pt x="50034" y="45374"/>
                    <a:pt x="64750" y="89975"/>
                    <a:pt x="93610" y="1250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 name="Google Shape;3411;p53">
              <a:extLst>
                <a:ext uri="{FF2B5EF4-FFF2-40B4-BE49-F238E27FC236}">
                  <a16:creationId xmlns:a16="http://schemas.microsoft.com/office/drawing/2014/main" id="{F01D6D21-269E-3957-8ED0-599A31E1A7F0}"/>
                </a:ext>
              </a:extLst>
            </p:cNvPr>
            <p:cNvSpPr/>
            <p:nvPr/>
          </p:nvSpPr>
          <p:spPr>
            <a:xfrm rot="-2142332">
              <a:off x="3529986" y="2228100"/>
              <a:ext cx="69657" cy="197121"/>
            </a:xfrm>
            <a:custGeom>
              <a:avLst/>
              <a:gdLst/>
              <a:ahLst/>
              <a:cxnLst/>
              <a:rect l="l" t="t" r="r" b="b"/>
              <a:pathLst>
                <a:path w="69659" h="197128" extrusionOk="0">
                  <a:moveTo>
                    <a:pt x="45447" y="197129"/>
                  </a:moveTo>
                  <a:lnTo>
                    <a:pt x="44218" y="196342"/>
                  </a:lnTo>
                  <a:cubicBezTo>
                    <a:pt x="15358" y="161236"/>
                    <a:pt x="642" y="116635"/>
                    <a:pt x="2947" y="71261"/>
                  </a:cubicBezTo>
                  <a:cubicBezTo>
                    <a:pt x="1962" y="71718"/>
                    <a:pt x="987" y="72081"/>
                    <a:pt x="0" y="72538"/>
                  </a:cubicBezTo>
                  <a:cubicBezTo>
                    <a:pt x="2504" y="68404"/>
                    <a:pt x="5005" y="64271"/>
                    <a:pt x="7590" y="60240"/>
                  </a:cubicBezTo>
                  <a:cubicBezTo>
                    <a:pt x="20033" y="40219"/>
                    <a:pt x="32559" y="20302"/>
                    <a:pt x="45095" y="292"/>
                  </a:cubicBezTo>
                  <a:lnTo>
                    <a:pt x="45874" y="0"/>
                  </a:lnTo>
                  <a:cubicBezTo>
                    <a:pt x="62424" y="50356"/>
                    <a:pt x="78257" y="103910"/>
                    <a:pt x="64293" y="154853"/>
                  </a:cubicBezTo>
                  <a:cubicBezTo>
                    <a:pt x="60129" y="169796"/>
                    <a:pt x="53779" y="184041"/>
                    <a:pt x="45447" y="19712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 name="Google Shape;3412;p53">
              <a:extLst>
                <a:ext uri="{FF2B5EF4-FFF2-40B4-BE49-F238E27FC236}">
                  <a16:creationId xmlns:a16="http://schemas.microsoft.com/office/drawing/2014/main" id="{BA824A20-3C64-D690-64AC-A56ED8148B08}"/>
                </a:ext>
              </a:extLst>
            </p:cNvPr>
            <p:cNvSpPr/>
            <p:nvPr/>
          </p:nvSpPr>
          <p:spPr>
            <a:xfrm rot="-2142332">
              <a:off x="2878374" y="2920087"/>
              <a:ext cx="61092" cy="27348"/>
            </a:xfrm>
            <a:custGeom>
              <a:avLst/>
              <a:gdLst/>
              <a:ahLst/>
              <a:cxnLst/>
              <a:rect l="l" t="t" r="r" b="b"/>
              <a:pathLst>
                <a:path w="61094" h="27349" extrusionOk="0">
                  <a:moveTo>
                    <a:pt x="61095" y="2863"/>
                  </a:moveTo>
                  <a:cubicBezTo>
                    <a:pt x="57008" y="1956"/>
                    <a:pt x="52934" y="1002"/>
                    <a:pt x="48873" y="0"/>
                  </a:cubicBezTo>
                  <a:cubicBezTo>
                    <a:pt x="32506" y="8943"/>
                    <a:pt x="16215" y="18059"/>
                    <a:pt x="0" y="27349"/>
                  </a:cubicBezTo>
                  <a:cubicBezTo>
                    <a:pt x="21392" y="22023"/>
                    <a:pt x="41949" y="13784"/>
                    <a:pt x="61095" y="286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 name="Google Shape;3413;p53">
              <a:extLst>
                <a:ext uri="{FF2B5EF4-FFF2-40B4-BE49-F238E27FC236}">
                  <a16:creationId xmlns:a16="http://schemas.microsoft.com/office/drawing/2014/main" id="{F2E89742-1C54-FD8F-25BC-1FCEC101CA8C}"/>
                </a:ext>
              </a:extLst>
            </p:cNvPr>
            <p:cNvSpPr/>
            <p:nvPr/>
          </p:nvSpPr>
          <p:spPr>
            <a:xfrm rot="-2142332">
              <a:off x="2906553" y="2880326"/>
              <a:ext cx="43359" cy="23519"/>
            </a:xfrm>
            <a:custGeom>
              <a:avLst/>
              <a:gdLst/>
              <a:ahLst/>
              <a:cxnLst/>
              <a:rect l="l" t="t" r="r" b="b"/>
              <a:pathLst>
                <a:path w="43360" h="23520" extrusionOk="0">
                  <a:moveTo>
                    <a:pt x="43361" y="0"/>
                  </a:moveTo>
                  <a:cubicBezTo>
                    <a:pt x="39405" y="1221"/>
                    <a:pt x="35477" y="2521"/>
                    <a:pt x="31554" y="3841"/>
                  </a:cubicBezTo>
                  <a:cubicBezTo>
                    <a:pt x="20924" y="9230"/>
                    <a:pt x="10462" y="14942"/>
                    <a:pt x="0" y="20657"/>
                  </a:cubicBezTo>
                  <a:cubicBezTo>
                    <a:pt x="4063" y="21658"/>
                    <a:pt x="8137" y="22612"/>
                    <a:pt x="12222" y="23520"/>
                  </a:cubicBezTo>
                  <a:cubicBezTo>
                    <a:pt x="23549" y="17019"/>
                    <a:pt x="34011" y="9116"/>
                    <a:pt x="43361"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 name="Google Shape;3414;p53">
              <a:extLst>
                <a:ext uri="{FF2B5EF4-FFF2-40B4-BE49-F238E27FC236}">
                  <a16:creationId xmlns:a16="http://schemas.microsoft.com/office/drawing/2014/main" id="{398365EF-33AB-D3F0-23EB-4C5B6FD5DB20}"/>
                </a:ext>
              </a:extLst>
            </p:cNvPr>
            <p:cNvSpPr/>
            <p:nvPr/>
          </p:nvSpPr>
          <p:spPr>
            <a:xfrm rot="-2142332">
              <a:off x="2992455" y="2706449"/>
              <a:ext cx="45813" cy="31810"/>
            </a:xfrm>
            <a:custGeom>
              <a:avLst/>
              <a:gdLst/>
              <a:ahLst/>
              <a:cxnLst/>
              <a:rect l="l" t="t" r="r" b="b"/>
              <a:pathLst>
                <a:path w="45815" h="31811" extrusionOk="0">
                  <a:moveTo>
                    <a:pt x="6001" y="27010"/>
                  </a:moveTo>
                  <a:cubicBezTo>
                    <a:pt x="6005" y="28637"/>
                    <a:pt x="5852" y="30201"/>
                    <a:pt x="5815" y="31811"/>
                  </a:cubicBezTo>
                  <a:cubicBezTo>
                    <a:pt x="18440" y="26602"/>
                    <a:pt x="31180" y="21767"/>
                    <a:pt x="44034" y="17308"/>
                  </a:cubicBezTo>
                  <a:cubicBezTo>
                    <a:pt x="44656" y="15878"/>
                    <a:pt x="45194" y="14342"/>
                    <a:pt x="45816" y="12911"/>
                  </a:cubicBezTo>
                  <a:cubicBezTo>
                    <a:pt x="30700" y="8268"/>
                    <a:pt x="15420" y="3672"/>
                    <a:pt x="0" y="0"/>
                  </a:cubicBezTo>
                  <a:cubicBezTo>
                    <a:pt x="3959" y="8455"/>
                    <a:pt x="6007" y="17676"/>
                    <a:pt x="6001" y="270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 name="Google Shape;3415;p53">
              <a:extLst>
                <a:ext uri="{FF2B5EF4-FFF2-40B4-BE49-F238E27FC236}">
                  <a16:creationId xmlns:a16="http://schemas.microsoft.com/office/drawing/2014/main" id="{4447E977-01EF-FBFC-39C3-B09EAEA6B4E2}"/>
                </a:ext>
              </a:extLst>
            </p:cNvPr>
            <p:cNvSpPr/>
            <p:nvPr/>
          </p:nvSpPr>
          <p:spPr>
            <a:xfrm rot="-2142332">
              <a:off x="3313218" y="2778986"/>
              <a:ext cx="26785" cy="90381"/>
            </a:xfrm>
            <a:custGeom>
              <a:avLst/>
              <a:gdLst/>
              <a:ahLst/>
              <a:cxnLst/>
              <a:rect l="l" t="t" r="r" b="b"/>
              <a:pathLst>
                <a:path w="26786" h="90384" extrusionOk="0">
                  <a:moveTo>
                    <a:pt x="0" y="19059"/>
                  </a:moveTo>
                  <a:cubicBezTo>
                    <a:pt x="4674" y="42961"/>
                    <a:pt x="10369" y="66700"/>
                    <a:pt x="16114" y="90384"/>
                  </a:cubicBezTo>
                  <a:cubicBezTo>
                    <a:pt x="18398" y="84785"/>
                    <a:pt x="21199" y="79411"/>
                    <a:pt x="24479" y="74330"/>
                  </a:cubicBezTo>
                  <a:lnTo>
                    <a:pt x="22376" y="72982"/>
                  </a:lnTo>
                  <a:cubicBezTo>
                    <a:pt x="22192" y="48583"/>
                    <a:pt x="23665" y="24199"/>
                    <a:pt x="26787" y="0"/>
                  </a:cubicBezTo>
                  <a:cubicBezTo>
                    <a:pt x="18106" y="6791"/>
                    <a:pt x="9144" y="13141"/>
                    <a:pt x="0" y="1905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 name="Google Shape;3416;p53">
              <a:extLst>
                <a:ext uri="{FF2B5EF4-FFF2-40B4-BE49-F238E27FC236}">
                  <a16:creationId xmlns:a16="http://schemas.microsoft.com/office/drawing/2014/main" id="{3CF9F731-2A72-A2E4-8D17-6FAE15E7587E}"/>
                </a:ext>
              </a:extLst>
            </p:cNvPr>
            <p:cNvSpPr/>
            <p:nvPr/>
          </p:nvSpPr>
          <p:spPr>
            <a:xfrm rot="-2142332">
              <a:off x="3225082" y="2480981"/>
              <a:ext cx="29229" cy="25413"/>
            </a:xfrm>
            <a:custGeom>
              <a:avLst/>
              <a:gdLst/>
              <a:ahLst/>
              <a:cxnLst/>
              <a:rect l="l" t="t" r="r" b="b"/>
              <a:pathLst>
                <a:path w="29230" h="25414" extrusionOk="0">
                  <a:moveTo>
                    <a:pt x="8112" y="6597"/>
                  </a:moveTo>
                  <a:cubicBezTo>
                    <a:pt x="5386" y="7068"/>
                    <a:pt x="2683" y="7636"/>
                    <a:pt x="0" y="8276"/>
                  </a:cubicBezTo>
                  <a:cubicBezTo>
                    <a:pt x="4399" y="13316"/>
                    <a:pt x="7827" y="19127"/>
                    <a:pt x="10110" y="25414"/>
                  </a:cubicBezTo>
                  <a:cubicBezTo>
                    <a:pt x="16269" y="17112"/>
                    <a:pt x="22614" y="8941"/>
                    <a:pt x="29231" y="983"/>
                  </a:cubicBezTo>
                  <a:cubicBezTo>
                    <a:pt x="29095" y="869"/>
                    <a:pt x="28982" y="730"/>
                    <a:pt x="28899" y="574"/>
                  </a:cubicBezTo>
                  <a:lnTo>
                    <a:pt x="28773" y="0"/>
                  </a:lnTo>
                  <a:cubicBezTo>
                    <a:pt x="21710" y="1212"/>
                    <a:pt x="14658" y="2333"/>
                    <a:pt x="7604" y="345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 name="Google Shape;3417;p53">
              <a:extLst>
                <a:ext uri="{FF2B5EF4-FFF2-40B4-BE49-F238E27FC236}">
                  <a16:creationId xmlns:a16="http://schemas.microsoft.com/office/drawing/2014/main" id="{0DB9FD6C-7CF8-7EE3-1FB6-645DCA55EA80}"/>
                </a:ext>
              </a:extLst>
            </p:cNvPr>
            <p:cNvSpPr/>
            <p:nvPr/>
          </p:nvSpPr>
          <p:spPr>
            <a:xfrm rot="-2142332">
              <a:off x="3498874" y="2241602"/>
              <a:ext cx="28068" cy="35918"/>
            </a:xfrm>
            <a:custGeom>
              <a:avLst/>
              <a:gdLst/>
              <a:ahLst/>
              <a:cxnLst/>
              <a:rect l="l" t="t" r="r" b="b"/>
              <a:pathLst>
                <a:path w="28069" h="35919" extrusionOk="0">
                  <a:moveTo>
                    <a:pt x="7613" y="35920"/>
                  </a:moveTo>
                  <a:cubicBezTo>
                    <a:pt x="14173" y="25445"/>
                    <a:pt x="20731" y="14961"/>
                    <a:pt x="27288" y="4470"/>
                  </a:cubicBezTo>
                  <a:lnTo>
                    <a:pt x="28069" y="4178"/>
                  </a:lnTo>
                  <a:cubicBezTo>
                    <a:pt x="27559" y="2813"/>
                    <a:pt x="27059" y="1356"/>
                    <a:pt x="26641" y="0"/>
                  </a:cubicBezTo>
                  <a:cubicBezTo>
                    <a:pt x="17499" y="781"/>
                    <a:pt x="8522" y="2905"/>
                    <a:pt x="0" y="6303"/>
                  </a:cubicBezTo>
                  <a:cubicBezTo>
                    <a:pt x="6021" y="14938"/>
                    <a:pt x="8724" y="25454"/>
                    <a:pt x="7613" y="3592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 name="Google Shape;3418;p53">
              <a:extLst>
                <a:ext uri="{FF2B5EF4-FFF2-40B4-BE49-F238E27FC236}">
                  <a16:creationId xmlns:a16="http://schemas.microsoft.com/office/drawing/2014/main" id="{2C3FAE83-2AEA-B0EC-1472-7C3AB2E16C2E}"/>
                </a:ext>
              </a:extLst>
            </p:cNvPr>
            <p:cNvSpPr/>
            <p:nvPr/>
          </p:nvSpPr>
          <p:spPr>
            <a:xfrm rot="-2142332">
              <a:off x="3096081" y="2552923"/>
              <a:ext cx="38309" cy="26432"/>
            </a:xfrm>
            <a:custGeom>
              <a:avLst/>
              <a:gdLst/>
              <a:ahLst/>
              <a:cxnLst/>
              <a:rect l="l" t="t" r="r" b="b"/>
              <a:pathLst>
                <a:path w="38310" h="26433" extrusionOk="0">
                  <a:moveTo>
                    <a:pt x="38303" y="0"/>
                  </a:moveTo>
                  <a:cubicBezTo>
                    <a:pt x="29207" y="5811"/>
                    <a:pt x="18124" y="7642"/>
                    <a:pt x="7641" y="5064"/>
                  </a:cubicBezTo>
                  <a:cubicBezTo>
                    <a:pt x="5178" y="4509"/>
                    <a:pt x="2587" y="3835"/>
                    <a:pt x="0" y="3164"/>
                  </a:cubicBezTo>
                  <a:cubicBezTo>
                    <a:pt x="11702" y="10950"/>
                    <a:pt x="23414" y="18657"/>
                    <a:pt x="35136" y="26284"/>
                  </a:cubicBezTo>
                  <a:lnTo>
                    <a:pt x="36525" y="26433"/>
                  </a:lnTo>
                  <a:cubicBezTo>
                    <a:pt x="37793" y="17681"/>
                    <a:pt x="38388" y="8844"/>
                    <a:pt x="3830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 name="Google Shape;3419;p53">
              <a:extLst>
                <a:ext uri="{FF2B5EF4-FFF2-40B4-BE49-F238E27FC236}">
                  <a16:creationId xmlns:a16="http://schemas.microsoft.com/office/drawing/2014/main" id="{5E69209C-ACE2-3C67-534E-A3F107CBBFE2}"/>
                </a:ext>
              </a:extLst>
            </p:cNvPr>
            <p:cNvSpPr/>
            <p:nvPr/>
          </p:nvSpPr>
          <p:spPr>
            <a:xfrm rot="-2142332">
              <a:off x="3001596" y="2203885"/>
              <a:ext cx="34205" cy="63327"/>
            </a:xfrm>
            <a:custGeom>
              <a:avLst/>
              <a:gdLst/>
              <a:ahLst/>
              <a:cxnLst/>
              <a:rect l="l" t="t" r="r" b="b"/>
              <a:pathLst>
                <a:path w="34206" h="63329" extrusionOk="0">
                  <a:moveTo>
                    <a:pt x="28817" y="63330"/>
                  </a:moveTo>
                  <a:cubicBezTo>
                    <a:pt x="29055" y="48382"/>
                    <a:pt x="30861" y="33501"/>
                    <a:pt x="34207" y="18930"/>
                  </a:cubicBezTo>
                  <a:cubicBezTo>
                    <a:pt x="22374" y="13575"/>
                    <a:pt x="11009" y="7243"/>
                    <a:pt x="230" y="0"/>
                  </a:cubicBezTo>
                  <a:cubicBezTo>
                    <a:pt x="91" y="1295"/>
                    <a:pt x="46" y="2603"/>
                    <a:pt x="0" y="3908"/>
                  </a:cubicBezTo>
                  <a:lnTo>
                    <a:pt x="1862" y="4013"/>
                  </a:lnTo>
                  <a:cubicBezTo>
                    <a:pt x="10097" y="24126"/>
                    <a:pt x="19131" y="43887"/>
                    <a:pt x="28817" y="6333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 name="Google Shape;3420;p53">
              <a:extLst>
                <a:ext uri="{FF2B5EF4-FFF2-40B4-BE49-F238E27FC236}">
                  <a16:creationId xmlns:a16="http://schemas.microsoft.com/office/drawing/2014/main" id="{8EBDFB65-3836-4B70-9090-9082D384DA00}"/>
                </a:ext>
              </a:extLst>
            </p:cNvPr>
            <p:cNvSpPr/>
            <p:nvPr/>
          </p:nvSpPr>
          <p:spPr>
            <a:xfrm rot="-2142332">
              <a:off x="3285407" y="2325715"/>
              <a:ext cx="35457" cy="31971"/>
            </a:xfrm>
            <a:custGeom>
              <a:avLst/>
              <a:gdLst/>
              <a:ahLst/>
              <a:cxnLst/>
              <a:rect l="l" t="t" r="r" b="b"/>
              <a:pathLst>
                <a:path w="35458" h="31972" extrusionOk="0">
                  <a:moveTo>
                    <a:pt x="32413" y="12515"/>
                  </a:moveTo>
                  <a:cubicBezTo>
                    <a:pt x="21355" y="9032"/>
                    <a:pt x="10529" y="4852"/>
                    <a:pt x="0" y="0"/>
                  </a:cubicBezTo>
                  <a:cubicBezTo>
                    <a:pt x="9356" y="10337"/>
                    <a:pt x="18865" y="20533"/>
                    <a:pt x="28692" y="30408"/>
                  </a:cubicBezTo>
                  <a:cubicBezTo>
                    <a:pt x="30989" y="30841"/>
                    <a:pt x="33171" y="31448"/>
                    <a:pt x="35459" y="31972"/>
                  </a:cubicBezTo>
                  <a:cubicBezTo>
                    <a:pt x="34219" y="25523"/>
                    <a:pt x="33203" y="19038"/>
                    <a:pt x="32413" y="1251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 name="Google Shape;3421;p53">
              <a:extLst>
                <a:ext uri="{FF2B5EF4-FFF2-40B4-BE49-F238E27FC236}">
                  <a16:creationId xmlns:a16="http://schemas.microsoft.com/office/drawing/2014/main" id="{FC63A327-A910-A20D-BC0F-E03C3894BC3E}"/>
                </a:ext>
              </a:extLst>
            </p:cNvPr>
            <p:cNvSpPr/>
            <p:nvPr/>
          </p:nvSpPr>
          <p:spPr>
            <a:xfrm rot="-2142332">
              <a:off x="3318439" y="2313709"/>
              <a:ext cx="49865" cy="44939"/>
            </a:xfrm>
            <a:custGeom>
              <a:avLst/>
              <a:gdLst/>
              <a:ahLst/>
              <a:cxnLst/>
              <a:rect l="l" t="t" r="r" b="b"/>
              <a:pathLst>
                <a:path w="49867" h="44941" extrusionOk="0">
                  <a:moveTo>
                    <a:pt x="49868" y="10208"/>
                  </a:moveTo>
                  <a:cubicBezTo>
                    <a:pt x="49368" y="10156"/>
                    <a:pt x="48890" y="10221"/>
                    <a:pt x="48388" y="10150"/>
                  </a:cubicBezTo>
                  <a:cubicBezTo>
                    <a:pt x="33242" y="8013"/>
                    <a:pt x="18302" y="4618"/>
                    <a:pt x="3721" y="0"/>
                  </a:cubicBezTo>
                  <a:cubicBezTo>
                    <a:pt x="4513" y="6519"/>
                    <a:pt x="5528" y="13004"/>
                    <a:pt x="6767" y="19457"/>
                  </a:cubicBezTo>
                  <a:cubicBezTo>
                    <a:pt x="4479" y="18933"/>
                    <a:pt x="2297" y="18326"/>
                    <a:pt x="0" y="17893"/>
                  </a:cubicBezTo>
                  <a:cubicBezTo>
                    <a:pt x="8951" y="27088"/>
                    <a:pt x="18043" y="35827"/>
                    <a:pt x="27329" y="44493"/>
                  </a:cubicBezTo>
                  <a:lnTo>
                    <a:pt x="30654" y="44941"/>
                  </a:lnTo>
                  <a:cubicBezTo>
                    <a:pt x="40175" y="35380"/>
                    <a:pt x="46830" y="23349"/>
                    <a:pt x="49868" y="1020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 name="Google Shape;3422;p53">
              <a:extLst>
                <a:ext uri="{FF2B5EF4-FFF2-40B4-BE49-F238E27FC236}">
                  <a16:creationId xmlns:a16="http://schemas.microsoft.com/office/drawing/2014/main" id="{3C31E0DC-5D58-8B2B-6DD1-D0E6558AB432}"/>
                </a:ext>
              </a:extLst>
            </p:cNvPr>
            <p:cNvSpPr/>
            <p:nvPr/>
          </p:nvSpPr>
          <p:spPr>
            <a:xfrm rot="-2142332">
              <a:off x="3137810" y="2286146"/>
              <a:ext cx="205072" cy="145153"/>
            </a:xfrm>
            <a:custGeom>
              <a:avLst/>
              <a:gdLst/>
              <a:ahLst/>
              <a:cxnLst/>
              <a:rect l="l" t="t" r="r" b="b"/>
              <a:pathLst>
                <a:path w="205079" h="145158" extrusionOk="0">
                  <a:moveTo>
                    <a:pt x="186562" y="141828"/>
                  </a:moveTo>
                  <a:lnTo>
                    <a:pt x="187050" y="145158"/>
                  </a:lnTo>
                  <a:cubicBezTo>
                    <a:pt x="189816" y="144703"/>
                    <a:pt x="192478" y="144332"/>
                    <a:pt x="195234" y="143971"/>
                  </a:cubicBezTo>
                  <a:cubicBezTo>
                    <a:pt x="198810" y="142042"/>
                    <a:pt x="202120" y="139656"/>
                    <a:pt x="205080" y="136873"/>
                  </a:cubicBezTo>
                  <a:lnTo>
                    <a:pt x="201754" y="136425"/>
                  </a:lnTo>
                  <a:cubicBezTo>
                    <a:pt x="192468" y="127759"/>
                    <a:pt x="183376" y="119020"/>
                    <a:pt x="174425" y="109825"/>
                  </a:cubicBezTo>
                  <a:cubicBezTo>
                    <a:pt x="164598" y="99950"/>
                    <a:pt x="155090" y="89754"/>
                    <a:pt x="145733" y="79417"/>
                  </a:cubicBezTo>
                  <a:cubicBezTo>
                    <a:pt x="107327" y="62004"/>
                    <a:pt x="73863" y="35313"/>
                    <a:pt x="48357" y="1750"/>
                  </a:cubicBezTo>
                  <a:cubicBezTo>
                    <a:pt x="34034" y="87"/>
                    <a:pt x="19598" y="-392"/>
                    <a:pt x="5197" y="318"/>
                  </a:cubicBezTo>
                  <a:lnTo>
                    <a:pt x="0" y="2477"/>
                  </a:lnTo>
                  <a:cubicBezTo>
                    <a:pt x="3099" y="10299"/>
                    <a:pt x="6497" y="17965"/>
                    <a:pt x="10379" y="25493"/>
                  </a:cubicBezTo>
                  <a:cubicBezTo>
                    <a:pt x="43516" y="90723"/>
                    <a:pt x="109733" y="142721"/>
                    <a:pt x="182870" y="142185"/>
                  </a:cubicBezTo>
                  <a:cubicBezTo>
                    <a:pt x="184110" y="142193"/>
                    <a:pt x="185347" y="142074"/>
                    <a:pt x="186562" y="14182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 name="Google Shape;3423;p53">
              <a:extLst>
                <a:ext uri="{FF2B5EF4-FFF2-40B4-BE49-F238E27FC236}">
                  <a16:creationId xmlns:a16="http://schemas.microsoft.com/office/drawing/2014/main" id="{ED53042D-B670-0EED-D3D0-83103A83FA44}"/>
                </a:ext>
              </a:extLst>
            </p:cNvPr>
            <p:cNvSpPr/>
            <p:nvPr/>
          </p:nvSpPr>
          <p:spPr>
            <a:xfrm rot="-2142332">
              <a:off x="3064451" y="2268615"/>
              <a:ext cx="70115" cy="94111"/>
            </a:xfrm>
            <a:custGeom>
              <a:avLst/>
              <a:gdLst/>
              <a:ahLst/>
              <a:cxnLst/>
              <a:rect l="l" t="t" r="r" b="b"/>
              <a:pathLst>
                <a:path w="70117" h="94114" extrusionOk="0">
                  <a:moveTo>
                    <a:pt x="70117" y="93387"/>
                  </a:moveTo>
                  <a:cubicBezTo>
                    <a:pt x="50665" y="67657"/>
                    <a:pt x="37391" y="37804"/>
                    <a:pt x="31321" y="6133"/>
                  </a:cubicBezTo>
                  <a:cubicBezTo>
                    <a:pt x="22425" y="3215"/>
                    <a:pt x="13269" y="1161"/>
                    <a:pt x="3979" y="0"/>
                  </a:cubicBezTo>
                  <a:lnTo>
                    <a:pt x="0" y="418"/>
                  </a:lnTo>
                  <a:cubicBezTo>
                    <a:pt x="2867" y="32508"/>
                    <a:pt x="10191" y="64043"/>
                    <a:pt x="21760" y="94114"/>
                  </a:cubicBezTo>
                  <a:lnTo>
                    <a:pt x="26957" y="91954"/>
                  </a:lnTo>
                  <a:cubicBezTo>
                    <a:pt x="41359" y="91245"/>
                    <a:pt x="55794" y="91724"/>
                    <a:pt x="70117" y="9338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 name="Google Shape;3424;p53">
              <a:extLst>
                <a:ext uri="{FF2B5EF4-FFF2-40B4-BE49-F238E27FC236}">
                  <a16:creationId xmlns:a16="http://schemas.microsoft.com/office/drawing/2014/main" id="{499F8D9B-AA42-8E17-9EC8-D91472322C5F}"/>
                </a:ext>
              </a:extLst>
            </p:cNvPr>
            <p:cNvSpPr/>
            <p:nvPr/>
          </p:nvSpPr>
          <p:spPr>
            <a:xfrm rot="-2142332">
              <a:off x="3013123" y="2204717"/>
              <a:ext cx="33731" cy="99057"/>
            </a:xfrm>
            <a:custGeom>
              <a:avLst/>
              <a:gdLst/>
              <a:ahLst/>
              <a:cxnLst/>
              <a:rect l="l" t="t" r="r" b="b"/>
              <a:pathLst>
                <a:path w="33732" h="99060" extrusionOk="0">
                  <a:moveTo>
                    <a:pt x="33732" y="99061"/>
                  </a:moveTo>
                  <a:cubicBezTo>
                    <a:pt x="31290" y="85993"/>
                    <a:pt x="30148" y="72715"/>
                    <a:pt x="30324" y="59422"/>
                  </a:cubicBezTo>
                  <a:cubicBezTo>
                    <a:pt x="20638" y="39979"/>
                    <a:pt x="11604" y="20218"/>
                    <a:pt x="3369" y="105"/>
                  </a:cubicBezTo>
                  <a:lnTo>
                    <a:pt x="1508" y="0"/>
                  </a:lnTo>
                  <a:cubicBezTo>
                    <a:pt x="-769" y="31087"/>
                    <a:pt x="-467" y="62309"/>
                    <a:pt x="2412" y="93346"/>
                  </a:cubicBezTo>
                  <a:lnTo>
                    <a:pt x="6391" y="92928"/>
                  </a:lnTo>
                  <a:cubicBezTo>
                    <a:pt x="15681" y="94089"/>
                    <a:pt x="24837" y="96143"/>
                    <a:pt x="33732" y="9906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 name="Google Shape;3425;p53">
              <a:extLst>
                <a:ext uri="{FF2B5EF4-FFF2-40B4-BE49-F238E27FC236}">
                  <a16:creationId xmlns:a16="http://schemas.microsoft.com/office/drawing/2014/main" id="{D5FC5BCD-0BE8-C114-E5F3-089F508D0FD9}"/>
                </a:ext>
              </a:extLst>
            </p:cNvPr>
            <p:cNvSpPr/>
            <p:nvPr/>
          </p:nvSpPr>
          <p:spPr>
            <a:xfrm rot="-2142332">
              <a:off x="2764720" y="2504036"/>
              <a:ext cx="28464" cy="91494"/>
            </a:xfrm>
            <a:custGeom>
              <a:avLst/>
              <a:gdLst/>
              <a:ahLst/>
              <a:cxnLst/>
              <a:rect l="l" t="t" r="r" b="b"/>
              <a:pathLst>
                <a:path w="28465" h="91497" extrusionOk="0">
                  <a:moveTo>
                    <a:pt x="28466" y="89954"/>
                  </a:moveTo>
                  <a:cubicBezTo>
                    <a:pt x="14028" y="67460"/>
                    <a:pt x="7581" y="40767"/>
                    <a:pt x="10162" y="14169"/>
                  </a:cubicBezTo>
                  <a:cubicBezTo>
                    <a:pt x="7506" y="9842"/>
                    <a:pt x="4731" y="5610"/>
                    <a:pt x="2217" y="1173"/>
                  </a:cubicBezTo>
                  <a:cubicBezTo>
                    <a:pt x="1506" y="816"/>
                    <a:pt x="711" y="357"/>
                    <a:pt x="0" y="0"/>
                  </a:cubicBezTo>
                  <a:cubicBezTo>
                    <a:pt x="2057" y="30752"/>
                    <a:pt x="6244" y="61324"/>
                    <a:pt x="12533" y="91497"/>
                  </a:cubicBezTo>
                  <a:lnTo>
                    <a:pt x="15893" y="90732"/>
                  </a:lnTo>
                  <a:cubicBezTo>
                    <a:pt x="20070" y="90293"/>
                    <a:pt x="24269" y="90068"/>
                    <a:pt x="28466" y="8995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 name="Google Shape;3426;p53">
              <a:extLst>
                <a:ext uri="{FF2B5EF4-FFF2-40B4-BE49-F238E27FC236}">
                  <a16:creationId xmlns:a16="http://schemas.microsoft.com/office/drawing/2014/main" id="{753A20F6-6809-CDF9-8A5B-23F719CF536F}"/>
                </a:ext>
              </a:extLst>
            </p:cNvPr>
            <p:cNvSpPr/>
            <p:nvPr/>
          </p:nvSpPr>
          <p:spPr>
            <a:xfrm rot="-2142332">
              <a:off x="2824768" y="2547416"/>
              <a:ext cx="100479" cy="105689"/>
            </a:xfrm>
            <a:custGeom>
              <a:avLst/>
              <a:gdLst/>
              <a:ahLst/>
              <a:cxnLst/>
              <a:rect l="l" t="t" r="r" b="b"/>
              <a:pathLst>
                <a:path w="100482" h="105693" extrusionOk="0">
                  <a:moveTo>
                    <a:pt x="15933" y="0"/>
                  </a:moveTo>
                  <a:cubicBezTo>
                    <a:pt x="11735" y="114"/>
                    <a:pt x="7537" y="339"/>
                    <a:pt x="3360" y="778"/>
                  </a:cubicBezTo>
                  <a:lnTo>
                    <a:pt x="0" y="1543"/>
                  </a:lnTo>
                  <a:cubicBezTo>
                    <a:pt x="5315" y="26611"/>
                    <a:pt x="14822" y="50604"/>
                    <a:pt x="28121" y="72512"/>
                  </a:cubicBezTo>
                  <a:cubicBezTo>
                    <a:pt x="35714" y="84567"/>
                    <a:pt x="44681" y="95702"/>
                    <a:pt x="54841" y="105693"/>
                  </a:cubicBezTo>
                  <a:cubicBezTo>
                    <a:pt x="69073" y="96876"/>
                    <a:pt x="84424" y="90005"/>
                    <a:pt x="100483" y="85264"/>
                  </a:cubicBezTo>
                  <a:cubicBezTo>
                    <a:pt x="66762" y="62919"/>
                    <a:pt x="37986" y="33899"/>
                    <a:pt x="1593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 name="Google Shape;3427;p53">
              <a:extLst>
                <a:ext uri="{FF2B5EF4-FFF2-40B4-BE49-F238E27FC236}">
                  <a16:creationId xmlns:a16="http://schemas.microsoft.com/office/drawing/2014/main" id="{77196181-11DF-E5D1-A6F4-E9CDDF6C52BF}"/>
                </a:ext>
              </a:extLst>
            </p:cNvPr>
            <p:cNvSpPr/>
            <p:nvPr/>
          </p:nvSpPr>
          <p:spPr>
            <a:xfrm rot="-2142332">
              <a:off x="2906817" y="2572570"/>
              <a:ext cx="150214" cy="79759"/>
            </a:xfrm>
            <a:custGeom>
              <a:avLst/>
              <a:gdLst/>
              <a:ahLst/>
              <a:cxnLst/>
              <a:rect l="l" t="t" r="r" b="b"/>
              <a:pathLst>
                <a:path w="150219" h="79762" extrusionOk="0">
                  <a:moveTo>
                    <a:pt x="100338" y="78405"/>
                  </a:moveTo>
                  <a:cubicBezTo>
                    <a:pt x="115339" y="67836"/>
                    <a:pt x="132296" y="60359"/>
                    <a:pt x="150220" y="56410"/>
                  </a:cubicBezTo>
                  <a:cubicBezTo>
                    <a:pt x="113298" y="41704"/>
                    <a:pt x="78205" y="22775"/>
                    <a:pt x="45642" y="0"/>
                  </a:cubicBezTo>
                  <a:cubicBezTo>
                    <a:pt x="29583" y="4741"/>
                    <a:pt x="14232" y="11612"/>
                    <a:pt x="0" y="20429"/>
                  </a:cubicBezTo>
                  <a:cubicBezTo>
                    <a:pt x="24118" y="43926"/>
                    <a:pt x="52813" y="62218"/>
                    <a:pt x="84302" y="74168"/>
                  </a:cubicBezTo>
                  <a:cubicBezTo>
                    <a:pt x="89424" y="76210"/>
                    <a:pt x="94659" y="78080"/>
                    <a:pt x="99913" y="7976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 name="Google Shape;3428;p53">
              <a:extLst>
                <a:ext uri="{FF2B5EF4-FFF2-40B4-BE49-F238E27FC236}">
                  <a16:creationId xmlns:a16="http://schemas.microsoft.com/office/drawing/2014/main" id="{7AA16B66-D763-2AFC-910F-842CF52A13EC}"/>
                </a:ext>
              </a:extLst>
            </p:cNvPr>
            <p:cNvSpPr/>
            <p:nvPr/>
          </p:nvSpPr>
          <p:spPr>
            <a:xfrm rot="-2142332">
              <a:off x="3012873" y="2569845"/>
              <a:ext cx="127846" cy="45157"/>
            </a:xfrm>
            <a:custGeom>
              <a:avLst/>
              <a:gdLst/>
              <a:ahLst/>
              <a:cxnLst/>
              <a:rect l="l" t="t" r="r" b="b"/>
              <a:pathLst>
                <a:path w="127850" h="45159" extrusionOk="0">
                  <a:moveTo>
                    <a:pt x="124748" y="44889"/>
                  </a:moveTo>
                  <a:lnTo>
                    <a:pt x="126405" y="45160"/>
                  </a:lnTo>
                  <a:cubicBezTo>
                    <a:pt x="126980" y="42412"/>
                    <a:pt x="127462" y="39655"/>
                    <a:pt x="127850" y="36887"/>
                  </a:cubicBezTo>
                  <a:lnTo>
                    <a:pt x="126461" y="36738"/>
                  </a:lnTo>
                  <a:cubicBezTo>
                    <a:pt x="114749" y="29123"/>
                    <a:pt x="103037" y="21416"/>
                    <a:pt x="91326" y="13618"/>
                  </a:cubicBezTo>
                  <a:cubicBezTo>
                    <a:pt x="77391" y="9907"/>
                    <a:pt x="63693" y="5360"/>
                    <a:pt x="50307" y="0"/>
                  </a:cubicBezTo>
                  <a:cubicBezTo>
                    <a:pt x="32383" y="3949"/>
                    <a:pt x="15426" y="11426"/>
                    <a:pt x="426" y="21995"/>
                  </a:cubicBezTo>
                  <a:lnTo>
                    <a:pt x="0" y="23353"/>
                  </a:lnTo>
                  <a:cubicBezTo>
                    <a:pt x="40497" y="35802"/>
                    <a:pt x="82418" y="43039"/>
                    <a:pt x="124748" y="448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 name="Google Shape;3429;p53">
              <a:extLst>
                <a:ext uri="{FF2B5EF4-FFF2-40B4-BE49-F238E27FC236}">
                  <a16:creationId xmlns:a16="http://schemas.microsoft.com/office/drawing/2014/main" id="{729EB668-2300-4445-1DF3-431AA842F8B6}"/>
                </a:ext>
              </a:extLst>
            </p:cNvPr>
            <p:cNvSpPr/>
            <p:nvPr/>
          </p:nvSpPr>
          <p:spPr>
            <a:xfrm rot="-2142332">
              <a:off x="2942279" y="2996641"/>
              <a:ext cx="83396" cy="40874"/>
            </a:xfrm>
            <a:custGeom>
              <a:avLst/>
              <a:gdLst/>
              <a:ahLst/>
              <a:cxnLst/>
              <a:rect l="l" t="t" r="r" b="b"/>
              <a:pathLst>
                <a:path w="83399" h="40875" extrusionOk="0">
                  <a:moveTo>
                    <a:pt x="188" y="24890"/>
                  </a:moveTo>
                  <a:cubicBezTo>
                    <a:pt x="87" y="29647"/>
                    <a:pt x="-8" y="34404"/>
                    <a:pt x="1" y="39159"/>
                  </a:cubicBezTo>
                  <a:lnTo>
                    <a:pt x="286" y="40876"/>
                  </a:lnTo>
                  <a:cubicBezTo>
                    <a:pt x="28701" y="36529"/>
                    <a:pt x="56566" y="29140"/>
                    <a:pt x="83400" y="18838"/>
                  </a:cubicBezTo>
                  <a:lnTo>
                    <a:pt x="82723" y="17269"/>
                  </a:lnTo>
                  <a:cubicBezTo>
                    <a:pt x="80796" y="11591"/>
                    <a:pt x="79182" y="5815"/>
                    <a:pt x="77717" y="0"/>
                  </a:cubicBezTo>
                  <a:cubicBezTo>
                    <a:pt x="52824" y="11003"/>
                    <a:pt x="26836" y="19346"/>
                    <a:pt x="188" y="2489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 name="Google Shape;3430;p53">
              <a:extLst>
                <a:ext uri="{FF2B5EF4-FFF2-40B4-BE49-F238E27FC236}">
                  <a16:creationId xmlns:a16="http://schemas.microsoft.com/office/drawing/2014/main" id="{59694B66-A77C-B595-4BF2-678FAC8E4D22}"/>
                </a:ext>
              </a:extLst>
            </p:cNvPr>
            <p:cNvSpPr/>
            <p:nvPr/>
          </p:nvSpPr>
          <p:spPr>
            <a:xfrm rot="-2142332">
              <a:off x="2988647" y="2921354"/>
              <a:ext cx="71101" cy="58119"/>
            </a:xfrm>
            <a:custGeom>
              <a:avLst/>
              <a:gdLst/>
              <a:ahLst/>
              <a:cxnLst/>
              <a:rect l="l" t="t" r="r" b="b"/>
              <a:pathLst>
                <a:path w="71103" h="58121" extrusionOk="0">
                  <a:moveTo>
                    <a:pt x="0" y="39284"/>
                  </a:moveTo>
                  <a:cubicBezTo>
                    <a:pt x="1465" y="45100"/>
                    <a:pt x="3079" y="50875"/>
                    <a:pt x="5006" y="56553"/>
                  </a:cubicBezTo>
                  <a:lnTo>
                    <a:pt x="5683" y="58122"/>
                  </a:lnTo>
                  <a:cubicBezTo>
                    <a:pt x="27046" y="49824"/>
                    <a:pt x="47138" y="38572"/>
                    <a:pt x="65372" y="24694"/>
                  </a:cubicBezTo>
                  <a:cubicBezTo>
                    <a:pt x="67310" y="23216"/>
                    <a:pt x="69258" y="21645"/>
                    <a:pt x="71103" y="20155"/>
                  </a:cubicBezTo>
                  <a:lnTo>
                    <a:pt x="70100" y="19020"/>
                  </a:lnTo>
                  <a:cubicBezTo>
                    <a:pt x="68720" y="12735"/>
                    <a:pt x="67354" y="6383"/>
                    <a:pt x="66067" y="0"/>
                  </a:cubicBezTo>
                  <a:cubicBezTo>
                    <a:pt x="45746" y="15761"/>
                    <a:pt x="23556" y="28956"/>
                    <a:pt x="0" y="3928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 name="Google Shape;3431;p53">
              <a:extLst>
                <a:ext uri="{FF2B5EF4-FFF2-40B4-BE49-F238E27FC236}">
                  <a16:creationId xmlns:a16="http://schemas.microsoft.com/office/drawing/2014/main" id="{C0A52606-5598-D2BD-7A43-425229F5E311}"/>
                </a:ext>
              </a:extLst>
            </p:cNvPr>
            <p:cNvSpPr/>
            <p:nvPr/>
          </p:nvSpPr>
          <p:spPr>
            <a:xfrm rot="-2142332">
              <a:off x="3012747" y="2829027"/>
              <a:ext cx="61790" cy="86439"/>
            </a:xfrm>
            <a:custGeom>
              <a:avLst/>
              <a:gdLst/>
              <a:ahLst/>
              <a:cxnLst/>
              <a:rect l="l" t="t" r="r" b="b"/>
              <a:pathLst>
                <a:path w="61792" h="86442" extrusionOk="0">
                  <a:moveTo>
                    <a:pt x="0" y="66288"/>
                  </a:moveTo>
                  <a:cubicBezTo>
                    <a:pt x="1287" y="72672"/>
                    <a:pt x="2653" y="79023"/>
                    <a:pt x="4033" y="85308"/>
                  </a:cubicBezTo>
                  <a:lnTo>
                    <a:pt x="5037" y="86443"/>
                  </a:lnTo>
                  <a:cubicBezTo>
                    <a:pt x="27402" y="67458"/>
                    <a:pt x="46565" y="45002"/>
                    <a:pt x="61793" y="19934"/>
                  </a:cubicBezTo>
                  <a:lnTo>
                    <a:pt x="61090" y="19485"/>
                  </a:lnTo>
                  <a:cubicBezTo>
                    <a:pt x="59353" y="13098"/>
                    <a:pt x="58131" y="6582"/>
                    <a:pt x="57436" y="0"/>
                  </a:cubicBezTo>
                  <a:cubicBezTo>
                    <a:pt x="43014" y="25778"/>
                    <a:pt x="23469" y="48337"/>
                    <a:pt x="0" y="662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 name="Google Shape;3432;p53">
              <a:extLst>
                <a:ext uri="{FF2B5EF4-FFF2-40B4-BE49-F238E27FC236}">
                  <a16:creationId xmlns:a16="http://schemas.microsoft.com/office/drawing/2014/main" id="{765FB3DF-DDFE-3AA8-D70A-EB500F6CB249}"/>
                </a:ext>
              </a:extLst>
            </p:cNvPr>
            <p:cNvSpPr/>
            <p:nvPr/>
          </p:nvSpPr>
          <p:spPr>
            <a:xfrm rot="-2142332">
              <a:off x="3012918" y="2717740"/>
              <a:ext cx="59101" cy="113532"/>
            </a:xfrm>
            <a:custGeom>
              <a:avLst/>
              <a:gdLst/>
              <a:ahLst/>
              <a:cxnLst/>
              <a:rect l="l" t="t" r="r" b="b"/>
              <a:pathLst>
                <a:path w="59103" h="113536" extrusionOk="0">
                  <a:moveTo>
                    <a:pt x="0" y="93602"/>
                  </a:moveTo>
                  <a:cubicBezTo>
                    <a:pt x="694" y="100184"/>
                    <a:pt x="1916" y="106700"/>
                    <a:pt x="3654" y="113087"/>
                  </a:cubicBezTo>
                  <a:lnTo>
                    <a:pt x="4356" y="113537"/>
                  </a:lnTo>
                  <a:cubicBezTo>
                    <a:pt x="25854" y="77343"/>
                    <a:pt x="44172" y="39355"/>
                    <a:pt x="59104" y="0"/>
                  </a:cubicBezTo>
                  <a:cubicBezTo>
                    <a:pt x="46268" y="4458"/>
                    <a:pt x="33529" y="9292"/>
                    <a:pt x="20885" y="14503"/>
                  </a:cubicBezTo>
                  <a:cubicBezTo>
                    <a:pt x="20368" y="42161"/>
                    <a:pt x="13205" y="69290"/>
                    <a:pt x="0" y="9360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 name="Google Shape;3433;p53">
              <a:extLst>
                <a:ext uri="{FF2B5EF4-FFF2-40B4-BE49-F238E27FC236}">
                  <a16:creationId xmlns:a16="http://schemas.microsoft.com/office/drawing/2014/main" id="{75C749FF-65D6-BD84-D6D9-364989804214}"/>
                </a:ext>
              </a:extLst>
            </p:cNvPr>
            <p:cNvSpPr/>
            <p:nvPr/>
          </p:nvSpPr>
          <p:spPr>
            <a:xfrm rot="-2142332">
              <a:off x="3274294" y="2455186"/>
              <a:ext cx="53046" cy="171627"/>
            </a:xfrm>
            <a:custGeom>
              <a:avLst/>
              <a:gdLst/>
              <a:ahLst/>
              <a:cxnLst/>
              <a:rect l="l" t="t" r="r" b="b"/>
              <a:pathLst>
                <a:path w="53048" h="171633" extrusionOk="0">
                  <a:moveTo>
                    <a:pt x="1196" y="53668"/>
                  </a:moveTo>
                  <a:cubicBezTo>
                    <a:pt x="7128" y="78982"/>
                    <a:pt x="7284" y="105305"/>
                    <a:pt x="1652" y="130687"/>
                  </a:cubicBezTo>
                  <a:cubicBezTo>
                    <a:pt x="12641" y="147198"/>
                    <a:pt x="27047" y="161161"/>
                    <a:pt x="43897" y="171634"/>
                  </a:cubicBezTo>
                  <a:cubicBezTo>
                    <a:pt x="45519" y="166096"/>
                    <a:pt x="46955" y="160537"/>
                    <a:pt x="48217" y="154868"/>
                  </a:cubicBezTo>
                  <a:cubicBezTo>
                    <a:pt x="60197" y="101442"/>
                    <a:pt x="49676" y="45445"/>
                    <a:pt x="19120" y="0"/>
                  </a:cubicBezTo>
                  <a:cubicBezTo>
                    <a:pt x="12504" y="7959"/>
                    <a:pt x="6159" y="16130"/>
                    <a:pt x="0" y="24431"/>
                  </a:cubicBezTo>
                  <a:cubicBezTo>
                    <a:pt x="3473" y="33807"/>
                    <a:pt x="3892" y="44040"/>
                    <a:pt x="1196" y="5366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 name="Google Shape;3434;p53">
              <a:extLst>
                <a:ext uri="{FF2B5EF4-FFF2-40B4-BE49-F238E27FC236}">
                  <a16:creationId xmlns:a16="http://schemas.microsoft.com/office/drawing/2014/main" id="{5D4E8F80-6118-3185-86C0-10CAC3DC519F}"/>
                </a:ext>
              </a:extLst>
            </p:cNvPr>
            <p:cNvSpPr/>
            <p:nvPr/>
          </p:nvSpPr>
          <p:spPr>
            <a:xfrm rot="-2142332">
              <a:off x="3303514" y="2579404"/>
              <a:ext cx="80122" cy="119925"/>
            </a:xfrm>
            <a:custGeom>
              <a:avLst/>
              <a:gdLst/>
              <a:ahLst/>
              <a:cxnLst/>
              <a:rect l="l" t="t" r="r" b="b"/>
              <a:pathLst>
                <a:path w="80125" h="119929" extrusionOk="0">
                  <a:moveTo>
                    <a:pt x="0" y="83797"/>
                  </a:moveTo>
                  <a:cubicBezTo>
                    <a:pt x="11264" y="97720"/>
                    <a:pt x="24532" y="109897"/>
                    <a:pt x="39371" y="119929"/>
                  </a:cubicBezTo>
                  <a:cubicBezTo>
                    <a:pt x="57650" y="96298"/>
                    <a:pt x="71461" y="69532"/>
                    <a:pt x="80125" y="40947"/>
                  </a:cubicBezTo>
                  <a:cubicBezTo>
                    <a:pt x="63275" y="30474"/>
                    <a:pt x="48869" y="16511"/>
                    <a:pt x="37880" y="0"/>
                  </a:cubicBezTo>
                  <a:cubicBezTo>
                    <a:pt x="30948" y="30169"/>
                    <a:pt x="18071" y="58656"/>
                    <a:pt x="0" y="8379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 name="Google Shape;3435;p53">
              <a:extLst>
                <a:ext uri="{FF2B5EF4-FFF2-40B4-BE49-F238E27FC236}">
                  <a16:creationId xmlns:a16="http://schemas.microsoft.com/office/drawing/2014/main" id="{BA634511-1BC0-348D-6820-7B2F7E27C065}"/>
                </a:ext>
              </a:extLst>
            </p:cNvPr>
            <p:cNvSpPr/>
            <p:nvPr/>
          </p:nvSpPr>
          <p:spPr>
            <a:xfrm rot="-2142332">
              <a:off x="3305989" y="2675528"/>
              <a:ext cx="87703" cy="97762"/>
            </a:xfrm>
            <a:custGeom>
              <a:avLst/>
              <a:gdLst/>
              <a:ahLst/>
              <a:cxnLst/>
              <a:rect l="l" t="t" r="r" b="b"/>
              <a:pathLst>
                <a:path w="87706" h="97765" extrusionOk="0">
                  <a:moveTo>
                    <a:pt x="0" y="54464"/>
                  </a:moveTo>
                  <a:cubicBezTo>
                    <a:pt x="6444" y="69168"/>
                    <a:pt x="14339" y="83193"/>
                    <a:pt x="23567" y="96331"/>
                  </a:cubicBezTo>
                  <a:lnTo>
                    <a:pt x="24727" y="97765"/>
                  </a:lnTo>
                  <a:cubicBezTo>
                    <a:pt x="33142" y="90893"/>
                    <a:pt x="41735" y="84131"/>
                    <a:pt x="49708" y="77022"/>
                  </a:cubicBezTo>
                  <a:cubicBezTo>
                    <a:pt x="63708" y="64693"/>
                    <a:pt x="76438" y="50995"/>
                    <a:pt x="87707" y="36132"/>
                  </a:cubicBezTo>
                  <a:cubicBezTo>
                    <a:pt x="72868" y="26099"/>
                    <a:pt x="59600" y="13923"/>
                    <a:pt x="48336" y="0"/>
                  </a:cubicBezTo>
                  <a:cubicBezTo>
                    <a:pt x="34318" y="19908"/>
                    <a:pt x="18104" y="38177"/>
                    <a:pt x="0" y="544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 name="Google Shape;3436;p53">
              <a:extLst>
                <a:ext uri="{FF2B5EF4-FFF2-40B4-BE49-F238E27FC236}">
                  <a16:creationId xmlns:a16="http://schemas.microsoft.com/office/drawing/2014/main" id="{DC0EAF14-D42C-7DE1-84E7-B7C1BD013BFF}"/>
                </a:ext>
              </a:extLst>
            </p:cNvPr>
            <p:cNvSpPr/>
            <p:nvPr/>
          </p:nvSpPr>
          <p:spPr>
            <a:xfrm rot="-2142332">
              <a:off x="3319734" y="2745847"/>
              <a:ext cx="48997" cy="91013"/>
            </a:xfrm>
            <a:custGeom>
              <a:avLst/>
              <a:gdLst/>
              <a:ahLst/>
              <a:cxnLst/>
              <a:rect l="l" t="t" r="r" b="b"/>
              <a:pathLst>
                <a:path w="48999" h="91016" extrusionOk="0">
                  <a:moveTo>
                    <a:pt x="4426" y="16685"/>
                  </a:moveTo>
                  <a:cubicBezTo>
                    <a:pt x="1305" y="40885"/>
                    <a:pt x="-169" y="65268"/>
                    <a:pt x="15" y="89667"/>
                  </a:cubicBezTo>
                  <a:lnTo>
                    <a:pt x="2119" y="91016"/>
                  </a:lnTo>
                  <a:cubicBezTo>
                    <a:pt x="15082" y="72700"/>
                    <a:pt x="30912" y="56590"/>
                    <a:pt x="49000" y="43301"/>
                  </a:cubicBezTo>
                  <a:lnTo>
                    <a:pt x="47840" y="41867"/>
                  </a:lnTo>
                  <a:cubicBezTo>
                    <a:pt x="38612" y="28729"/>
                    <a:pt x="30717" y="14704"/>
                    <a:pt x="24273" y="0"/>
                  </a:cubicBezTo>
                  <a:cubicBezTo>
                    <a:pt x="17859" y="5805"/>
                    <a:pt x="11243" y="11367"/>
                    <a:pt x="4426" y="1668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 name="Google Shape;3437;p53">
              <a:extLst>
                <a:ext uri="{FF2B5EF4-FFF2-40B4-BE49-F238E27FC236}">
                  <a16:creationId xmlns:a16="http://schemas.microsoft.com/office/drawing/2014/main" id="{BAA48563-7A34-3FBB-5D45-CA3ADCFB0706}"/>
                </a:ext>
              </a:extLst>
            </p:cNvPr>
            <p:cNvSpPr/>
            <p:nvPr/>
          </p:nvSpPr>
          <p:spPr>
            <a:xfrm rot="-2142332">
              <a:off x="3565517" y="2526464"/>
              <a:ext cx="53042" cy="98464"/>
            </a:xfrm>
            <a:custGeom>
              <a:avLst/>
              <a:gdLst/>
              <a:ahLst/>
              <a:cxnLst/>
              <a:rect l="l" t="t" r="r" b="b"/>
              <a:pathLst>
                <a:path w="53044" h="98467" extrusionOk="0">
                  <a:moveTo>
                    <a:pt x="0" y="43648"/>
                  </a:moveTo>
                  <a:cubicBezTo>
                    <a:pt x="2678" y="62109"/>
                    <a:pt x="5885" y="80462"/>
                    <a:pt x="9133" y="98467"/>
                  </a:cubicBezTo>
                  <a:cubicBezTo>
                    <a:pt x="21240" y="77982"/>
                    <a:pt x="36005" y="59188"/>
                    <a:pt x="53044" y="42572"/>
                  </a:cubicBezTo>
                  <a:lnTo>
                    <a:pt x="52787" y="42356"/>
                  </a:lnTo>
                  <a:cubicBezTo>
                    <a:pt x="46072" y="28850"/>
                    <a:pt x="40868" y="14646"/>
                    <a:pt x="37269" y="0"/>
                  </a:cubicBezTo>
                  <a:cubicBezTo>
                    <a:pt x="26155" y="15616"/>
                    <a:pt x="13684" y="30222"/>
                    <a:pt x="0" y="4364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 name="Google Shape;3438;p53">
              <a:extLst>
                <a:ext uri="{FF2B5EF4-FFF2-40B4-BE49-F238E27FC236}">
                  <a16:creationId xmlns:a16="http://schemas.microsoft.com/office/drawing/2014/main" id="{6299C8AE-35A8-8876-21D8-E577AAE70238}"/>
                </a:ext>
              </a:extLst>
            </p:cNvPr>
            <p:cNvSpPr/>
            <p:nvPr/>
          </p:nvSpPr>
          <p:spPr>
            <a:xfrm rot="-2142332">
              <a:off x="3559336" y="2447459"/>
              <a:ext cx="63713" cy="108125"/>
            </a:xfrm>
            <a:custGeom>
              <a:avLst/>
              <a:gdLst/>
              <a:ahLst/>
              <a:cxnLst/>
              <a:rect l="l" t="t" r="r" b="b"/>
              <a:pathLst>
                <a:path w="63715" h="108129" extrusionOk="0">
                  <a:moveTo>
                    <a:pt x="0" y="65557"/>
                  </a:moveTo>
                  <a:cubicBezTo>
                    <a:pt x="3599" y="80203"/>
                    <a:pt x="8803" y="94408"/>
                    <a:pt x="15518" y="107914"/>
                  </a:cubicBezTo>
                  <a:lnTo>
                    <a:pt x="15775" y="108130"/>
                  </a:lnTo>
                  <a:cubicBezTo>
                    <a:pt x="31118" y="92538"/>
                    <a:pt x="47689" y="77734"/>
                    <a:pt x="63715" y="62777"/>
                  </a:cubicBezTo>
                  <a:cubicBezTo>
                    <a:pt x="52617" y="42986"/>
                    <a:pt x="44008" y="21901"/>
                    <a:pt x="38084" y="0"/>
                  </a:cubicBezTo>
                  <a:cubicBezTo>
                    <a:pt x="27328" y="22921"/>
                    <a:pt x="14585" y="44857"/>
                    <a:pt x="0" y="6555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 name="Google Shape;3439;p53">
              <a:extLst>
                <a:ext uri="{FF2B5EF4-FFF2-40B4-BE49-F238E27FC236}">
                  <a16:creationId xmlns:a16="http://schemas.microsoft.com/office/drawing/2014/main" id="{F881C5FB-183E-6FB0-7D06-9F3D338FDD19}"/>
                </a:ext>
              </a:extLst>
            </p:cNvPr>
            <p:cNvSpPr/>
            <p:nvPr/>
          </p:nvSpPr>
          <p:spPr>
            <a:xfrm rot="-2138257">
              <a:off x="3545817" y="2332882"/>
              <a:ext cx="85002" cy="162625"/>
            </a:xfrm>
            <a:custGeom>
              <a:avLst/>
              <a:gdLst/>
              <a:ahLst/>
              <a:cxnLst/>
              <a:rect l="l" t="t" r="r" b="b"/>
              <a:pathLst>
                <a:path w="85025" h="162669" extrusionOk="0">
                  <a:moveTo>
                    <a:pt x="40789" y="10159"/>
                  </a:moveTo>
                  <a:cubicBezTo>
                    <a:pt x="35928" y="21367"/>
                    <a:pt x="30438" y="32291"/>
                    <a:pt x="24346" y="42880"/>
                  </a:cubicBezTo>
                  <a:cubicBezTo>
                    <a:pt x="16809" y="62285"/>
                    <a:pt x="8859" y="81355"/>
                    <a:pt x="0" y="99893"/>
                  </a:cubicBezTo>
                  <a:cubicBezTo>
                    <a:pt x="5924" y="121794"/>
                    <a:pt x="14533" y="142879"/>
                    <a:pt x="25631" y="162670"/>
                  </a:cubicBezTo>
                  <a:cubicBezTo>
                    <a:pt x="48244" y="142793"/>
                    <a:pt x="68205" y="120094"/>
                    <a:pt x="85026" y="95130"/>
                  </a:cubicBezTo>
                  <a:lnTo>
                    <a:pt x="83798" y="94345"/>
                  </a:lnTo>
                  <a:cubicBezTo>
                    <a:pt x="61665" y="67379"/>
                    <a:pt x="47733" y="34637"/>
                    <a:pt x="43652" y="0"/>
                  </a:cubicBezTo>
                  <a:cubicBezTo>
                    <a:pt x="43136" y="3495"/>
                    <a:pt x="42174" y="6909"/>
                    <a:pt x="40789" y="1015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 name="Google Shape;3440;p53">
              <a:extLst>
                <a:ext uri="{FF2B5EF4-FFF2-40B4-BE49-F238E27FC236}">
                  <a16:creationId xmlns:a16="http://schemas.microsoft.com/office/drawing/2014/main" id="{28F8776A-5AA9-3B99-61D0-40DF16470601}"/>
                </a:ext>
              </a:extLst>
            </p:cNvPr>
            <p:cNvSpPr/>
            <p:nvPr/>
          </p:nvSpPr>
          <p:spPr>
            <a:xfrm rot="-2142332">
              <a:off x="3533675" y="2226912"/>
              <a:ext cx="65586" cy="197121"/>
            </a:xfrm>
            <a:custGeom>
              <a:avLst/>
              <a:gdLst/>
              <a:ahLst/>
              <a:cxnLst/>
              <a:rect l="l" t="t" r="r" b="b"/>
              <a:pathLst>
                <a:path w="65588" h="197128" extrusionOk="0">
                  <a:moveTo>
                    <a:pt x="21348" y="31741"/>
                  </a:moveTo>
                  <a:cubicBezTo>
                    <a:pt x="20855" y="36674"/>
                    <a:pt x="19676" y="41515"/>
                    <a:pt x="17845" y="46123"/>
                  </a:cubicBezTo>
                  <a:cubicBezTo>
                    <a:pt x="11787" y="61505"/>
                    <a:pt x="6065" y="76920"/>
                    <a:pt x="403" y="92276"/>
                  </a:cubicBezTo>
                  <a:cubicBezTo>
                    <a:pt x="615" y="95522"/>
                    <a:pt x="480" y="98781"/>
                    <a:pt x="0" y="101998"/>
                  </a:cubicBezTo>
                  <a:cubicBezTo>
                    <a:pt x="4081" y="136635"/>
                    <a:pt x="18013" y="169377"/>
                    <a:pt x="40146" y="196343"/>
                  </a:cubicBezTo>
                  <a:lnTo>
                    <a:pt x="41374" y="197129"/>
                  </a:lnTo>
                  <a:cubicBezTo>
                    <a:pt x="49707" y="184041"/>
                    <a:pt x="56058" y="169795"/>
                    <a:pt x="60223" y="154853"/>
                  </a:cubicBezTo>
                  <a:cubicBezTo>
                    <a:pt x="74186" y="103912"/>
                    <a:pt x="58353" y="50356"/>
                    <a:pt x="41805" y="0"/>
                  </a:cubicBezTo>
                  <a:lnTo>
                    <a:pt x="41024" y="292"/>
                  </a:lnTo>
                  <a:cubicBezTo>
                    <a:pt x="34447" y="10790"/>
                    <a:pt x="27889" y="21273"/>
                    <a:pt x="21348" y="3174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82" name="Google Shape;3441;p53">
              <a:extLst>
                <a:ext uri="{FF2B5EF4-FFF2-40B4-BE49-F238E27FC236}">
                  <a16:creationId xmlns:a16="http://schemas.microsoft.com/office/drawing/2014/main" id="{68BF5A63-A7D9-BBB1-1C29-139809955DB1}"/>
                </a:ext>
              </a:extLst>
            </p:cNvPr>
            <p:cNvGrpSpPr/>
            <p:nvPr/>
          </p:nvGrpSpPr>
          <p:grpSpPr>
            <a:xfrm>
              <a:off x="2689723" y="2065524"/>
              <a:ext cx="1126898" cy="1053348"/>
              <a:chOff x="2689723" y="2065524"/>
              <a:chExt cx="1126898" cy="1053348"/>
            </a:xfrm>
          </p:grpSpPr>
          <p:grpSp>
            <p:nvGrpSpPr>
              <p:cNvPr id="83" name="Google Shape;3442;p53">
                <a:extLst>
                  <a:ext uri="{FF2B5EF4-FFF2-40B4-BE49-F238E27FC236}">
                    <a16:creationId xmlns:a16="http://schemas.microsoft.com/office/drawing/2014/main" id="{3ECCF14C-856E-E69B-2AC0-4A86FC6E3AF6}"/>
                  </a:ext>
                </a:extLst>
              </p:cNvPr>
              <p:cNvGrpSpPr/>
              <p:nvPr/>
            </p:nvGrpSpPr>
            <p:grpSpPr>
              <a:xfrm>
                <a:off x="3369475" y="2215266"/>
                <a:ext cx="387285" cy="428409"/>
                <a:chOff x="3369475" y="2215266"/>
                <a:chExt cx="387285" cy="428409"/>
              </a:xfrm>
            </p:grpSpPr>
            <p:sp>
              <p:nvSpPr>
                <p:cNvPr id="109" name="Google Shape;3443;p53">
                  <a:extLst>
                    <a:ext uri="{FF2B5EF4-FFF2-40B4-BE49-F238E27FC236}">
                      <a16:creationId xmlns:a16="http://schemas.microsoft.com/office/drawing/2014/main" id="{9381660A-91B5-0194-5793-F6CA3D55728D}"/>
                    </a:ext>
                  </a:extLst>
                </p:cNvPr>
                <p:cNvSpPr/>
                <p:nvPr/>
              </p:nvSpPr>
              <p:spPr>
                <a:xfrm rot="-2138257">
                  <a:off x="3461663" y="2238640"/>
                  <a:ext cx="202910" cy="381659"/>
                </a:xfrm>
                <a:custGeom>
                  <a:avLst/>
                  <a:gdLst/>
                  <a:ahLst/>
                  <a:cxnLst/>
                  <a:rect l="l" t="t" r="r" b="b"/>
                  <a:pathLst>
                    <a:path w="202965" h="381762" extrusionOk="0">
                      <a:moveTo>
                        <a:pt x="178889" y="9293"/>
                      </a:moveTo>
                      <a:cubicBezTo>
                        <a:pt x="181646" y="9118"/>
                        <a:pt x="184356" y="8765"/>
                        <a:pt x="187178" y="8839"/>
                      </a:cubicBezTo>
                      <a:cubicBezTo>
                        <a:pt x="190262" y="8920"/>
                        <a:pt x="191118" y="3754"/>
                        <a:pt x="187925" y="3322"/>
                      </a:cubicBezTo>
                      <a:lnTo>
                        <a:pt x="187926" y="3322"/>
                      </a:lnTo>
                      <a:cubicBezTo>
                        <a:pt x="184131" y="2848"/>
                        <a:pt x="180308" y="2621"/>
                        <a:pt x="176483" y="2642"/>
                      </a:cubicBezTo>
                      <a:cubicBezTo>
                        <a:pt x="174976" y="89"/>
                        <a:pt x="171684" y="-761"/>
                        <a:pt x="169129" y="744"/>
                      </a:cubicBezTo>
                      <a:cubicBezTo>
                        <a:pt x="168164" y="1313"/>
                        <a:pt x="167401" y="2168"/>
                        <a:pt x="166947" y="3191"/>
                      </a:cubicBezTo>
                      <a:cubicBezTo>
                        <a:pt x="139048" y="7676"/>
                        <a:pt x="113096" y="20296"/>
                        <a:pt x="92349" y="39467"/>
                      </a:cubicBezTo>
                      <a:cubicBezTo>
                        <a:pt x="61353" y="64083"/>
                        <a:pt x="36647" y="95701"/>
                        <a:pt x="20265" y="131719"/>
                      </a:cubicBezTo>
                      <a:cubicBezTo>
                        <a:pt x="-13232" y="209395"/>
                        <a:pt x="1680" y="297145"/>
                        <a:pt x="16149" y="377406"/>
                      </a:cubicBezTo>
                      <a:cubicBezTo>
                        <a:pt x="17123" y="380642"/>
                        <a:pt x="20538" y="382475"/>
                        <a:pt x="23776" y="381501"/>
                      </a:cubicBezTo>
                      <a:cubicBezTo>
                        <a:pt x="25211" y="381069"/>
                        <a:pt x="26437" y="380127"/>
                        <a:pt x="27223" y="378853"/>
                      </a:cubicBezTo>
                      <a:cubicBezTo>
                        <a:pt x="62288" y="318724"/>
                        <a:pt x="124006" y="282120"/>
                        <a:pt x="165827" y="227565"/>
                      </a:cubicBezTo>
                      <a:cubicBezTo>
                        <a:pt x="186360" y="201944"/>
                        <a:pt x="199039" y="170936"/>
                        <a:pt x="202336" y="138277"/>
                      </a:cubicBezTo>
                      <a:cubicBezTo>
                        <a:pt x="206066" y="94231"/>
                        <a:pt x="192587" y="50711"/>
                        <a:pt x="178889" y="9293"/>
                      </a:cubicBezTo>
                      <a:close/>
                      <a:moveTo>
                        <a:pt x="191249" y="138277"/>
                      </a:moveTo>
                      <a:cubicBezTo>
                        <a:pt x="186560" y="174970"/>
                        <a:pt x="170091" y="209154"/>
                        <a:pt x="144314" y="235703"/>
                      </a:cubicBezTo>
                      <a:cubicBezTo>
                        <a:pt x="106014" y="278479"/>
                        <a:pt x="57743" y="312103"/>
                        <a:pt x="25278" y="359764"/>
                      </a:cubicBezTo>
                      <a:cubicBezTo>
                        <a:pt x="13352" y="292557"/>
                        <a:pt x="2998" y="221339"/>
                        <a:pt x="23882" y="155180"/>
                      </a:cubicBezTo>
                      <a:cubicBezTo>
                        <a:pt x="35696" y="119490"/>
                        <a:pt x="56199" y="87292"/>
                        <a:pt x="83548" y="61481"/>
                      </a:cubicBezTo>
                      <a:cubicBezTo>
                        <a:pt x="106106" y="36476"/>
                        <a:pt x="135585" y="18725"/>
                        <a:pt x="168248" y="10476"/>
                      </a:cubicBezTo>
                      <a:cubicBezTo>
                        <a:pt x="181794" y="51559"/>
                        <a:pt x="195357" y="94547"/>
                        <a:pt x="191249" y="13827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 name="Google Shape;3444;p53">
                  <a:extLst>
                    <a:ext uri="{FF2B5EF4-FFF2-40B4-BE49-F238E27FC236}">
                      <a16:creationId xmlns:a16="http://schemas.microsoft.com/office/drawing/2014/main" id="{9E9AEA8E-CABD-71CE-17B5-928F1F572179}"/>
                    </a:ext>
                  </a:extLst>
                </p:cNvPr>
                <p:cNvSpPr/>
                <p:nvPr/>
              </p:nvSpPr>
              <p:spPr>
                <a:xfrm rot="-2138257">
                  <a:off x="3480773" y="2249832"/>
                  <a:ext cx="153564" cy="355664"/>
                </a:xfrm>
                <a:custGeom>
                  <a:avLst/>
                  <a:gdLst/>
                  <a:ahLst/>
                  <a:cxnLst/>
                  <a:rect l="l" t="t" r="r" b="b"/>
                  <a:pathLst>
                    <a:path w="153605" h="355760" extrusionOk="0">
                      <a:moveTo>
                        <a:pt x="149975" y="916"/>
                      </a:moveTo>
                      <a:cubicBezTo>
                        <a:pt x="130089" y="27942"/>
                        <a:pt x="113150" y="57701"/>
                        <a:pt x="95504" y="86235"/>
                      </a:cubicBezTo>
                      <a:cubicBezTo>
                        <a:pt x="77695" y="115030"/>
                        <a:pt x="60287" y="144076"/>
                        <a:pt x="45318" y="174469"/>
                      </a:cubicBezTo>
                      <a:cubicBezTo>
                        <a:pt x="16164" y="229309"/>
                        <a:pt x="621" y="290346"/>
                        <a:pt x="0" y="352441"/>
                      </a:cubicBezTo>
                      <a:cubicBezTo>
                        <a:pt x="66" y="354339"/>
                        <a:pt x="1658" y="355824"/>
                        <a:pt x="3558" y="355759"/>
                      </a:cubicBezTo>
                      <a:cubicBezTo>
                        <a:pt x="5365" y="355696"/>
                        <a:pt x="6816" y="354247"/>
                        <a:pt x="6878" y="352441"/>
                      </a:cubicBezTo>
                      <a:cubicBezTo>
                        <a:pt x="7926" y="287445"/>
                        <a:pt x="25028" y="223715"/>
                        <a:pt x="56663" y="166915"/>
                      </a:cubicBezTo>
                      <a:cubicBezTo>
                        <a:pt x="85586" y="110229"/>
                        <a:pt x="123803" y="59035"/>
                        <a:pt x="153369" y="2898"/>
                      </a:cubicBezTo>
                      <a:cubicBezTo>
                        <a:pt x="153885" y="1943"/>
                        <a:pt x="153528" y="751"/>
                        <a:pt x="152572" y="236"/>
                      </a:cubicBezTo>
                      <a:cubicBezTo>
                        <a:pt x="151662" y="-255"/>
                        <a:pt x="150527" y="43"/>
                        <a:pt x="149976" y="91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 name="Google Shape;3445;p53">
                  <a:extLst>
                    <a:ext uri="{FF2B5EF4-FFF2-40B4-BE49-F238E27FC236}">
                      <a16:creationId xmlns:a16="http://schemas.microsoft.com/office/drawing/2014/main" id="{B0A395C1-0F13-CDB2-486A-BA067F3D0866}"/>
                    </a:ext>
                  </a:extLst>
                </p:cNvPr>
                <p:cNvSpPr/>
                <p:nvPr/>
              </p:nvSpPr>
              <p:spPr>
                <a:xfrm rot="-2138257">
                  <a:off x="3537947" y="2506824"/>
                  <a:ext cx="59490" cy="72894"/>
                </a:xfrm>
                <a:custGeom>
                  <a:avLst/>
                  <a:gdLst/>
                  <a:ahLst/>
                  <a:cxnLst/>
                  <a:rect l="l" t="t" r="r" b="b"/>
                  <a:pathLst>
                    <a:path w="59506" h="72914" extrusionOk="0">
                      <a:moveTo>
                        <a:pt x="1632" y="17764"/>
                      </a:moveTo>
                      <a:cubicBezTo>
                        <a:pt x="8049" y="17261"/>
                        <a:pt x="14315" y="15567"/>
                        <a:pt x="20110" y="12769"/>
                      </a:cubicBezTo>
                      <a:cubicBezTo>
                        <a:pt x="26142" y="10443"/>
                        <a:pt x="32038" y="7782"/>
                        <a:pt x="37771" y="4796"/>
                      </a:cubicBezTo>
                      <a:lnTo>
                        <a:pt x="33873" y="2561"/>
                      </a:lnTo>
                      <a:cubicBezTo>
                        <a:pt x="36719" y="26564"/>
                        <a:pt x="43689" y="49896"/>
                        <a:pt x="54476" y="71530"/>
                      </a:cubicBezTo>
                      <a:cubicBezTo>
                        <a:pt x="56040" y="74670"/>
                        <a:pt x="60764" y="71911"/>
                        <a:pt x="59189" y="68777"/>
                      </a:cubicBezTo>
                      <a:cubicBezTo>
                        <a:pt x="48765" y="48006"/>
                        <a:pt x="41956" y="25614"/>
                        <a:pt x="39054" y="2560"/>
                      </a:cubicBezTo>
                      <a:cubicBezTo>
                        <a:pt x="39016" y="1109"/>
                        <a:pt x="37808" y="-37"/>
                        <a:pt x="36356" y="1"/>
                      </a:cubicBezTo>
                      <a:cubicBezTo>
                        <a:pt x="35936" y="12"/>
                        <a:pt x="35524" y="123"/>
                        <a:pt x="35156" y="326"/>
                      </a:cubicBezTo>
                      <a:cubicBezTo>
                        <a:pt x="29472" y="3353"/>
                        <a:pt x="23611" y="6036"/>
                        <a:pt x="17606" y="8362"/>
                      </a:cubicBezTo>
                      <a:cubicBezTo>
                        <a:pt x="11834" y="9987"/>
                        <a:pt x="6210" y="12095"/>
                        <a:pt x="792" y="14663"/>
                      </a:cubicBezTo>
                      <a:cubicBezTo>
                        <a:pt x="5" y="15152"/>
                        <a:pt x="-236" y="16186"/>
                        <a:pt x="253" y="16973"/>
                      </a:cubicBezTo>
                      <a:cubicBezTo>
                        <a:pt x="551" y="17451"/>
                        <a:pt x="1069" y="17747"/>
                        <a:pt x="1632" y="177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 name="Google Shape;3446;p53">
                  <a:extLst>
                    <a:ext uri="{FF2B5EF4-FFF2-40B4-BE49-F238E27FC236}">
                      <a16:creationId xmlns:a16="http://schemas.microsoft.com/office/drawing/2014/main" id="{4674E9DB-ABB2-C0A7-867B-2965C1962E2F}"/>
                    </a:ext>
                  </a:extLst>
                </p:cNvPr>
                <p:cNvSpPr/>
                <p:nvPr/>
              </p:nvSpPr>
              <p:spPr>
                <a:xfrm rot="-2138257">
                  <a:off x="3496560" y="2418364"/>
                  <a:ext cx="108619" cy="116359"/>
                </a:xfrm>
                <a:custGeom>
                  <a:avLst/>
                  <a:gdLst/>
                  <a:ahLst/>
                  <a:cxnLst/>
                  <a:rect l="l" t="t" r="r" b="b"/>
                  <a:pathLst>
                    <a:path w="108648" h="116390" extrusionOk="0">
                      <a:moveTo>
                        <a:pt x="1366" y="17012"/>
                      </a:moveTo>
                      <a:cubicBezTo>
                        <a:pt x="24955" y="15835"/>
                        <a:pt x="48322" y="11873"/>
                        <a:pt x="70979" y="5209"/>
                      </a:cubicBezTo>
                      <a:lnTo>
                        <a:pt x="67613" y="2646"/>
                      </a:lnTo>
                      <a:cubicBezTo>
                        <a:pt x="71292" y="42216"/>
                        <a:pt x="83429" y="80536"/>
                        <a:pt x="103204" y="115016"/>
                      </a:cubicBezTo>
                      <a:cubicBezTo>
                        <a:pt x="104073" y="116393"/>
                        <a:pt x="105895" y="116804"/>
                        <a:pt x="107273" y="115935"/>
                      </a:cubicBezTo>
                      <a:cubicBezTo>
                        <a:pt x="108584" y="115108"/>
                        <a:pt x="109031" y="113407"/>
                        <a:pt x="108294" y="112043"/>
                      </a:cubicBezTo>
                      <a:cubicBezTo>
                        <a:pt x="89065" y="78412"/>
                        <a:pt x="77024" y="41162"/>
                        <a:pt x="72931" y="2646"/>
                      </a:cubicBezTo>
                      <a:cubicBezTo>
                        <a:pt x="72902" y="1157"/>
                        <a:pt x="71671" y="-28"/>
                        <a:pt x="70181" y="0"/>
                      </a:cubicBezTo>
                      <a:cubicBezTo>
                        <a:pt x="69973" y="4"/>
                        <a:pt x="69766" y="32"/>
                        <a:pt x="69565" y="84"/>
                      </a:cubicBezTo>
                      <a:cubicBezTo>
                        <a:pt x="47006" y="6150"/>
                        <a:pt x="24110" y="10890"/>
                        <a:pt x="996" y="14280"/>
                      </a:cubicBezTo>
                      <a:cubicBezTo>
                        <a:pt x="-559" y="14532"/>
                        <a:pt x="-184" y="17066"/>
                        <a:pt x="1366" y="1701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 name="Google Shape;3447;p53">
                  <a:extLst>
                    <a:ext uri="{FF2B5EF4-FFF2-40B4-BE49-F238E27FC236}">
                      <a16:creationId xmlns:a16="http://schemas.microsoft.com/office/drawing/2014/main" id="{0AC762A2-1FAA-35CD-49D2-D80039EDAF1E}"/>
                    </a:ext>
                  </a:extLst>
                </p:cNvPr>
                <p:cNvSpPr/>
                <p:nvPr/>
              </p:nvSpPr>
              <p:spPr>
                <a:xfrm rot="-2138257">
                  <a:off x="3472601" y="2322373"/>
                  <a:ext cx="135557" cy="131131"/>
                </a:xfrm>
                <a:custGeom>
                  <a:avLst/>
                  <a:gdLst/>
                  <a:ahLst/>
                  <a:cxnLst/>
                  <a:rect l="l" t="t" r="r" b="b"/>
                  <a:pathLst>
                    <a:path w="135593" h="131166" extrusionOk="0">
                      <a:moveTo>
                        <a:pt x="995" y="32353"/>
                      </a:moveTo>
                      <a:cubicBezTo>
                        <a:pt x="32494" y="27765"/>
                        <a:pt x="63185" y="18743"/>
                        <a:pt x="92154" y="5558"/>
                      </a:cubicBezTo>
                      <a:lnTo>
                        <a:pt x="88553" y="2816"/>
                      </a:lnTo>
                      <a:cubicBezTo>
                        <a:pt x="86294" y="48983"/>
                        <a:pt x="101250" y="94347"/>
                        <a:pt x="130529" y="130130"/>
                      </a:cubicBezTo>
                      <a:cubicBezTo>
                        <a:pt x="133014" y="133177"/>
                        <a:pt x="137328" y="128832"/>
                        <a:pt x="134852" y="125810"/>
                      </a:cubicBezTo>
                      <a:cubicBezTo>
                        <a:pt x="106677" y="91177"/>
                        <a:pt x="92225" y="47404"/>
                        <a:pt x="94243" y="2816"/>
                      </a:cubicBezTo>
                      <a:cubicBezTo>
                        <a:pt x="94207" y="1226"/>
                        <a:pt x="92888" y="-35"/>
                        <a:pt x="91296" y="1"/>
                      </a:cubicBezTo>
                      <a:cubicBezTo>
                        <a:pt x="90829" y="11"/>
                        <a:pt x="90371" y="135"/>
                        <a:pt x="89962" y="362"/>
                      </a:cubicBezTo>
                      <a:cubicBezTo>
                        <a:pt x="60875" y="12826"/>
                        <a:pt x="30708" y="20587"/>
                        <a:pt x="719" y="30317"/>
                      </a:cubicBezTo>
                      <a:cubicBezTo>
                        <a:pt x="-329" y="30658"/>
                        <a:pt x="-227" y="32486"/>
                        <a:pt x="995" y="3235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84" name="Google Shape;3448;p53">
                <a:extLst>
                  <a:ext uri="{FF2B5EF4-FFF2-40B4-BE49-F238E27FC236}">
                    <a16:creationId xmlns:a16="http://schemas.microsoft.com/office/drawing/2014/main" id="{05398443-1ED1-9B02-066D-9F25D7697D40}"/>
                  </a:ext>
                </a:extLst>
              </p:cNvPr>
              <p:cNvGrpSpPr/>
              <p:nvPr/>
            </p:nvGrpSpPr>
            <p:grpSpPr>
              <a:xfrm>
                <a:off x="2977083" y="2065524"/>
                <a:ext cx="415182" cy="433750"/>
                <a:chOff x="2977083" y="2065524"/>
                <a:chExt cx="415182" cy="433750"/>
              </a:xfrm>
            </p:grpSpPr>
            <p:sp>
              <p:nvSpPr>
                <p:cNvPr id="104" name="Google Shape;3449;p53">
                  <a:extLst>
                    <a:ext uri="{FF2B5EF4-FFF2-40B4-BE49-F238E27FC236}">
                      <a16:creationId xmlns:a16="http://schemas.microsoft.com/office/drawing/2014/main" id="{356BC6F8-AB25-D766-B791-A1DB523F1A10}"/>
                    </a:ext>
                  </a:extLst>
                </p:cNvPr>
                <p:cNvSpPr/>
                <p:nvPr/>
              </p:nvSpPr>
              <p:spPr>
                <a:xfrm rot="-2138257">
                  <a:off x="3052754" y="2110125"/>
                  <a:ext cx="263841" cy="344549"/>
                </a:xfrm>
                <a:custGeom>
                  <a:avLst/>
                  <a:gdLst/>
                  <a:ahLst/>
                  <a:cxnLst/>
                  <a:rect l="l" t="t" r="r" b="b"/>
                  <a:pathLst>
                    <a:path w="263912" h="344642" extrusionOk="0">
                      <a:moveTo>
                        <a:pt x="230324" y="147829"/>
                      </a:moveTo>
                      <a:cubicBezTo>
                        <a:pt x="209522" y="112706"/>
                        <a:pt x="179992" y="83548"/>
                        <a:pt x="144597" y="63183"/>
                      </a:cubicBezTo>
                      <a:cubicBezTo>
                        <a:pt x="101484" y="38778"/>
                        <a:pt x="51990" y="28210"/>
                        <a:pt x="10415" y="763"/>
                      </a:cubicBezTo>
                      <a:cubicBezTo>
                        <a:pt x="7551" y="-845"/>
                        <a:pt x="3925" y="171"/>
                        <a:pt x="2316" y="3032"/>
                      </a:cubicBezTo>
                      <a:cubicBezTo>
                        <a:pt x="1832" y="3892"/>
                        <a:pt x="1570" y="4858"/>
                        <a:pt x="1553" y="5843"/>
                      </a:cubicBezTo>
                      <a:cubicBezTo>
                        <a:pt x="-4061" y="92481"/>
                        <a:pt x="3529" y="187252"/>
                        <a:pt x="58076" y="258705"/>
                      </a:cubicBezTo>
                      <a:cubicBezTo>
                        <a:pt x="80322" y="288497"/>
                        <a:pt x="109776" y="312153"/>
                        <a:pt x="143676" y="327455"/>
                      </a:cubicBezTo>
                      <a:cubicBezTo>
                        <a:pt x="160059" y="334748"/>
                        <a:pt x="177535" y="339289"/>
                        <a:pt x="195398" y="340894"/>
                      </a:cubicBezTo>
                      <a:cubicBezTo>
                        <a:pt x="202192" y="341840"/>
                        <a:pt x="209085" y="341834"/>
                        <a:pt x="215877" y="340878"/>
                      </a:cubicBezTo>
                      <a:cubicBezTo>
                        <a:pt x="215865" y="343041"/>
                        <a:pt x="217576" y="345361"/>
                        <a:pt x="220007" y="344431"/>
                      </a:cubicBezTo>
                      <a:cubicBezTo>
                        <a:pt x="253058" y="331799"/>
                        <a:pt x="264211" y="295738"/>
                        <a:pt x="263906" y="262915"/>
                      </a:cubicBezTo>
                      <a:cubicBezTo>
                        <a:pt x="263004" y="222274"/>
                        <a:pt x="251423" y="182585"/>
                        <a:pt x="230324" y="147829"/>
                      </a:cubicBezTo>
                      <a:close/>
                      <a:moveTo>
                        <a:pt x="228261" y="330822"/>
                      </a:moveTo>
                      <a:cubicBezTo>
                        <a:pt x="229160" y="326688"/>
                        <a:pt x="222275" y="323969"/>
                        <a:pt x="220269" y="328139"/>
                      </a:cubicBezTo>
                      <a:cubicBezTo>
                        <a:pt x="215077" y="338940"/>
                        <a:pt x="176544" y="326993"/>
                        <a:pt x="168058" y="324492"/>
                      </a:cubicBezTo>
                      <a:cubicBezTo>
                        <a:pt x="151983" y="319665"/>
                        <a:pt x="136666" y="312606"/>
                        <a:pt x="122555" y="303524"/>
                      </a:cubicBezTo>
                      <a:cubicBezTo>
                        <a:pt x="93042" y="284397"/>
                        <a:pt x="68538" y="258491"/>
                        <a:pt x="51091" y="227969"/>
                      </a:cubicBezTo>
                      <a:cubicBezTo>
                        <a:pt x="14218" y="164201"/>
                        <a:pt x="8726" y="88247"/>
                        <a:pt x="12809" y="16062"/>
                      </a:cubicBezTo>
                      <a:cubicBezTo>
                        <a:pt x="46165" y="33358"/>
                        <a:pt x="80505" y="48689"/>
                        <a:pt x="115655" y="61973"/>
                      </a:cubicBezTo>
                      <a:cubicBezTo>
                        <a:pt x="186882" y="93080"/>
                        <a:pt x="237438" y="158190"/>
                        <a:pt x="249898" y="234862"/>
                      </a:cubicBezTo>
                      <a:cubicBezTo>
                        <a:pt x="254946" y="266292"/>
                        <a:pt x="254328" y="308900"/>
                        <a:pt x="228261" y="33082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 name="Google Shape;3450;p53">
                  <a:extLst>
                    <a:ext uri="{FF2B5EF4-FFF2-40B4-BE49-F238E27FC236}">
                      <a16:creationId xmlns:a16="http://schemas.microsoft.com/office/drawing/2014/main" id="{FFA73195-5E85-8FE4-B3DD-2397F6E8FC7B}"/>
                    </a:ext>
                  </a:extLst>
                </p:cNvPr>
                <p:cNvSpPr/>
                <p:nvPr/>
              </p:nvSpPr>
              <p:spPr>
                <a:xfrm rot="-2138257">
                  <a:off x="3063129" y="2125285"/>
                  <a:ext cx="227155" cy="325255"/>
                </a:xfrm>
                <a:custGeom>
                  <a:avLst/>
                  <a:gdLst/>
                  <a:ahLst/>
                  <a:cxnLst/>
                  <a:rect l="l" t="t" r="r" b="b"/>
                  <a:pathLst>
                    <a:path w="227216" h="325342" extrusionOk="0">
                      <a:moveTo>
                        <a:pt x="11" y="508"/>
                      </a:moveTo>
                      <a:cubicBezTo>
                        <a:pt x="8447" y="31091"/>
                        <a:pt x="21140" y="60339"/>
                        <a:pt x="37717" y="87394"/>
                      </a:cubicBezTo>
                      <a:cubicBezTo>
                        <a:pt x="53864" y="117486"/>
                        <a:pt x="71710" y="146636"/>
                        <a:pt x="91169" y="174703"/>
                      </a:cubicBezTo>
                      <a:cubicBezTo>
                        <a:pt x="128368" y="229212"/>
                        <a:pt x="171591" y="279362"/>
                        <a:pt x="220023" y="324205"/>
                      </a:cubicBezTo>
                      <a:cubicBezTo>
                        <a:pt x="223982" y="327805"/>
                        <a:pt x="229833" y="322039"/>
                        <a:pt x="225928" y="318304"/>
                      </a:cubicBezTo>
                      <a:cubicBezTo>
                        <a:pt x="177573" y="273062"/>
                        <a:pt x="133995" y="222977"/>
                        <a:pt x="95880" y="168838"/>
                      </a:cubicBezTo>
                      <a:cubicBezTo>
                        <a:pt x="78021" y="142944"/>
                        <a:pt x="61493" y="116159"/>
                        <a:pt x="46358" y="88586"/>
                      </a:cubicBezTo>
                      <a:cubicBezTo>
                        <a:pt x="30513" y="59716"/>
                        <a:pt x="18805" y="27702"/>
                        <a:pt x="760" y="192"/>
                      </a:cubicBezTo>
                      <a:cubicBezTo>
                        <a:pt x="639" y="0"/>
                        <a:pt x="385" y="-58"/>
                        <a:pt x="192" y="63"/>
                      </a:cubicBezTo>
                      <a:cubicBezTo>
                        <a:pt x="43" y="157"/>
                        <a:pt x="-30" y="336"/>
                        <a:pt x="12" y="50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 name="Google Shape;3451;p53">
                  <a:extLst>
                    <a:ext uri="{FF2B5EF4-FFF2-40B4-BE49-F238E27FC236}">
                      <a16:creationId xmlns:a16="http://schemas.microsoft.com/office/drawing/2014/main" id="{1592DAEE-9F0E-A46F-8E85-156D68FE0145}"/>
                    </a:ext>
                  </a:extLst>
                </p:cNvPr>
                <p:cNvSpPr/>
                <p:nvPr/>
              </p:nvSpPr>
              <p:spPr>
                <a:xfrm rot="-2138257">
                  <a:off x="3026323" y="2218407"/>
                  <a:ext cx="60392" cy="84892"/>
                </a:xfrm>
                <a:custGeom>
                  <a:avLst/>
                  <a:gdLst/>
                  <a:ahLst/>
                  <a:cxnLst/>
                  <a:rect l="l" t="t" r="r" b="b"/>
                  <a:pathLst>
                    <a:path w="60408" h="84915" extrusionOk="0">
                      <a:moveTo>
                        <a:pt x="56404" y="1434"/>
                      </a:moveTo>
                      <a:cubicBezTo>
                        <a:pt x="51950" y="14614"/>
                        <a:pt x="49571" y="28406"/>
                        <a:pt x="49353" y="42316"/>
                      </a:cubicBezTo>
                      <a:cubicBezTo>
                        <a:pt x="48658" y="56215"/>
                        <a:pt x="50346" y="70131"/>
                        <a:pt x="54344" y="83461"/>
                      </a:cubicBezTo>
                      <a:lnTo>
                        <a:pt x="57183" y="81280"/>
                      </a:lnTo>
                      <a:cubicBezTo>
                        <a:pt x="48585" y="76685"/>
                        <a:pt x="39675" y="72698"/>
                        <a:pt x="30520" y="69346"/>
                      </a:cubicBezTo>
                      <a:cubicBezTo>
                        <a:pt x="21241" y="66275"/>
                        <a:pt x="11677" y="64142"/>
                        <a:pt x="1972" y="62979"/>
                      </a:cubicBezTo>
                      <a:cubicBezTo>
                        <a:pt x="-670" y="62644"/>
                        <a:pt x="-645" y="66793"/>
                        <a:pt x="1972" y="67125"/>
                      </a:cubicBezTo>
                      <a:cubicBezTo>
                        <a:pt x="20759" y="69145"/>
                        <a:pt x="38908" y="75105"/>
                        <a:pt x="55232" y="84616"/>
                      </a:cubicBezTo>
                      <a:cubicBezTo>
                        <a:pt x="56807" y="85599"/>
                        <a:pt x="58306" y="83980"/>
                        <a:pt x="58071" y="82435"/>
                      </a:cubicBezTo>
                      <a:cubicBezTo>
                        <a:pt x="55583" y="69207"/>
                        <a:pt x="54317" y="55778"/>
                        <a:pt x="54292" y="42318"/>
                      </a:cubicBezTo>
                      <a:cubicBezTo>
                        <a:pt x="54854" y="28872"/>
                        <a:pt x="56886" y="15527"/>
                        <a:pt x="60352" y="2523"/>
                      </a:cubicBezTo>
                      <a:cubicBezTo>
                        <a:pt x="60615" y="1423"/>
                        <a:pt x="59935" y="319"/>
                        <a:pt x="58835" y="56"/>
                      </a:cubicBezTo>
                      <a:cubicBezTo>
                        <a:pt x="57788" y="-193"/>
                        <a:pt x="56726" y="409"/>
                        <a:pt x="56404" y="143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 name="Google Shape;3452;p53">
                  <a:extLst>
                    <a:ext uri="{FF2B5EF4-FFF2-40B4-BE49-F238E27FC236}">
                      <a16:creationId xmlns:a16="http://schemas.microsoft.com/office/drawing/2014/main" id="{ECF87AB1-1DBE-5A0D-27C3-9CFCC2D2C761}"/>
                    </a:ext>
                  </a:extLst>
                </p:cNvPr>
                <p:cNvSpPr/>
                <p:nvPr/>
              </p:nvSpPr>
              <p:spPr>
                <a:xfrm rot="-2138257">
                  <a:off x="3073623" y="2211561"/>
                  <a:ext cx="121836" cy="134496"/>
                </a:xfrm>
                <a:custGeom>
                  <a:avLst/>
                  <a:gdLst/>
                  <a:ahLst/>
                  <a:cxnLst/>
                  <a:rect l="l" t="t" r="r" b="b"/>
                  <a:pathLst>
                    <a:path w="121869" h="134532" extrusionOk="0">
                      <a:moveTo>
                        <a:pt x="120251" y="262"/>
                      </a:moveTo>
                      <a:cubicBezTo>
                        <a:pt x="89705" y="37035"/>
                        <a:pt x="77292" y="85566"/>
                        <a:pt x="86433" y="132475"/>
                      </a:cubicBezTo>
                      <a:lnTo>
                        <a:pt x="89904" y="129007"/>
                      </a:lnTo>
                      <a:cubicBezTo>
                        <a:pt x="61615" y="120888"/>
                        <a:pt x="32191" y="117431"/>
                        <a:pt x="2789" y="118773"/>
                      </a:cubicBezTo>
                      <a:cubicBezTo>
                        <a:pt x="-917" y="118946"/>
                        <a:pt x="-943" y="124714"/>
                        <a:pt x="2789" y="124555"/>
                      </a:cubicBezTo>
                      <a:cubicBezTo>
                        <a:pt x="31673" y="123268"/>
                        <a:pt x="60576" y="126606"/>
                        <a:pt x="88404" y="134445"/>
                      </a:cubicBezTo>
                      <a:cubicBezTo>
                        <a:pt x="89934" y="134832"/>
                        <a:pt x="91487" y="133907"/>
                        <a:pt x="91875" y="132379"/>
                      </a:cubicBezTo>
                      <a:cubicBezTo>
                        <a:pt x="91992" y="131919"/>
                        <a:pt x="91992" y="131436"/>
                        <a:pt x="91875" y="130976"/>
                      </a:cubicBezTo>
                      <a:cubicBezTo>
                        <a:pt x="84496" y="85548"/>
                        <a:pt x="95221" y="39038"/>
                        <a:pt x="121751" y="1419"/>
                      </a:cubicBezTo>
                      <a:cubicBezTo>
                        <a:pt x="122006" y="955"/>
                        <a:pt x="121835" y="372"/>
                        <a:pt x="121370" y="118"/>
                      </a:cubicBezTo>
                      <a:cubicBezTo>
                        <a:pt x="121005" y="-82"/>
                        <a:pt x="120553" y="-24"/>
                        <a:pt x="120250" y="2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 name="Google Shape;3453;p53">
                  <a:extLst>
                    <a:ext uri="{FF2B5EF4-FFF2-40B4-BE49-F238E27FC236}">
                      <a16:creationId xmlns:a16="http://schemas.microsoft.com/office/drawing/2014/main" id="{39ACDBE0-BC80-DF26-2EB9-C63425C1682D}"/>
                    </a:ext>
                  </a:extLst>
                </p:cNvPr>
                <p:cNvSpPr/>
                <p:nvPr/>
              </p:nvSpPr>
              <p:spPr>
                <a:xfrm rot="-2138257">
                  <a:off x="3195916" y="2224554"/>
                  <a:ext cx="108086" cy="160268"/>
                </a:xfrm>
                <a:custGeom>
                  <a:avLst/>
                  <a:gdLst/>
                  <a:ahLst/>
                  <a:cxnLst/>
                  <a:rect l="l" t="t" r="r" b="b"/>
                  <a:pathLst>
                    <a:path w="108115" h="160311" extrusionOk="0">
                      <a:moveTo>
                        <a:pt x="104644" y="936"/>
                      </a:moveTo>
                      <a:cubicBezTo>
                        <a:pt x="84740" y="50831"/>
                        <a:pt x="79767" y="105429"/>
                        <a:pt x="90331" y="158095"/>
                      </a:cubicBezTo>
                      <a:lnTo>
                        <a:pt x="94072" y="154356"/>
                      </a:lnTo>
                      <a:cubicBezTo>
                        <a:pt x="63958" y="147050"/>
                        <a:pt x="32662" y="146019"/>
                        <a:pt x="2132" y="151328"/>
                      </a:cubicBezTo>
                      <a:cubicBezTo>
                        <a:pt x="-1604" y="151971"/>
                        <a:pt x="-15" y="157636"/>
                        <a:pt x="3699" y="157009"/>
                      </a:cubicBezTo>
                      <a:cubicBezTo>
                        <a:pt x="33196" y="152052"/>
                        <a:pt x="63394" y="153144"/>
                        <a:pt x="92455" y="160217"/>
                      </a:cubicBezTo>
                      <a:cubicBezTo>
                        <a:pt x="94106" y="160633"/>
                        <a:pt x="95781" y="159632"/>
                        <a:pt x="96197" y="157983"/>
                      </a:cubicBezTo>
                      <a:cubicBezTo>
                        <a:pt x="96321" y="157489"/>
                        <a:pt x="96321" y="156972"/>
                        <a:pt x="96197" y="156478"/>
                      </a:cubicBezTo>
                      <a:cubicBezTo>
                        <a:pt x="87219" y="104925"/>
                        <a:pt x="91289" y="51946"/>
                        <a:pt x="108037" y="2365"/>
                      </a:cubicBezTo>
                      <a:cubicBezTo>
                        <a:pt x="108655" y="404"/>
                        <a:pt x="105472" y="-1023"/>
                        <a:pt x="104644" y="9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85" name="Google Shape;3454;p53">
                <a:extLst>
                  <a:ext uri="{FF2B5EF4-FFF2-40B4-BE49-F238E27FC236}">
                    <a16:creationId xmlns:a16="http://schemas.microsoft.com/office/drawing/2014/main" id="{5F70D73C-D3C1-E2BD-B286-749057B07EBE}"/>
                  </a:ext>
                </a:extLst>
              </p:cNvPr>
              <p:cNvGrpSpPr/>
              <p:nvPr/>
            </p:nvGrpSpPr>
            <p:grpSpPr>
              <a:xfrm>
                <a:off x="2732336" y="2340556"/>
                <a:ext cx="418365" cy="414246"/>
                <a:chOff x="2732336" y="2340556"/>
                <a:chExt cx="418365" cy="414246"/>
              </a:xfrm>
            </p:grpSpPr>
            <p:sp>
              <p:nvSpPr>
                <p:cNvPr id="99" name="Google Shape;3455;p53">
                  <a:extLst>
                    <a:ext uri="{FF2B5EF4-FFF2-40B4-BE49-F238E27FC236}">
                      <a16:creationId xmlns:a16="http://schemas.microsoft.com/office/drawing/2014/main" id="{93FBF6EA-864F-26C2-2472-085FD24BBA42}"/>
                    </a:ext>
                  </a:extLst>
                </p:cNvPr>
                <p:cNvSpPr/>
                <p:nvPr/>
              </p:nvSpPr>
              <p:spPr>
                <a:xfrm rot="-2138257">
                  <a:off x="2787870" y="2402981"/>
                  <a:ext cx="307298" cy="289395"/>
                </a:xfrm>
                <a:custGeom>
                  <a:avLst/>
                  <a:gdLst/>
                  <a:ahLst/>
                  <a:cxnLst/>
                  <a:rect l="l" t="t" r="r" b="b"/>
                  <a:pathLst>
                    <a:path w="307381" h="289473" extrusionOk="0">
                      <a:moveTo>
                        <a:pt x="221422" y="91383"/>
                      </a:moveTo>
                      <a:cubicBezTo>
                        <a:pt x="156520" y="48770"/>
                        <a:pt x="76944" y="37526"/>
                        <a:pt x="9099" y="790"/>
                      </a:cubicBezTo>
                      <a:cubicBezTo>
                        <a:pt x="6166" y="-866"/>
                        <a:pt x="2445" y="167"/>
                        <a:pt x="788" y="3098"/>
                      </a:cubicBezTo>
                      <a:cubicBezTo>
                        <a:pt x="286" y="3987"/>
                        <a:pt x="15" y="4987"/>
                        <a:pt x="0" y="6008"/>
                      </a:cubicBezTo>
                      <a:cubicBezTo>
                        <a:pt x="6840" y="82257"/>
                        <a:pt x="17731" y="160882"/>
                        <a:pt x="78358" y="214396"/>
                      </a:cubicBezTo>
                      <a:cubicBezTo>
                        <a:pt x="138570" y="267545"/>
                        <a:pt x="218351" y="281979"/>
                        <a:pt x="296039" y="287013"/>
                      </a:cubicBezTo>
                      <a:cubicBezTo>
                        <a:pt x="297292" y="289899"/>
                        <a:pt x="301712" y="290719"/>
                        <a:pt x="302681" y="286870"/>
                      </a:cubicBezTo>
                      <a:cubicBezTo>
                        <a:pt x="320247" y="211046"/>
                        <a:pt x="287579" y="132456"/>
                        <a:pt x="221422" y="91383"/>
                      </a:cubicBezTo>
                      <a:close/>
                      <a:moveTo>
                        <a:pt x="13020" y="16215"/>
                      </a:moveTo>
                      <a:cubicBezTo>
                        <a:pt x="72365" y="46077"/>
                        <a:pt x="138780" y="59308"/>
                        <a:pt x="197106" y="91354"/>
                      </a:cubicBezTo>
                      <a:cubicBezTo>
                        <a:pt x="229868" y="108219"/>
                        <a:pt x="257119" y="134098"/>
                        <a:pt x="275643" y="165936"/>
                      </a:cubicBezTo>
                      <a:cubicBezTo>
                        <a:pt x="293839" y="200205"/>
                        <a:pt x="301090" y="239223"/>
                        <a:pt x="296418" y="277735"/>
                      </a:cubicBezTo>
                      <a:cubicBezTo>
                        <a:pt x="222465" y="272280"/>
                        <a:pt x="143847" y="256604"/>
                        <a:pt x="86657" y="206104"/>
                      </a:cubicBezTo>
                      <a:cubicBezTo>
                        <a:pt x="31031" y="156987"/>
                        <a:pt x="19506" y="86243"/>
                        <a:pt x="13020" y="1621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 name="Google Shape;3456;p53">
                  <a:extLst>
                    <a:ext uri="{FF2B5EF4-FFF2-40B4-BE49-F238E27FC236}">
                      <a16:creationId xmlns:a16="http://schemas.microsoft.com/office/drawing/2014/main" id="{0A38CA55-0427-1188-4186-6D362B6A0928}"/>
                    </a:ext>
                  </a:extLst>
                </p:cNvPr>
                <p:cNvSpPr/>
                <p:nvPr/>
              </p:nvSpPr>
              <p:spPr>
                <a:xfrm rot="-2138257">
                  <a:off x="2791621" y="2407853"/>
                  <a:ext cx="297134" cy="273175"/>
                </a:xfrm>
                <a:custGeom>
                  <a:avLst/>
                  <a:gdLst/>
                  <a:ahLst/>
                  <a:cxnLst/>
                  <a:rect l="l" t="t" r="r" b="b"/>
                  <a:pathLst>
                    <a:path w="297214" h="273248" extrusionOk="0">
                      <a:moveTo>
                        <a:pt x="240" y="2976"/>
                      </a:moveTo>
                      <a:cubicBezTo>
                        <a:pt x="14763" y="32206"/>
                        <a:pt x="33417" y="59196"/>
                        <a:pt x="55630" y="83118"/>
                      </a:cubicBezTo>
                      <a:cubicBezTo>
                        <a:pt x="77972" y="108701"/>
                        <a:pt x="102226" y="132552"/>
                        <a:pt x="128184" y="154464"/>
                      </a:cubicBezTo>
                      <a:cubicBezTo>
                        <a:pt x="180231" y="197326"/>
                        <a:pt x="234976" y="236809"/>
                        <a:pt x="292081" y="272670"/>
                      </a:cubicBezTo>
                      <a:cubicBezTo>
                        <a:pt x="295857" y="275134"/>
                        <a:pt x="299362" y="269091"/>
                        <a:pt x="295607" y="266640"/>
                      </a:cubicBezTo>
                      <a:cubicBezTo>
                        <a:pt x="239005" y="231101"/>
                        <a:pt x="184733" y="191983"/>
                        <a:pt x="133124" y="149525"/>
                      </a:cubicBezTo>
                      <a:cubicBezTo>
                        <a:pt x="108978" y="129129"/>
                        <a:pt x="86259" y="107102"/>
                        <a:pt x="65127" y="83601"/>
                      </a:cubicBezTo>
                      <a:cubicBezTo>
                        <a:pt x="43208" y="57154"/>
                        <a:pt x="22713" y="29560"/>
                        <a:pt x="3728" y="937"/>
                      </a:cubicBezTo>
                      <a:cubicBezTo>
                        <a:pt x="3129" y="-5"/>
                        <a:pt x="1880" y="-283"/>
                        <a:pt x="938" y="315"/>
                      </a:cubicBezTo>
                      <a:cubicBezTo>
                        <a:pt x="44" y="882"/>
                        <a:pt x="-260" y="2042"/>
                        <a:pt x="240" y="297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 name="Google Shape;3457;p53">
                  <a:extLst>
                    <a:ext uri="{FF2B5EF4-FFF2-40B4-BE49-F238E27FC236}">
                      <a16:creationId xmlns:a16="http://schemas.microsoft.com/office/drawing/2014/main" id="{201409D2-0DD0-9E04-C54B-EE454BFBFD51}"/>
                    </a:ext>
                  </a:extLst>
                </p:cNvPr>
                <p:cNvSpPr/>
                <p:nvPr/>
              </p:nvSpPr>
              <p:spPr>
                <a:xfrm rot="-2138257">
                  <a:off x="2782500" y="2508190"/>
                  <a:ext cx="64448" cy="72113"/>
                </a:xfrm>
                <a:custGeom>
                  <a:avLst/>
                  <a:gdLst/>
                  <a:ahLst/>
                  <a:cxnLst/>
                  <a:rect l="l" t="t" r="r" b="b"/>
                  <a:pathLst>
                    <a:path w="64465" h="72132" extrusionOk="0">
                      <a:moveTo>
                        <a:pt x="59583" y="949"/>
                      </a:moveTo>
                      <a:cubicBezTo>
                        <a:pt x="54724" y="23817"/>
                        <a:pt x="54726" y="47449"/>
                        <a:pt x="59588" y="70316"/>
                      </a:cubicBezTo>
                      <a:lnTo>
                        <a:pt x="62649" y="67258"/>
                      </a:lnTo>
                      <a:cubicBezTo>
                        <a:pt x="52199" y="64380"/>
                        <a:pt x="41499" y="62501"/>
                        <a:pt x="30693" y="61649"/>
                      </a:cubicBezTo>
                      <a:cubicBezTo>
                        <a:pt x="25298" y="61233"/>
                        <a:pt x="19884" y="61112"/>
                        <a:pt x="14475" y="61286"/>
                      </a:cubicBezTo>
                      <a:cubicBezTo>
                        <a:pt x="10205" y="61419"/>
                        <a:pt x="3884" y="60683"/>
                        <a:pt x="442" y="63584"/>
                      </a:cubicBezTo>
                      <a:cubicBezTo>
                        <a:pt x="-154" y="64190"/>
                        <a:pt x="-146" y="65163"/>
                        <a:pt x="459" y="65758"/>
                      </a:cubicBezTo>
                      <a:cubicBezTo>
                        <a:pt x="547" y="65845"/>
                        <a:pt x="645" y="65920"/>
                        <a:pt x="751" y="65983"/>
                      </a:cubicBezTo>
                      <a:cubicBezTo>
                        <a:pt x="4465" y="68027"/>
                        <a:pt x="10348" y="66459"/>
                        <a:pt x="14475" y="66386"/>
                      </a:cubicBezTo>
                      <a:cubicBezTo>
                        <a:pt x="19666" y="66295"/>
                        <a:pt x="24866" y="66452"/>
                        <a:pt x="30046" y="66798"/>
                      </a:cubicBezTo>
                      <a:cubicBezTo>
                        <a:pt x="40618" y="67532"/>
                        <a:pt x="51095" y="69292"/>
                        <a:pt x="61326" y="72053"/>
                      </a:cubicBezTo>
                      <a:cubicBezTo>
                        <a:pt x="62673" y="72397"/>
                        <a:pt x="64043" y="71584"/>
                        <a:pt x="64387" y="70239"/>
                      </a:cubicBezTo>
                      <a:cubicBezTo>
                        <a:pt x="64492" y="69830"/>
                        <a:pt x="64492" y="69403"/>
                        <a:pt x="64387" y="68994"/>
                      </a:cubicBezTo>
                      <a:cubicBezTo>
                        <a:pt x="59553" y="46868"/>
                        <a:pt x="58781" y="24048"/>
                        <a:pt x="62109" y="1645"/>
                      </a:cubicBezTo>
                      <a:cubicBezTo>
                        <a:pt x="62347" y="24"/>
                        <a:pt x="59946" y="-734"/>
                        <a:pt x="59583" y="94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 name="Google Shape;3458;p53">
                  <a:extLst>
                    <a:ext uri="{FF2B5EF4-FFF2-40B4-BE49-F238E27FC236}">
                      <a16:creationId xmlns:a16="http://schemas.microsoft.com/office/drawing/2014/main" id="{41BF6DC3-F78E-93DC-CE17-42EC86CA0183}"/>
                    </a:ext>
                  </a:extLst>
                </p:cNvPr>
                <p:cNvSpPr/>
                <p:nvPr/>
              </p:nvSpPr>
              <p:spPr>
                <a:xfrm rot="-2138257">
                  <a:off x="2857190" y="2490080"/>
                  <a:ext cx="106063" cy="139454"/>
                </a:xfrm>
                <a:custGeom>
                  <a:avLst/>
                  <a:gdLst/>
                  <a:ahLst/>
                  <a:cxnLst/>
                  <a:rect l="l" t="t" r="r" b="b"/>
                  <a:pathLst>
                    <a:path w="106092" h="139491" extrusionOk="0">
                      <a:moveTo>
                        <a:pt x="103171" y="765"/>
                      </a:moveTo>
                      <a:cubicBezTo>
                        <a:pt x="87943" y="34284"/>
                        <a:pt x="84176" y="71879"/>
                        <a:pt x="92451" y="107750"/>
                      </a:cubicBezTo>
                      <a:lnTo>
                        <a:pt x="95562" y="103669"/>
                      </a:lnTo>
                      <a:cubicBezTo>
                        <a:pt x="62032" y="105285"/>
                        <a:pt x="29529" y="115744"/>
                        <a:pt x="1356" y="133982"/>
                      </a:cubicBezTo>
                      <a:cubicBezTo>
                        <a:pt x="-1797" y="136002"/>
                        <a:pt x="1118" y="141046"/>
                        <a:pt x="4305" y="139021"/>
                      </a:cubicBezTo>
                      <a:cubicBezTo>
                        <a:pt x="31749" y="121745"/>
                        <a:pt x="63170" y="111793"/>
                        <a:pt x="95562" y="110116"/>
                      </a:cubicBezTo>
                      <a:cubicBezTo>
                        <a:pt x="97371" y="110082"/>
                        <a:pt x="98809" y="108588"/>
                        <a:pt x="98774" y="106781"/>
                      </a:cubicBezTo>
                      <a:cubicBezTo>
                        <a:pt x="98769" y="106530"/>
                        <a:pt x="98735" y="106279"/>
                        <a:pt x="98673" y="106035"/>
                      </a:cubicBezTo>
                      <a:cubicBezTo>
                        <a:pt x="91286" y="71344"/>
                        <a:pt x="93830" y="35275"/>
                        <a:pt x="106014" y="1963"/>
                      </a:cubicBezTo>
                      <a:cubicBezTo>
                        <a:pt x="106577" y="314"/>
                        <a:pt x="103937" y="-831"/>
                        <a:pt x="103171" y="76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 name="Google Shape;3459;p53">
                  <a:extLst>
                    <a:ext uri="{FF2B5EF4-FFF2-40B4-BE49-F238E27FC236}">
                      <a16:creationId xmlns:a16="http://schemas.microsoft.com/office/drawing/2014/main" id="{CDB9E7FF-776F-A061-9131-9DB1E910FC00}"/>
                    </a:ext>
                  </a:extLst>
                </p:cNvPr>
                <p:cNvSpPr/>
                <p:nvPr/>
              </p:nvSpPr>
              <p:spPr>
                <a:xfrm rot="-2138257">
                  <a:off x="2976239" y="2484263"/>
                  <a:ext cx="90926" cy="135629"/>
                </a:xfrm>
                <a:custGeom>
                  <a:avLst/>
                  <a:gdLst/>
                  <a:ahLst/>
                  <a:cxnLst/>
                  <a:rect l="l" t="t" r="r" b="b"/>
                  <a:pathLst>
                    <a:path w="90950" h="135665" extrusionOk="0">
                      <a:moveTo>
                        <a:pt x="86547" y="1170"/>
                      </a:moveTo>
                      <a:cubicBezTo>
                        <a:pt x="72321" y="34717"/>
                        <a:pt x="65846" y="71038"/>
                        <a:pt x="67605" y="107430"/>
                      </a:cubicBezTo>
                      <a:lnTo>
                        <a:pt x="70880" y="104157"/>
                      </a:lnTo>
                      <a:cubicBezTo>
                        <a:pt x="45933" y="106401"/>
                        <a:pt x="22002" y="115111"/>
                        <a:pt x="1454" y="129425"/>
                      </a:cubicBezTo>
                      <a:cubicBezTo>
                        <a:pt x="-1977" y="131821"/>
                        <a:pt x="1293" y="137498"/>
                        <a:pt x="4760" y="135078"/>
                      </a:cubicBezTo>
                      <a:cubicBezTo>
                        <a:pt x="24303" y="121343"/>
                        <a:pt x="47094" y="112942"/>
                        <a:pt x="70881" y="110703"/>
                      </a:cubicBezTo>
                      <a:cubicBezTo>
                        <a:pt x="72676" y="110671"/>
                        <a:pt x="74124" y="109224"/>
                        <a:pt x="74156" y="107430"/>
                      </a:cubicBezTo>
                      <a:cubicBezTo>
                        <a:pt x="73245" y="71884"/>
                        <a:pt x="78900" y="36475"/>
                        <a:pt x="90837" y="2978"/>
                      </a:cubicBezTo>
                      <a:cubicBezTo>
                        <a:pt x="91675" y="499"/>
                        <a:pt x="87630" y="-1278"/>
                        <a:pt x="86547" y="117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86" name="Google Shape;3460;p53">
                <a:extLst>
                  <a:ext uri="{FF2B5EF4-FFF2-40B4-BE49-F238E27FC236}">
                    <a16:creationId xmlns:a16="http://schemas.microsoft.com/office/drawing/2014/main" id="{A6F35FE0-46FD-2D21-154D-7CC3F8DA5BC8}"/>
                  </a:ext>
                </a:extLst>
              </p:cNvPr>
              <p:cNvGrpSpPr/>
              <p:nvPr/>
            </p:nvGrpSpPr>
            <p:grpSpPr>
              <a:xfrm>
                <a:off x="3106521" y="2448736"/>
                <a:ext cx="392544" cy="434404"/>
                <a:chOff x="3106521" y="2448736"/>
                <a:chExt cx="392544" cy="434404"/>
              </a:xfrm>
            </p:grpSpPr>
            <p:sp>
              <p:nvSpPr>
                <p:cNvPr id="94" name="Google Shape;3461;p53">
                  <a:extLst>
                    <a:ext uri="{FF2B5EF4-FFF2-40B4-BE49-F238E27FC236}">
                      <a16:creationId xmlns:a16="http://schemas.microsoft.com/office/drawing/2014/main" id="{95E8FCF5-9923-B383-E112-BDE000D10589}"/>
                    </a:ext>
                  </a:extLst>
                </p:cNvPr>
                <p:cNvSpPr/>
                <p:nvPr/>
              </p:nvSpPr>
              <p:spPr>
                <a:xfrm rot="-2138257">
                  <a:off x="3200122" y="2472291"/>
                  <a:ext cx="205341" cy="387294"/>
                </a:xfrm>
                <a:custGeom>
                  <a:avLst/>
                  <a:gdLst/>
                  <a:ahLst/>
                  <a:cxnLst/>
                  <a:rect l="l" t="t" r="r" b="b"/>
                  <a:pathLst>
                    <a:path w="205396" h="387398" extrusionOk="0">
                      <a:moveTo>
                        <a:pt x="170600" y="2331"/>
                      </a:moveTo>
                      <a:cubicBezTo>
                        <a:pt x="166724" y="-3089"/>
                        <a:pt x="157747" y="1887"/>
                        <a:pt x="161503" y="7645"/>
                      </a:cubicBezTo>
                      <a:cubicBezTo>
                        <a:pt x="204013" y="74403"/>
                        <a:pt x="204632" y="159561"/>
                        <a:pt x="163096" y="226929"/>
                      </a:cubicBezTo>
                      <a:cubicBezTo>
                        <a:pt x="144107" y="257859"/>
                        <a:pt x="119669" y="285097"/>
                        <a:pt x="90966" y="307325"/>
                      </a:cubicBezTo>
                      <a:cubicBezTo>
                        <a:pt x="69049" y="323164"/>
                        <a:pt x="49922" y="342538"/>
                        <a:pt x="34369" y="364652"/>
                      </a:cubicBezTo>
                      <a:cubicBezTo>
                        <a:pt x="17592" y="294336"/>
                        <a:pt x="2178" y="221152"/>
                        <a:pt x="19599" y="149551"/>
                      </a:cubicBezTo>
                      <a:cubicBezTo>
                        <a:pt x="33410" y="80907"/>
                        <a:pt x="86633" y="26976"/>
                        <a:pt x="155128" y="12220"/>
                      </a:cubicBezTo>
                      <a:cubicBezTo>
                        <a:pt x="156474" y="11806"/>
                        <a:pt x="157230" y="10381"/>
                        <a:pt x="156816" y="9035"/>
                      </a:cubicBezTo>
                      <a:cubicBezTo>
                        <a:pt x="156495" y="7992"/>
                        <a:pt x="155545" y="7268"/>
                        <a:pt x="154452" y="7237"/>
                      </a:cubicBezTo>
                      <a:lnTo>
                        <a:pt x="154452" y="7238"/>
                      </a:lnTo>
                      <a:cubicBezTo>
                        <a:pt x="85493" y="9681"/>
                        <a:pt x="32680" y="69183"/>
                        <a:pt x="12773" y="130943"/>
                      </a:cubicBezTo>
                      <a:cubicBezTo>
                        <a:pt x="-13886" y="213645"/>
                        <a:pt x="6395" y="301276"/>
                        <a:pt x="26338" y="383000"/>
                      </a:cubicBezTo>
                      <a:cubicBezTo>
                        <a:pt x="27478" y="387664"/>
                        <a:pt x="35286" y="389335"/>
                        <a:pt x="37389" y="384443"/>
                      </a:cubicBezTo>
                      <a:cubicBezTo>
                        <a:pt x="53224" y="347596"/>
                        <a:pt x="87535" y="326555"/>
                        <a:pt x="116456" y="300889"/>
                      </a:cubicBezTo>
                      <a:cubicBezTo>
                        <a:pt x="144882" y="275985"/>
                        <a:pt x="167880" y="245505"/>
                        <a:pt x="184022" y="211344"/>
                      </a:cubicBezTo>
                      <a:cubicBezTo>
                        <a:pt x="214740" y="144923"/>
                        <a:pt x="214107" y="63163"/>
                        <a:pt x="170600" y="23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 name="Google Shape;3462;p53">
                  <a:extLst>
                    <a:ext uri="{FF2B5EF4-FFF2-40B4-BE49-F238E27FC236}">
                      <a16:creationId xmlns:a16="http://schemas.microsoft.com/office/drawing/2014/main" id="{FD38DA10-4B96-7815-ECA7-BD0508F6A6CF}"/>
                    </a:ext>
                  </a:extLst>
                </p:cNvPr>
                <p:cNvSpPr/>
                <p:nvPr/>
              </p:nvSpPr>
              <p:spPr>
                <a:xfrm rot="-2138257">
                  <a:off x="3230298" y="2477516"/>
                  <a:ext cx="133193" cy="363626"/>
                </a:xfrm>
                <a:custGeom>
                  <a:avLst/>
                  <a:gdLst/>
                  <a:ahLst/>
                  <a:cxnLst/>
                  <a:rect l="l" t="t" r="r" b="b"/>
                  <a:pathLst>
                    <a:path w="133229" h="363724" extrusionOk="0">
                      <a:moveTo>
                        <a:pt x="130086" y="641"/>
                      </a:moveTo>
                      <a:cubicBezTo>
                        <a:pt x="87948" y="49492"/>
                        <a:pt x="55216" y="105710"/>
                        <a:pt x="33543" y="166459"/>
                      </a:cubicBezTo>
                      <a:cubicBezTo>
                        <a:pt x="9201" y="228293"/>
                        <a:pt x="-2108" y="294481"/>
                        <a:pt x="323" y="360883"/>
                      </a:cubicBezTo>
                      <a:cubicBezTo>
                        <a:pt x="382" y="362510"/>
                        <a:pt x="1749" y="363781"/>
                        <a:pt x="3377" y="363723"/>
                      </a:cubicBezTo>
                      <a:cubicBezTo>
                        <a:pt x="4923" y="363667"/>
                        <a:pt x="6163" y="362428"/>
                        <a:pt x="6219" y="360883"/>
                      </a:cubicBezTo>
                      <a:cubicBezTo>
                        <a:pt x="7335" y="327309"/>
                        <a:pt x="10294" y="293822"/>
                        <a:pt x="15083" y="260572"/>
                      </a:cubicBezTo>
                      <a:cubicBezTo>
                        <a:pt x="20365" y="231104"/>
                        <a:pt x="27982" y="202103"/>
                        <a:pt x="37864" y="173841"/>
                      </a:cubicBezTo>
                      <a:cubicBezTo>
                        <a:pt x="60033" y="112235"/>
                        <a:pt x="92094" y="54648"/>
                        <a:pt x="132788" y="3341"/>
                      </a:cubicBezTo>
                      <a:cubicBezTo>
                        <a:pt x="134253" y="1454"/>
                        <a:pt x="131744" y="-1247"/>
                        <a:pt x="130086" y="64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 name="Google Shape;3463;p53">
                  <a:extLst>
                    <a:ext uri="{FF2B5EF4-FFF2-40B4-BE49-F238E27FC236}">
                      <a16:creationId xmlns:a16="http://schemas.microsoft.com/office/drawing/2014/main" id="{7533A68B-BE58-3A02-AB1E-538ED2D971A5}"/>
                    </a:ext>
                  </a:extLst>
                </p:cNvPr>
                <p:cNvSpPr/>
                <p:nvPr/>
              </p:nvSpPr>
              <p:spPr>
                <a:xfrm rot="-2138257">
                  <a:off x="3268019" y="2727823"/>
                  <a:ext cx="81542" cy="78641"/>
                </a:xfrm>
                <a:custGeom>
                  <a:avLst/>
                  <a:gdLst/>
                  <a:ahLst/>
                  <a:cxnLst/>
                  <a:rect l="l" t="t" r="r" b="b"/>
                  <a:pathLst>
                    <a:path w="81564" h="78662" extrusionOk="0">
                      <a:moveTo>
                        <a:pt x="3957" y="43426"/>
                      </a:moveTo>
                      <a:cubicBezTo>
                        <a:pt x="18790" y="31575"/>
                        <a:pt x="32627" y="18529"/>
                        <a:pt x="45328" y="4420"/>
                      </a:cubicBezTo>
                      <a:lnTo>
                        <a:pt x="40979" y="3273"/>
                      </a:lnTo>
                      <a:cubicBezTo>
                        <a:pt x="48488" y="29823"/>
                        <a:pt x="60451" y="54908"/>
                        <a:pt x="76358" y="77459"/>
                      </a:cubicBezTo>
                      <a:cubicBezTo>
                        <a:pt x="78368" y="80297"/>
                        <a:pt x="83094" y="77597"/>
                        <a:pt x="81071" y="74706"/>
                      </a:cubicBezTo>
                      <a:cubicBezTo>
                        <a:pt x="65476" y="52513"/>
                        <a:pt x="53627" y="27915"/>
                        <a:pt x="45998" y="1890"/>
                      </a:cubicBezTo>
                      <a:cubicBezTo>
                        <a:pt x="45592" y="499"/>
                        <a:pt x="44136" y="-300"/>
                        <a:pt x="42744" y="105"/>
                      </a:cubicBezTo>
                      <a:cubicBezTo>
                        <a:pt x="42332" y="225"/>
                        <a:pt x="41956" y="444"/>
                        <a:pt x="41648" y="743"/>
                      </a:cubicBezTo>
                      <a:cubicBezTo>
                        <a:pt x="28697" y="14589"/>
                        <a:pt x="15047" y="27767"/>
                        <a:pt x="753" y="40225"/>
                      </a:cubicBezTo>
                      <a:cubicBezTo>
                        <a:pt x="-1470" y="42214"/>
                        <a:pt x="1721" y="45166"/>
                        <a:pt x="3957" y="434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 name="Google Shape;3464;p53">
                  <a:extLst>
                    <a:ext uri="{FF2B5EF4-FFF2-40B4-BE49-F238E27FC236}">
                      <a16:creationId xmlns:a16="http://schemas.microsoft.com/office/drawing/2014/main" id="{445E5FC3-BA48-72C5-5241-85D172C0CA18}"/>
                    </a:ext>
                  </a:extLst>
                </p:cNvPr>
                <p:cNvSpPr/>
                <p:nvPr/>
              </p:nvSpPr>
              <p:spPr>
                <a:xfrm rot="-2138257">
                  <a:off x="3218539" y="2638541"/>
                  <a:ext cx="149928" cy="104335"/>
                </a:xfrm>
                <a:custGeom>
                  <a:avLst/>
                  <a:gdLst/>
                  <a:ahLst/>
                  <a:cxnLst/>
                  <a:rect l="l" t="t" r="r" b="b"/>
                  <a:pathLst>
                    <a:path w="149968" h="104363" extrusionOk="0">
                      <a:moveTo>
                        <a:pt x="2787" y="35901"/>
                      </a:moveTo>
                      <a:cubicBezTo>
                        <a:pt x="28500" y="31308"/>
                        <a:pt x="52822" y="20902"/>
                        <a:pt x="73893" y="5477"/>
                      </a:cubicBezTo>
                      <a:lnTo>
                        <a:pt x="69563" y="3716"/>
                      </a:lnTo>
                      <a:cubicBezTo>
                        <a:pt x="82770" y="44784"/>
                        <a:pt x="109610" y="80116"/>
                        <a:pt x="145643" y="103869"/>
                      </a:cubicBezTo>
                      <a:cubicBezTo>
                        <a:pt x="148820" y="105962"/>
                        <a:pt x="151776" y="100862"/>
                        <a:pt x="148619" y="98782"/>
                      </a:cubicBezTo>
                      <a:cubicBezTo>
                        <a:pt x="113876" y="75847"/>
                        <a:pt x="87996" y="41761"/>
                        <a:pt x="75248" y="2150"/>
                      </a:cubicBezTo>
                      <a:cubicBezTo>
                        <a:pt x="74792" y="572"/>
                        <a:pt x="73143" y="-338"/>
                        <a:pt x="71564" y="117"/>
                      </a:cubicBezTo>
                      <a:cubicBezTo>
                        <a:pt x="71339" y="182"/>
                        <a:pt x="71122" y="274"/>
                        <a:pt x="70918" y="390"/>
                      </a:cubicBezTo>
                      <a:cubicBezTo>
                        <a:pt x="49674" y="14505"/>
                        <a:pt x="26249" y="25028"/>
                        <a:pt x="1583" y="31535"/>
                      </a:cubicBezTo>
                      <a:cubicBezTo>
                        <a:pt x="389" y="31913"/>
                        <a:pt x="-272" y="33187"/>
                        <a:pt x="107" y="34380"/>
                      </a:cubicBezTo>
                      <a:cubicBezTo>
                        <a:pt x="465" y="35509"/>
                        <a:pt x="1633" y="36172"/>
                        <a:pt x="2787" y="3590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 name="Google Shape;3465;p53">
                  <a:extLst>
                    <a:ext uri="{FF2B5EF4-FFF2-40B4-BE49-F238E27FC236}">
                      <a16:creationId xmlns:a16="http://schemas.microsoft.com/office/drawing/2014/main" id="{196371BD-53F4-B14F-A24E-EA6008AAA050}"/>
                    </a:ext>
                  </a:extLst>
                </p:cNvPr>
                <p:cNvSpPr/>
                <p:nvPr/>
              </p:nvSpPr>
              <p:spPr>
                <a:xfrm rot="-2138257">
                  <a:off x="3187311" y="2540139"/>
                  <a:ext cx="163370" cy="120203"/>
                </a:xfrm>
                <a:custGeom>
                  <a:avLst/>
                  <a:gdLst/>
                  <a:ahLst/>
                  <a:cxnLst/>
                  <a:rect l="l" t="t" r="r" b="b"/>
                  <a:pathLst>
                    <a:path w="163414" h="120235" extrusionOk="0">
                      <a:moveTo>
                        <a:pt x="2556" y="46117"/>
                      </a:moveTo>
                      <a:cubicBezTo>
                        <a:pt x="35677" y="38836"/>
                        <a:pt x="67021" y="25057"/>
                        <a:pt x="94772" y="5579"/>
                      </a:cubicBezTo>
                      <a:lnTo>
                        <a:pt x="90248" y="2985"/>
                      </a:lnTo>
                      <a:cubicBezTo>
                        <a:pt x="92514" y="50822"/>
                        <a:pt x="118177" y="94487"/>
                        <a:pt x="158883" y="119764"/>
                      </a:cubicBezTo>
                      <a:cubicBezTo>
                        <a:pt x="162242" y="121832"/>
                        <a:pt x="165318" y="116547"/>
                        <a:pt x="161968" y="114488"/>
                      </a:cubicBezTo>
                      <a:cubicBezTo>
                        <a:pt x="123068" y="90361"/>
                        <a:pt x="98507" y="48681"/>
                        <a:pt x="96260" y="2985"/>
                      </a:cubicBezTo>
                      <a:cubicBezTo>
                        <a:pt x="96235" y="1311"/>
                        <a:pt x="94856" y="-25"/>
                        <a:pt x="93181" y="0"/>
                      </a:cubicBezTo>
                      <a:cubicBezTo>
                        <a:pt x="92674" y="8"/>
                        <a:pt x="92178" y="142"/>
                        <a:pt x="91736" y="391"/>
                      </a:cubicBezTo>
                      <a:cubicBezTo>
                        <a:pt x="63835" y="18619"/>
                        <a:pt x="33420" y="32677"/>
                        <a:pt x="1453" y="42120"/>
                      </a:cubicBezTo>
                      <a:cubicBezTo>
                        <a:pt x="359" y="42465"/>
                        <a:pt x="-248" y="43630"/>
                        <a:pt x="97" y="44722"/>
                      </a:cubicBezTo>
                      <a:cubicBezTo>
                        <a:pt x="424" y="45760"/>
                        <a:pt x="1497" y="46369"/>
                        <a:pt x="2556" y="4611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87" name="Google Shape;3466;p53">
                <a:extLst>
                  <a:ext uri="{FF2B5EF4-FFF2-40B4-BE49-F238E27FC236}">
                    <a16:creationId xmlns:a16="http://schemas.microsoft.com/office/drawing/2014/main" id="{E6AC2DF9-0485-7B10-A2EA-598958A3D180}"/>
                  </a:ext>
                </a:extLst>
              </p:cNvPr>
              <p:cNvGrpSpPr/>
              <p:nvPr/>
            </p:nvGrpSpPr>
            <p:grpSpPr>
              <a:xfrm>
                <a:off x="2689723" y="2161114"/>
                <a:ext cx="1126898" cy="957758"/>
                <a:chOff x="2689723" y="2161114"/>
                <a:chExt cx="1126898" cy="957758"/>
              </a:xfrm>
            </p:grpSpPr>
            <p:sp>
              <p:nvSpPr>
                <p:cNvPr id="88" name="Google Shape;3467;p53">
                  <a:extLst>
                    <a:ext uri="{FF2B5EF4-FFF2-40B4-BE49-F238E27FC236}">
                      <a16:creationId xmlns:a16="http://schemas.microsoft.com/office/drawing/2014/main" id="{CC48E6AC-6D66-CD97-F899-4F2EB31F6D4E}"/>
                    </a:ext>
                  </a:extLst>
                </p:cNvPr>
                <p:cNvSpPr/>
                <p:nvPr/>
              </p:nvSpPr>
              <p:spPr>
                <a:xfrm rot="-2138257">
                  <a:off x="2689697" y="2455515"/>
                  <a:ext cx="1126949" cy="362145"/>
                </a:xfrm>
                <a:custGeom>
                  <a:avLst/>
                  <a:gdLst/>
                  <a:ahLst/>
                  <a:cxnLst/>
                  <a:rect l="l" t="t" r="r" b="b"/>
                  <a:pathLst>
                    <a:path w="1127252" h="362242" extrusionOk="0">
                      <a:moveTo>
                        <a:pt x="4136" y="361581"/>
                      </a:moveTo>
                      <a:cubicBezTo>
                        <a:pt x="55966" y="309631"/>
                        <a:pt x="110422" y="260365"/>
                        <a:pt x="167290" y="213976"/>
                      </a:cubicBezTo>
                      <a:cubicBezTo>
                        <a:pt x="227075" y="168807"/>
                        <a:pt x="294261" y="134364"/>
                        <a:pt x="365848" y="112182"/>
                      </a:cubicBezTo>
                      <a:cubicBezTo>
                        <a:pt x="443220" y="88687"/>
                        <a:pt x="522232" y="70970"/>
                        <a:pt x="602231" y="59177"/>
                      </a:cubicBezTo>
                      <a:cubicBezTo>
                        <a:pt x="683914" y="45907"/>
                        <a:pt x="765569" y="31059"/>
                        <a:pt x="847736" y="21084"/>
                      </a:cubicBezTo>
                      <a:cubicBezTo>
                        <a:pt x="938454" y="10212"/>
                        <a:pt x="1030147" y="10217"/>
                        <a:pt x="1120864" y="21100"/>
                      </a:cubicBezTo>
                      <a:cubicBezTo>
                        <a:pt x="1128096" y="21945"/>
                        <a:pt x="1129878" y="9312"/>
                        <a:pt x="1122598" y="8296"/>
                      </a:cubicBezTo>
                      <a:cubicBezTo>
                        <a:pt x="956817" y="-14847"/>
                        <a:pt x="794667" y="15001"/>
                        <a:pt x="631409" y="41892"/>
                      </a:cubicBezTo>
                      <a:cubicBezTo>
                        <a:pt x="475427" y="67584"/>
                        <a:pt x="313741" y="94680"/>
                        <a:pt x="182463" y="188963"/>
                      </a:cubicBezTo>
                      <a:cubicBezTo>
                        <a:pt x="115975" y="238676"/>
                        <a:pt x="55025" y="295383"/>
                        <a:pt x="662" y="358109"/>
                      </a:cubicBezTo>
                      <a:cubicBezTo>
                        <a:pt x="-265" y="359101"/>
                        <a:pt x="-212" y="360655"/>
                        <a:pt x="780" y="361581"/>
                      </a:cubicBezTo>
                      <a:cubicBezTo>
                        <a:pt x="1725" y="362463"/>
                        <a:pt x="3191" y="362463"/>
                        <a:pt x="4136" y="36158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 name="Google Shape;3468;p53">
                  <a:extLst>
                    <a:ext uri="{FF2B5EF4-FFF2-40B4-BE49-F238E27FC236}">
                      <a16:creationId xmlns:a16="http://schemas.microsoft.com/office/drawing/2014/main" id="{72AA6885-6E79-A485-9092-3AD61989D022}"/>
                    </a:ext>
                  </a:extLst>
                </p:cNvPr>
                <p:cNvSpPr/>
                <p:nvPr/>
              </p:nvSpPr>
              <p:spPr>
                <a:xfrm rot="-2138257">
                  <a:off x="2785801" y="2758851"/>
                  <a:ext cx="351711" cy="284168"/>
                </a:xfrm>
                <a:custGeom>
                  <a:avLst/>
                  <a:gdLst/>
                  <a:ahLst/>
                  <a:cxnLst/>
                  <a:rect l="l" t="t" r="r" b="b"/>
                  <a:pathLst>
                    <a:path w="351806" h="284244" extrusionOk="0">
                      <a:moveTo>
                        <a:pt x="347872" y="20487"/>
                      </a:moveTo>
                      <a:cubicBezTo>
                        <a:pt x="305333" y="7278"/>
                        <a:pt x="261397" y="-5380"/>
                        <a:pt x="216523" y="2363"/>
                      </a:cubicBezTo>
                      <a:cubicBezTo>
                        <a:pt x="180014" y="9501"/>
                        <a:pt x="146097" y="26317"/>
                        <a:pt x="118324" y="51050"/>
                      </a:cubicBezTo>
                      <a:cubicBezTo>
                        <a:pt x="53695" y="106388"/>
                        <a:pt x="20855" y="192056"/>
                        <a:pt x="1827" y="272814"/>
                      </a:cubicBezTo>
                      <a:cubicBezTo>
                        <a:pt x="1602" y="273806"/>
                        <a:pt x="1812" y="274847"/>
                        <a:pt x="2404" y="275674"/>
                      </a:cubicBezTo>
                      <a:cubicBezTo>
                        <a:pt x="-1317" y="277875"/>
                        <a:pt x="-771" y="284623"/>
                        <a:pt x="4411" y="284228"/>
                      </a:cubicBezTo>
                      <a:cubicBezTo>
                        <a:pt x="82544" y="278273"/>
                        <a:pt x="166559" y="268173"/>
                        <a:pt x="230585" y="218761"/>
                      </a:cubicBezTo>
                      <a:cubicBezTo>
                        <a:pt x="292220" y="171195"/>
                        <a:pt x="322842" y="96931"/>
                        <a:pt x="351626" y="27092"/>
                      </a:cubicBezTo>
                      <a:cubicBezTo>
                        <a:pt x="352379" y="24236"/>
                        <a:pt x="350712" y="21303"/>
                        <a:pt x="347872" y="20487"/>
                      </a:cubicBezTo>
                      <a:close/>
                      <a:moveTo>
                        <a:pt x="224103" y="210550"/>
                      </a:moveTo>
                      <a:cubicBezTo>
                        <a:pt x="162973" y="257532"/>
                        <a:pt x="83389" y="266838"/>
                        <a:pt x="8958" y="274537"/>
                      </a:cubicBezTo>
                      <a:cubicBezTo>
                        <a:pt x="35349" y="199964"/>
                        <a:pt x="58689" y="121904"/>
                        <a:pt x="118432" y="66229"/>
                      </a:cubicBezTo>
                      <a:cubicBezTo>
                        <a:pt x="145102" y="40520"/>
                        <a:pt x="178289" y="22573"/>
                        <a:pt x="214414" y="14323"/>
                      </a:cubicBezTo>
                      <a:cubicBezTo>
                        <a:pt x="256773" y="5493"/>
                        <a:pt x="298781" y="16976"/>
                        <a:pt x="339269" y="29129"/>
                      </a:cubicBezTo>
                      <a:cubicBezTo>
                        <a:pt x="312491" y="95437"/>
                        <a:pt x="282336" y="165795"/>
                        <a:pt x="224103" y="21055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 name="Google Shape;3469;p53">
                  <a:extLst>
                    <a:ext uri="{FF2B5EF4-FFF2-40B4-BE49-F238E27FC236}">
                      <a16:creationId xmlns:a16="http://schemas.microsoft.com/office/drawing/2014/main" id="{5100E145-C2CA-EC16-EEBB-342E6ED55FE0}"/>
                    </a:ext>
                  </a:extLst>
                </p:cNvPr>
                <p:cNvSpPr/>
                <p:nvPr/>
              </p:nvSpPr>
              <p:spPr>
                <a:xfrm rot="-2138257">
                  <a:off x="2891065" y="2998793"/>
                  <a:ext cx="58849" cy="80599"/>
                </a:xfrm>
                <a:custGeom>
                  <a:avLst/>
                  <a:gdLst/>
                  <a:ahLst/>
                  <a:cxnLst/>
                  <a:rect l="l" t="t" r="r" b="b"/>
                  <a:pathLst>
                    <a:path w="58865" h="80621" extrusionOk="0">
                      <a:moveTo>
                        <a:pt x="1320" y="6381"/>
                      </a:moveTo>
                      <a:cubicBezTo>
                        <a:pt x="10510" y="7008"/>
                        <a:pt x="19735" y="6889"/>
                        <a:pt x="28905" y="6024"/>
                      </a:cubicBezTo>
                      <a:lnTo>
                        <a:pt x="56490" y="4746"/>
                      </a:lnTo>
                      <a:lnTo>
                        <a:pt x="54116" y="2373"/>
                      </a:lnTo>
                      <a:cubicBezTo>
                        <a:pt x="50933" y="27530"/>
                        <a:pt x="49418" y="52869"/>
                        <a:pt x="49579" y="78225"/>
                      </a:cubicBezTo>
                      <a:cubicBezTo>
                        <a:pt x="49627" y="79596"/>
                        <a:pt x="50778" y="80668"/>
                        <a:pt x="52150" y="80620"/>
                      </a:cubicBezTo>
                      <a:cubicBezTo>
                        <a:pt x="53454" y="80574"/>
                        <a:pt x="54501" y="79528"/>
                        <a:pt x="54546" y="78225"/>
                      </a:cubicBezTo>
                      <a:cubicBezTo>
                        <a:pt x="55054" y="52835"/>
                        <a:pt x="56001" y="27630"/>
                        <a:pt x="58865" y="2373"/>
                      </a:cubicBezTo>
                      <a:cubicBezTo>
                        <a:pt x="58859" y="1065"/>
                        <a:pt x="57799" y="6"/>
                        <a:pt x="56491" y="0"/>
                      </a:cubicBezTo>
                      <a:cubicBezTo>
                        <a:pt x="47047" y="477"/>
                        <a:pt x="37603" y="953"/>
                        <a:pt x="28160" y="1430"/>
                      </a:cubicBezTo>
                      <a:cubicBezTo>
                        <a:pt x="19047" y="1463"/>
                        <a:pt x="9951" y="2241"/>
                        <a:pt x="965" y="3756"/>
                      </a:cubicBezTo>
                      <a:cubicBezTo>
                        <a:pt x="-628" y="4104"/>
                        <a:pt x="-64" y="6218"/>
                        <a:pt x="1320" y="638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 name="Google Shape;3470;p53">
                  <a:extLst>
                    <a:ext uri="{FF2B5EF4-FFF2-40B4-BE49-F238E27FC236}">
                      <a16:creationId xmlns:a16="http://schemas.microsoft.com/office/drawing/2014/main" id="{DE8DA50F-E590-274B-2AB9-7B82A02CABCB}"/>
                    </a:ext>
                  </a:extLst>
                </p:cNvPr>
                <p:cNvSpPr/>
                <p:nvPr/>
              </p:nvSpPr>
              <p:spPr>
                <a:xfrm rot="-2138257">
                  <a:off x="2888814" y="2889663"/>
                  <a:ext cx="97482" cy="143392"/>
                </a:xfrm>
                <a:custGeom>
                  <a:avLst/>
                  <a:gdLst/>
                  <a:ahLst/>
                  <a:cxnLst/>
                  <a:rect l="l" t="t" r="r" b="b"/>
                  <a:pathLst>
                    <a:path w="97508" h="143431" extrusionOk="0">
                      <a:moveTo>
                        <a:pt x="565" y="2075"/>
                      </a:moveTo>
                      <a:cubicBezTo>
                        <a:pt x="13895" y="8014"/>
                        <a:pt x="27730" y="12750"/>
                        <a:pt x="41904" y="16227"/>
                      </a:cubicBezTo>
                      <a:cubicBezTo>
                        <a:pt x="56655" y="20436"/>
                        <a:pt x="71568" y="24008"/>
                        <a:pt x="86604" y="27036"/>
                      </a:cubicBezTo>
                      <a:lnTo>
                        <a:pt x="85178" y="24527"/>
                      </a:lnTo>
                      <a:cubicBezTo>
                        <a:pt x="77353" y="63516"/>
                        <a:pt x="79810" y="103869"/>
                        <a:pt x="92308" y="141624"/>
                      </a:cubicBezTo>
                      <a:cubicBezTo>
                        <a:pt x="93374" y="144802"/>
                        <a:pt x="98430" y="143444"/>
                        <a:pt x="97361" y="140232"/>
                      </a:cubicBezTo>
                      <a:cubicBezTo>
                        <a:pt x="84894" y="103349"/>
                        <a:pt x="82056" y="63897"/>
                        <a:pt x="89115" y="25611"/>
                      </a:cubicBezTo>
                      <a:cubicBezTo>
                        <a:pt x="89397" y="24527"/>
                        <a:pt x="88765" y="23415"/>
                        <a:pt x="87689" y="23102"/>
                      </a:cubicBezTo>
                      <a:cubicBezTo>
                        <a:pt x="73062" y="20256"/>
                        <a:pt x="58538" y="16909"/>
                        <a:pt x="44166" y="12969"/>
                      </a:cubicBezTo>
                      <a:cubicBezTo>
                        <a:pt x="29836" y="9040"/>
                        <a:pt x="15851" y="3510"/>
                        <a:pt x="1427" y="31"/>
                      </a:cubicBezTo>
                      <a:cubicBezTo>
                        <a:pt x="243" y="-254"/>
                        <a:pt x="-616" y="1492"/>
                        <a:pt x="564" y="207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 name="Google Shape;3471;p53">
                  <a:extLst>
                    <a:ext uri="{FF2B5EF4-FFF2-40B4-BE49-F238E27FC236}">
                      <a16:creationId xmlns:a16="http://schemas.microsoft.com/office/drawing/2014/main" id="{BA661D2E-5074-629B-C49E-C8DDC22187D3}"/>
                    </a:ext>
                  </a:extLst>
                </p:cNvPr>
                <p:cNvSpPr/>
                <p:nvPr/>
              </p:nvSpPr>
              <p:spPr>
                <a:xfrm rot="-2138257">
                  <a:off x="2902695" y="2816752"/>
                  <a:ext cx="113519" cy="153642"/>
                </a:xfrm>
                <a:custGeom>
                  <a:avLst/>
                  <a:gdLst/>
                  <a:ahLst/>
                  <a:cxnLst/>
                  <a:rect l="l" t="t" r="r" b="b"/>
                  <a:pathLst>
                    <a:path w="113550" h="153683" extrusionOk="0">
                      <a:moveTo>
                        <a:pt x="323" y="1163"/>
                      </a:moveTo>
                      <a:cubicBezTo>
                        <a:pt x="34437" y="15186"/>
                        <a:pt x="69945" y="25548"/>
                        <a:pt x="106250" y="32075"/>
                      </a:cubicBezTo>
                      <a:lnTo>
                        <a:pt x="104159" y="28394"/>
                      </a:lnTo>
                      <a:cubicBezTo>
                        <a:pt x="90337" y="68327"/>
                        <a:pt x="98431" y="111572"/>
                        <a:pt x="107796" y="151568"/>
                      </a:cubicBezTo>
                      <a:cubicBezTo>
                        <a:pt x="108665" y="155279"/>
                        <a:pt x="114233" y="153694"/>
                        <a:pt x="113481" y="150002"/>
                      </a:cubicBezTo>
                      <a:cubicBezTo>
                        <a:pt x="105422" y="110416"/>
                        <a:pt x="96336" y="69465"/>
                        <a:pt x="109932" y="29985"/>
                      </a:cubicBezTo>
                      <a:cubicBezTo>
                        <a:pt x="110361" y="28393"/>
                        <a:pt x="109429" y="26752"/>
                        <a:pt x="107841" y="26305"/>
                      </a:cubicBezTo>
                      <a:cubicBezTo>
                        <a:pt x="71775" y="18965"/>
                        <a:pt x="36582" y="8399"/>
                        <a:pt x="806" y="16"/>
                      </a:cubicBezTo>
                      <a:cubicBezTo>
                        <a:pt x="149" y="-138"/>
                        <a:pt x="-357" y="863"/>
                        <a:pt x="323" y="11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 name="Google Shape;3472;p53">
                  <a:extLst>
                    <a:ext uri="{FF2B5EF4-FFF2-40B4-BE49-F238E27FC236}">
                      <a16:creationId xmlns:a16="http://schemas.microsoft.com/office/drawing/2014/main" id="{113EDE1C-984A-1604-99DF-C4E1F415C444}"/>
                    </a:ext>
                  </a:extLst>
                </p:cNvPr>
                <p:cNvSpPr/>
                <p:nvPr/>
              </p:nvSpPr>
              <p:spPr>
                <a:xfrm rot="-2138257">
                  <a:off x="2924604" y="2749448"/>
                  <a:ext cx="116340" cy="125842"/>
                </a:xfrm>
                <a:custGeom>
                  <a:avLst/>
                  <a:gdLst/>
                  <a:ahLst/>
                  <a:cxnLst/>
                  <a:rect l="l" t="t" r="r" b="b"/>
                  <a:pathLst>
                    <a:path w="116371" h="125876" extrusionOk="0">
                      <a:moveTo>
                        <a:pt x="710" y="2043"/>
                      </a:moveTo>
                      <a:cubicBezTo>
                        <a:pt x="19044" y="8182"/>
                        <a:pt x="37745" y="13168"/>
                        <a:pt x="56703" y="16970"/>
                      </a:cubicBezTo>
                      <a:cubicBezTo>
                        <a:pt x="75446" y="21666"/>
                        <a:pt x="94199" y="26318"/>
                        <a:pt x="112964" y="30925"/>
                      </a:cubicBezTo>
                      <a:lnTo>
                        <a:pt x="111348" y="26956"/>
                      </a:lnTo>
                      <a:cubicBezTo>
                        <a:pt x="95255" y="56706"/>
                        <a:pt x="91323" y="91530"/>
                        <a:pt x="100379" y="124116"/>
                      </a:cubicBezTo>
                      <a:cubicBezTo>
                        <a:pt x="100794" y="125439"/>
                        <a:pt x="102205" y="126175"/>
                        <a:pt x="103529" y="125760"/>
                      </a:cubicBezTo>
                      <a:cubicBezTo>
                        <a:pt x="104789" y="125366"/>
                        <a:pt x="105528" y="124064"/>
                        <a:pt x="105222" y="122781"/>
                      </a:cubicBezTo>
                      <a:cubicBezTo>
                        <a:pt x="96982" y="91496"/>
                        <a:pt x="100836" y="58257"/>
                        <a:pt x="116017" y="29683"/>
                      </a:cubicBezTo>
                      <a:cubicBezTo>
                        <a:pt x="116760" y="28369"/>
                        <a:pt x="116297" y="26702"/>
                        <a:pt x="114982" y="25959"/>
                      </a:cubicBezTo>
                      <a:cubicBezTo>
                        <a:pt x="114799" y="25856"/>
                        <a:pt x="114604" y="25773"/>
                        <a:pt x="114401" y="25715"/>
                      </a:cubicBezTo>
                      <a:cubicBezTo>
                        <a:pt x="95202" y="21162"/>
                        <a:pt x="75998" y="16630"/>
                        <a:pt x="56790" y="12119"/>
                      </a:cubicBezTo>
                      <a:cubicBezTo>
                        <a:pt x="38460" y="6921"/>
                        <a:pt x="19822" y="2875"/>
                        <a:pt x="986" y="7"/>
                      </a:cubicBezTo>
                      <a:cubicBezTo>
                        <a:pt x="-267" y="-123"/>
                        <a:pt x="-289" y="1652"/>
                        <a:pt x="710" y="204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spTree>
    <p:extLst>
      <p:ext uri="{BB962C8B-B14F-4D97-AF65-F5344CB8AC3E}">
        <p14:creationId xmlns:p14="http://schemas.microsoft.com/office/powerpoint/2010/main" val="340169488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 calcmode="lin" valueType="num">
                                      <p:cBhvr additive="base">
                                        <p:cTn id="12"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ppt_x"/>
                                          </p:val>
                                        </p:tav>
                                        <p:tav tm="100000">
                                          <p:val>
                                            <p:strVal val="#ppt_x"/>
                                          </p:val>
                                        </p:tav>
                                      </p:tavLst>
                                    </p:anim>
                                    <p:anim calcmode="lin" valueType="num">
                                      <p:cBhvr additive="base">
                                        <p:cTn id="2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ppt_x"/>
                                          </p:val>
                                        </p:tav>
                                        <p:tav tm="100000">
                                          <p:val>
                                            <p:strVal val="#ppt_x"/>
                                          </p:val>
                                        </p:tav>
                                      </p:tavLst>
                                    </p:anim>
                                    <p:anim calcmode="lin" valueType="num">
                                      <p:cBhvr additive="base">
                                        <p:cTn id="29" dur="500" fill="hold"/>
                                        <p:tgtEl>
                                          <p:spTgt spid="13"/>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ppt_x"/>
                                          </p:val>
                                        </p:tav>
                                        <p:tav tm="100000">
                                          <p:val>
                                            <p:strVal val="#ppt_x"/>
                                          </p:val>
                                        </p:tav>
                                      </p:tavLst>
                                    </p:anim>
                                    <p:anim calcmode="lin" valueType="num">
                                      <p:cBhvr additive="base">
                                        <p:cTn id="3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additive="base">
                                        <p:cTn id="38" dur="500" fill="hold"/>
                                        <p:tgtEl>
                                          <p:spTgt spid="15"/>
                                        </p:tgtEl>
                                        <p:attrNameLst>
                                          <p:attrName>ppt_x</p:attrName>
                                        </p:attrNameLst>
                                      </p:cBhvr>
                                      <p:tavLst>
                                        <p:tav tm="0">
                                          <p:val>
                                            <p:strVal val="#ppt_x"/>
                                          </p:val>
                                        </p:tav>
                                        <p:tav tm="100000">
                                          <p:val>
                                            <p:strVal val="#ppt_x"/>
                                          </p:val>
                                        </p:tav>
                                      </p:tavLst>
                                    </p:anim>
                                    <p:anim calcmode="lin" valueType="num">
                                      <p:cBhvr additive="base">
                                        <p:cTn id="39" dur="500" fill="hold"/>
                                        <p:tgtEl>
                                          <p:spTgt spid="15"/>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additive="base">
                                        <p:cTn id="42" dur="500" fill="hold"/>
                                        <p:tgtEl>
                                          <p:spTgt spid="10"/>
                                        </p:tgtEl>
                                        <p:attrNameLst>
                                          <p:attrName>ppt_x</p:attrName>
                                        </p:attrNameLst>
                                      </p:cBhvr>
                                      <p:tavLst>
                                        <p:tav tm="0">
                                          <p:val>
                                            <p:strVal val="#ppt_x"/>
                                          </p:val>
                                        </p:tav>
                                        <p:tav tm="100000">
                                          <p:val>
                                            <p:strVal val="#ppt_x"/>
                                          </p:val>
                                        </p:tav>
                                      </p:tavLst>
                                    </p:anim>
                                    <p:anim calcmode="lin" valueType="num">
                                      <p:cBhvr additive="base">
                                        <p:cTn id="4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additive="base">
                                        <p:cTn id="48" dur="500" fill="hold"/>
                                        <p:tgtEl>
                                          <p:spTgt spid="11"/>
                                        </p:tgtEl>
                                        <p:attrNameLst>
                                          <p:attrName>ppt_x</p:attrName>
                                        </p:attrNameLst>
                                      </p:cBhvr>
                                      <p:tavLst>
                                        <p:tav tm="0">
                                          <p:val>
                                            <p:strVal val="#ppt_x"/>
                                          </p:val>
                                        </p:tav>
                                        <p:tav tm="100000">
                                          <p:val>
                                            <p:strVal val="#ppt_x"/>
                                          </p:val>
                                        </p:tav>
                                      </p:tavLst>
                                    </p:anim>
                                    <p:anim calcmode="lin" valueType="num">
                                      <p:cBhvr additive="base">
                                        <p:cTn id="49" dur="500" fill="hold"/>
                                        <p:tgtEl>
                                          <p:spTgt spid="11"/>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additive="base">
                                        <p:cTn id="52" dur="500" fill="hold"/>
                                        <p:tgtEl>
                                          <p:spTgt spid="12"/>
                                        </p:tgtEl>
                                        <p:attrNameLst>
                                          <p:attrName>ppt_x</p:attrName>
                                        </p:attrNameLst>
                                      </p:cBhvr>
                                      <p:tavLst>
                                        <p:tav tm="0">
                                          <p:val>
                                            <p:strVal val="#ppt_x"/>
                                          </p:val>
                                        </p:tav>
                                        <p:tav tm="100000">
                                          <p:val>
                                            <p:strVal val="#ppt_x"/>
                                          </p:val>
                                        </p:tav>
                                      </p:tavLst>
                                    </p:anim>
                                    <p:anim calcmode="lin" valueType="num">
                                      <p:cBhvr additive="base">
                                        <p:cTn id="5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9" grpId="0"/>
      <p:bldP spid="10" grpId="0"/>
      <p:bldP spid="11" grpId="0"/>
      <p:bldP spid="12" grpId="0"/>
      <p:bldP spid="13" grpId="0"/>
      <p:bldP spid="15" grpId="0"/>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Google Shape;8895;p28">
            <a:extLst>
              <a:ext uri="{FF2B5EF4-FFF2-40B4-BE49-F238E27FC236}">
                <a16:creationId xmlns:a16="http://schemas.microsoft.com/office/drawing/2014/main" id="{D0CE4CD3-5D0A-5AB0-9CD2-3FC7D9400789}"/>
              </a:ext>
            </a:extLst>
          </p:cNvPr>
          <p:cNvSpPr txBox="1">
            <a:spLocks/>
          </p:cNvSpPr>
          <p:nvPr/>
        </p:nvSpPr>
        <p:spPr>
          <a:xfrm>
            <a:off x="2578431" y="244201"/>
            <a:ext cx="3987137" cy="68289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Euphoria Script"/>
              <a:buNone/>
              <a:defRPr sz="6300" b="0" i="0" u="none" strike="noStrike" cap="none">
                <a:solidFill>
                  <a:schemeClr val="dk1"/>
                </a:solidFill>
                <a:latin typeface="Euphoria Script"/>
                <a:ea typeface="Euphoria Script"/>
                <a:cs typeface="Euphoria Script"/>
                <a:sym typeface="Euphoria Script"/>
              </a:defRPr>
            </a:lvl1pPr>
            <a:lvl2pPr marR="0" lvl="1"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2pPr>
            <a:lvl3pPr marR="0" lvl="2"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3pPr>
            <a:lvl4pPr marR="0" lvl="3"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4pPr>
            <a:lvl5pPr marR="0" lvl="4"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5pPr>
            <a:lvl6pPr marR="0" lvl="5"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6pPr>
            <a:lvl7pPr marR="0" lvl="6"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7pPr>
            <a:lvl8pPr marR="0" lvl="7"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8pPr>
            <a:lvl9pPr marR="0" lvl="8"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9pPr>
          </a:lstStyle>
          <a:p>
            <a:r>
              <a:rPr lang="en-US" sz="2800" b="1" dirty="0">
                <a:solidFill>
                  <a:srgbClr val="002060"/>
                </a:solidFill>
                <a:latin typeface="Arial" panose="020B0604020202020204" pitchFamily="34" charset="0"/>
                <a:cs typeface="Arial" panose="020B0604020202020204" pitchFamily="34" charset="0"/>
              </a:rPr>
              <a:t>VẬN DỤNG</a:t>
            </a:r>
            <a:endParaRPr lang="vi-VN" sz="2800" b="1" dirty="0">
              <a:solidFill>
                <a:srgbClr val="002060"/>
              </a:solidFill>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17E0343C-B018-E5BA-8263-9B2BD7D8478F}"/>
              </a:ext>
            </a:extLst>
          </p:cNvPr>
          <p:cNvGrpSpPr/>
          <p:nvPr/>
        </p:nvGrpSpPr>
        <p:grpSpPr>
          <a:xfrm>
            <a:off x="0" y="723900"/>
            <a:ext cx="7924800" cy="3961714"/>
            <a:chOff x="0" y="723900"/>
            <a:chExt cx="7924800" cy="3961714"/>
          </a:xfrm>
        </p:grpSpPr>
        <p:pic>
          <p:nvPicPr>
            <p:cNvPr id="7" name="Picture 6">
              <a:extLst>
                <a:ext uri="{FF2B5EF4-FFF2-40B4-BE49-F238E27FC236}">
                  <a16:creationId xmlns:a16="http://schemas.microsoft.com/office/drawing/2014/main" id="{5737500C-B199-92D9-884B-2BE11AB9ACFB}"/>
                </a:ext>
              </a:extLst>
            </p:cNvPr>
            <p:cNvPicPr>
              <a:picLocks noChangeAspect="1"/>
            </p:cNvPicPr>
            <p:nvPr/>
          </p:nvPicPr>
          <p:blipFill rotWithShape="1">
            <a:blip r:embed="rId2"/>
            <a:srcRect l="60278" r="3272" b="57778"/>
            <a:stretch/>
          </p:blipFill>
          <p:spPr>
            <a:xfrm>
              <a:off x="0" y="723900"/>
              <a:ext cx="7924800" cy="3961714"/>
            </a:xfrm>
            <a:prstGeom prst="rect">
              <a:avLst/>
            </a:prstGeom>
          </p:spPr>
        </p:pic>
        <p:sp>
          <p:nvSpPr>
            <p:cNvPr id="9" name="TextBox 8">
              <a:extLst>
                <a:ext uri="{FF2B5EF4-FFF2-40B4-BE49-F238E27FC236}">
                  <a16:creationId xmlns:a16="http://schemas.microsoft.com/office/drawing/2014/main" id="{1D295479-3E55-3D35-8C41-3473D20189D4}"/>
                </a:ext>
              </a:extLst>
            </p:cNvPr>
            <p:cNvSpPr txBox="1"/>
            <p:nvPr/>
          </p:nvSpPr>
          <p:spPr>
            <a:xfrm>
              <a:off x="508000" y="2038285"/>
              <a:ext cx="6921500" cy="1881990"/>
            </a:xfrm>
            <a:prstGeom prst="rect">
              <a:avLst/>
            </a:prstGeom>
            <a:noFill/>
          </p:spPr>
          <p:txBody>
            <a:bodyPr wrap="square">
              <a:spAutoFit/>
            </a:bodyPr>
            <a:lstStyle/>
            <a:p>
              <a:pPr algn="just">
                <a:lnSpc>
                  <a:spcPct val="150000"/>
                </a:lnSpc>
              </a:pPr>
              <a:r>
                <a:rPr lang="vi-VN" sz="2000" dirty="0">
                  <a:solidFill>
                    <a:srgbClr val="000000"/>
                  </a:solidFill>
                  <a:effectLst/>
                  <a:latin typeface="+mn-lt"/>
                  <a:ea typeface="Times New Roman" panose="02020603050405020304" pitchFamily="18" charset="0"/>
                  <a:cs typeface="Times New Roman" panose="02020603050405020304" pitchFamily="18" charset="0"/>
                </a:rPr>
                <a:t>Em có đồng tình với những phân tích của tác giả bài viết “Người con gái Nam Xương” – một bi kịch của con người về chi tiết chiếc bóng trên vách không? Viết đoạn văn (khoảng 7 – 9 câu) để trả lời câu hỏi trên.</a:t>
              </a:r>
              <a:endParaRPr lang="en-US" sz="2000" dirty="0">
                <a:effectLst/>
                <a:latin typeface="+mn-lt"/>
                <a:ea typeface="Times New Roman" panose="02020603050405020304" pitchFamily="18" charset="0"/>
              </a:endParaRPr>
            </a:p>
          </p:txBody>
        </p:sp>
      </p:grpSp>
      <p:sp>
        <p:nvSpPr>
          <p:cNvPr id="10" name="TextBox 9">
            <a:extLst>
              <a:ext uri="{FF2B5EF4-FFF2-40B4-BE49-F238E27FC236}">
                <a16:creationId xmlns:a16="http://schemas.microsoft.com/office/drawing/2014/main" id="{D8FB0B0C-AC84-EF43-DB50-F8DFA70B8082}"/>
              </a:ext>
            </a:extLst>
          </p:cNvPr>
          <p:cNvSpPr txBox="1"/>
          <p:nvPr/>
        </p:nvSpPr>
        <p:spPr>
          <a:xfrm>
            <a:off x="2895600" y="1141585"/>
            <a:ext cx="2070100" cy="461665"/>
          </a:xfrm>
          <a:prstGeom prst="rect">
            <a:avLst/>
          </a:prstGeom>
          <a:noFill/>
        </p:spPr>
        <p:txBody>
          <a:bodyPr wrap="square" rtlCol="0">
            <a:spAutoFit/>
          </a:bodyPr>
          <a:lstStyle/>
          <a:p>
            <a:pPr algn="ctr"/>
            <a:r>
              <a:rPr lang="en-US" sz="2400" b="1" dirty="0" err="1">
                <a:solidFill>
                  <a:schemeClr val="bg1">
                    <a:lumMod val="50000"/>
                  </a:schemeClr>
                </a:solidFill>
              </a:rPr>
              <a:t>Bài</a:t>
            </a:r>
            <a:r>
              <a:rPr lang="en-US" sz="2400" b="1" dirty="0">
                <a:solidFill>
                  <a:schemeClr val="bg1">
                    <a:lumMod val="50000"/>
                  </a:schemeClr>
                </a:solidFill>
              </a:rPr>
              <a:t> </a:t>
            </a:r>
            <a:r>
              <a:rPr lang="en-US" sz="2400" b="1" dirty="0" err="1">
                <a:solidFill>
                  <a:schemeClr val="bg1">
                    <a:lumMod val="50000"/>
                  </a:schemeClr>
                </a:solidFill>
              </a:rPr>
              <a:t>tập</a:t>
            </a:r>
            <a:r>
              <a:rPr lang="en-US" sz="2400" b="1" dirty="0">
                <a:solidFill>
                  <a:schemeClr val="bg1">
                    <a:lumMod val="50000"/>
                  </a:schemeClr>
                </a:solidFill>
              </a:rPr>
              <a:t>:</a:t>
            </a:r>
          </a:p>
        </p:txBody>
      </p:sp>
      <p:pic>
        <p:nvPicPr>
          <p:cNvPr id="12" name="Picture 11">
            <a:extLst>
              <a:ext uri="{FF2B5EF4-FFF2-40B4-BE49-F238E27FC236}">
                <a16:creationId xmlns:a16="http://schemas.microsoft.com/office/drawing/2014/main" id="{FD52ED81-1EE4-0D53-377B-C6252CE4E851}"/>
              </a:ext>
            </a:extLst>
          </p:cNvPr>
          <p:cNvPicPr>
            <a:picLocks noChangeAspect="1"/>
          </p:cNvPicPr>
          <p:nvPr/>
        </p:nvPicPr>
        <p:blipFill rotWithShape="1">
          <a:blip r:embed="rId3"/>
          <a:srcRect l="54305" r="19861" b="58519"/>
          <a:stretch/>
        </p:blipFill>
        <p:spPr>
          <a:xfrm>
            <a:off x="6781800" y="2979280"/>
            <a:ext cx="2362200" cy="2133600"/>
          </a:xfrm>
          <a:prstGeom prst="rect">
            <a:avLst/>
          </a:prstGeom>
        </p:spPr>
      </p:pic>
    </p:spTree>
    <p:extLst>
      <p:ext uri="{BB962C8B-B14F-4D97-AF65-F5344CB8AC3E}">
        <p14:creationId xmlns:p14="http://schemas.microsoft.com/office/powerpoint/2010/main" val="151168581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par>
                                <p:cTn id="13" presetID="14" presetClass="entr" presetSubtype="1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Google Shape;8895;p28">
            <a:extLst>
              <a:ext uri="{FF2B5EF4-FFF2-40B4-BE49-F238E27FC236}">
                <a16:creationId xmlns:a16="http://schemas.microsoft.com/office/drawing/2014/main" id="{66DB7FCE-AE0F-47B8-2F87-7A98B1B24479}"/>
              </a:ext>
            </a:extLst>
          </p:cNvPr>
          <p:cNvSpPr txBox="1">
            <a:spLocks/>
          </p:cNvSpPr>
          <p:nvPr/>
        </p:nvSpPr>
        <p:spPr>
          <a:xfrm>
            <a:off x="2578431" y="219075"/>
            <a:ext cx="3987137" cy="62029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Euphoria Script"/>
              <a:buNone/>
              <a:defRPr sz="6300" b="0" i="0" u="none" strike="noStrike" cap="none">
                <a:solidFill>
                  <a:schemeClr val="dk1"/>
                </a:solidFill>
                <a:latin typeface="Euphoria Script"/>
                <a:ea typeface="Euphoria Script"/>
                <a:cs typeface="Euphoria Script"/>
                <a:sym typeface="Euphoria Script"/>
              </a:defRPr>
            </a:lvl1pPr>
            <a:lvl2pPr marR="0" lvl="1"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2pPr>
            <a:lvl3pPr marR="0" lvl="2"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3pPr>
            <a:lvl4pPr marR="0" lvl="3"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4pPr>
            <a:lvl5pPr marR="0" lvl="4"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5pPr>
            <a:lvl6pPr marR="0" lvl="5"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6pPr>
            <a:lvl7pPr marR="0" lvl="6"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7pPr>
            <a:lvl8pPr marR="0" lvl="7"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8pPr>
            <a:lvl9pPr marR="0" lvl="8"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9pPr>
          </a:lstStyle>
          <a:p>
            <a:r>
              <a:rPr lang="en-US" sz="2800" b="1" dirty="0">
                <a:solidFill>
                  <a:srgbClr val="002060"/>
                </a:solidFill>
                <a:latin typeface="Arial" panose="020B0604020202020204" pitchFamily="34" charset="0"/>
                <a:cs typeface="Arial" panose="020B0604020202020204" pitchFamily="34" charset="0"/>
              </a:rPr>
              <a:t>GỢI Ý LÀM BÀI</a:t>
            </a:r>
            <a:endParaRPr lang="vi-VN" sz="2800" b="1" dirty="0">
              <a:solidFill>
                <a:srgbClr val="002060"/>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12FA4A97-B27D-346C-1187-1EC8BCF0E201}"/>
              </a:ext>
            </a:extLst>
          </p:cNvPr>
          <p:cNvSpPr/>
          <p:nvPr/>
        </p:nvSpPr>
        <p:spPr>
          <a:xfrm>
            <a:off x="407985" y="952027"/>
            <a:ext cx="8328027" cy="952500"/>
          </a:xfrm>
          <a:prstGeom prst="rect">
            <a:avLst/>
          </a:prstGeom>
          <a:solidFill>
            <a:schemeClr val="tx2">
              <a:lumMod val="20000"/>
              <a:lumOff val="80000"/>
            </a:schemeClr>
          </a:solidFill>
          <a:ln>
            <a:solidFill>
              <a:schemeClr val="tx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dirty="0">
                <a:solidFill>
                  <a:schemeClr val="bg1">
                    <a:lumMod val="50000"/>
                  </a:schemeClr>
                </a:solidFill>
                <a:effectLst/>
                <a:ea typeface="Times New Roman" panose="02020603050405020304" pitchFamily="18" charset="0"/>
              </a:rPr>
              <a:t>1. </a:t>
            </a:r>
            <a:r>
              <a:rPr lang="vi-VN" sz="2000" b="1" dirty="0">
                <a:solidFill>
                  <a:schemeClr val="bg1">
                    <a:lumMod val="50000"/>
                  </a:schemeClr>
                </a:solidFill>
                <a:effectLst/>
                <a:ea typeface="Times New Roman" panose="02020603050405020304" pitchFamily="18" charset="0"/>
              </a:rPr>
              <a:t>Nhà phê bình Nguyễn Đăng Na đã phân tích chi tiết chiếc bóng trên vách như thế nào? </a:t>
            </a:r>
            <a:endParaRPr lang="en-US" sz="2000" b="1" dirty="0">
              <a:solidFill>
                <a:schemeClr val="bg1">
                  <a:lumMod val="50000"/>
                </a:schemeClr>
              </a:solidFill>
            </a:endParaRPr>
          </a:p>
        </p:txBody>
      </p:sp>
      <p:sp>
        <p:nvSpPr>
          <p:cNvPr id="7" name="Rectangle: Rounded Corners 6">
            <a:extLst>
              <a:ext uri="{FF2B5EF4-FFF2-40B4-BE49-F238E27FC236}">
                <a16:creationId xmlns:a16="http://schemas.microsoft.com/office/drawing/2014/main" id="{775157A0-A514-7076-09E7-B3ED8750F318}"/>
              </a:ext>
            </a:extLst>
          </p:cNvPr>
          <p:cNvSpPr/>
          <p:nvPr/>
        </p:nvSpPr>
        <p:spPr>
          <a:xfrm>
            <a:off x="254000" y="2222500"/>
            <a:ext cx="1320800" cy="2641600"/>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chemeClr val="tx1"/>
                </a:solidFill>
              </a:rPr>
              <a:t>Chiếc</a:t>
            </a:r>
            <a:r>
              <a:rPr lang="en-US" sz="2000" dirty="0">
                <a:solidFill>
                  <a:schemeClr val="tx1"/>
                </a:solidFill>
              </a:rPr>
              <a:t> </a:t>
            </a:r>
            <a:r>
              <a:rPr lang="en-US" sz="2000" dirty="0" err="1">
                <a:solidFill>
                  <a:schemeClr val="tx1"/>
                </a:solidFill>
              </a:rPr>
              <a:t>bóng</a:t>
            </a:r>
            <a:r>
              <a:rPr lang="en-US" sz="2000" dirty="0">
                <a:solidFill>
                  <a:schemeClr val="tx1"/>
                </a:solidFill>
              </a:rPr>
              <a:t> </a:t>
            </a:r>
            <a:r>
              <a:rPr lang="en-US" sz="2000" dirty="0" err="1">
                <a:solidFill>
                  <a:schemeClr val="tx1"/>
                </a:solidFill>
              </a:rPr>
              <a:t>trên</a:t>
            </a:r>
            <a:r>
              <a:rPr lang="en-US" sz="2000" dirty="0">
                <a:solidFill>
                  <a:schemeClr val="tx1"/>
                </a:solidFill>
              </a:rPr>
              <a:t> </a:t>
            </a:r>
            <a:r>
              <a:rPr lang="en-US" sz="2000" dirty="0" err="1">
                <a:solidFill>
                  <a:schemeClr val="tx1"/>
                </a:solidFill>
              </a:rPr>
              <a:t>vách</a:t>
            </a:r>
            <a:r>
              <a:rPr lang="en-US" sz="2000" dirty="0">
                <a:solidFill>
                  <a:schemeClr val="tx1"/>
                </a:solidFill>
              </a:rPr>
              <a:t>.</a:t>
            </a:r>
          </a:p>
        </p:txBody>
      </p:sp>
      <p:sp>
        <p:nvSpPr>
          <p:cNvPr id="8" name="Rectangle: Rounded Corners 7">
            <a:extLst>
              <a:ext uri="{FF2B5EF4-FFF2-40B4-BE49-F238E27FC236}">
                <a16:creationId xmlns:a16="http://schemas.microsoft.com/office/drawing/2014/main" id="{53B2B974-FEB3-B6C2-F679-923A4CBCA38C}"/>
              </a:ext>
            </a:extLst>
          </p:cNvPr>
          <p:cNvSpPr/>
          <p:nvPr/>
        </p:nvSpPr>
        <p:spPr>
          <a:xfrm>
            <a:off x="2273464" y="2222500"/>
            <a:ext cx="3733635" cy="1574800"/>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a:solidFill>
                  <a:schemeClr val="tx1"/>
                </a:solidFill>
                <a:ea typeface="Times New Roman" panose="02020603050405020304" pitchFamily="18" charset="0"/>
              </a:rPr>
              <a:t>L</a:t>
            </a:r>
            <a:r>
              <a:rPr lang="vi-VN" sz="2000" dirty="0">
                <a:solidFill>
                  <a:schemeClr val="tx1"/>
                </a:solidFill>
                <a:effectLst/>
                <a:ea typeface="Times New Roman" panose="02020603050405020304" pitchFamily="18" charset="0"/>
              </a:rPr>
              <a:t>à một trò đùa với con</a:t>
            </a:r>
            <a:r>
              <a:rPr lang="en-US" sz="2000" dirty="0">
                <a:solidFill>
                  <a:schemeClr val="tx1"/>
                </a:solidFill>
                <a:effectLst/>
                <a:ea typeface="Times New Roman" panose="02020603050405020304" pitchFamily="18" charset="0"/>
              </a:rPr>
              <a:t>.</a:t>
            </a:r>
            <a:endParaRPr lang="en-US" sz="2000" dirty="0">
              <a:solidFill>
                <a:schemeClr val="tx1"/>
              </a:solidFill>
            </a:endParaRPr>
          </a:p>
        </p:txBody>
      </p:sp>
      <p:sp>
        <p:nvSpPr>
          <p:cNvPr id="9" name="Rectangle: Rounded Corners 8">
            <a:extLst>
              <a:ext uri="{FF2B5EF4-FFF2-40B4-BE49-F238E27FC236}">
                <a16:creationId xmlns:a16="http://schemas.microsoft.com/office/drawing/2014/main" id="{DC572B7A-757C-3CE0-7950-4D627F1DB381}"/>
              </a:ext>
            </a:extLst>
          </p:cNvPr>
          <p:cNvSpPr/>
          <p:nvPr/>
        </p:nvSpPr>
        <p:spPr>
          <a:xfrm>
            <a:off x="2273464" y="3971925"/>
            <a:ext cx="3733635" cy="952500"/>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a:solidFill>
                  <a:schemeClr val="tx1"/>
                </a:solidFill>
                <a:ea typeface="Times New Roman" panose="02020603050405020304" pitchFamily="18" charset="0"/>
              </a:rPr>
              <a:t>N</a:t>
            </a:r>
            <a:r>
              <a:rPr lang="vi-VN" sz="2000" dirty="0">
                <a:solidFill>
                  <a:schemeClr val="tx1"/>
                </a:solidFill>
                <a:effectLst/>
                <a:ea typeface="Times New Roman" panose="02020603050405020304" pitchFamily="18" charset="0"/>
              </a:rPr>
              <a:t>guyên nhân gây nên cái chết oan nghiệt của Vũ Nương.</a:t>
            </a:r>
            <a:endParaRPr lang="en-US" sz="2000" dirty="0">
              <a:solidFill>
                <a:schemeClr val="tx1"/>
              </a:solidFill>
            </a:endParaRPr>
          </a:p>
        </p:txBody>
      </p:sp>
      <p:sp>
        <p:nvSpPr>
          <p:cNvPr id="10" name="Rectangle: Rounded Corners 9">
            <a:extLst>
              <a:ext uri="{FF2B5EF4-FFF2-40B4-BE49-F238E27FC236}">
                <a16:creationId xmlns:a16="http://schemas.microsoft.com/office/drawing/2014/main" id="{632D9353-FAE1-864D-0E06-A06F375A634F}"/>
              </a:ext>
            </a:extLst>
          </p:cNvPr>
          <p:cNvSpPr/>
          <p:nvPr/>
        </p:nvSpPr>
        <p:spPr>
          <a:xfrm>
            <a:off x="6870536" y="2094330"/>
            <a:ext cx="1854037" cy="953670"/>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chemeClr val="tx1"/>
                </a:solidFill>
              </a:rPr>
              <a:t>Tình</a:t>
            </a:r>
            <a:r>
              <a:rPr lang="en-US" sz="2000" dirty="0">
                <a:solidFill>
                  <a:schemeClr val="tx1"/>
                </a:solidFill>
              </a:rPr>
              <a:t> </a:t>
            </a:r>
            <a:r>
              <a:rPr lang="en-US" sz="2000" dirty="0" err="1">
                <a:solidFill>
                  <a:schemeClr val="tx1"/>
                </a:solidFill>
              </a:rPr>
              <a:t>yêu</a:t>
            </a:r>
            <a:r>
              <a:rPr lang="en-US" sz="2000" dirty="0">
                <a:solidFill>
                  <a:schemeClr val="tx1"/>
                </a:solidFill>
              </a:rPr>
              <a:t>,   </a:t>
            </a:r>
            <a:r>
              <a:rPr lang="en-US" sz="2000" dirty="0" err="1">
                <a:solidFill>
                  <a:schemeClr val="tx1"/>
                </a:solidFill>
              </a:rPr>
              <a:t>nỗi</a:t>
            </a:r>
            <a:r>
              <a:rPr lang="en-US" sz="2000" dirty="0">
                <a:solidFill>
                  <a:schemeClr val="tx1"/>
                </a:solidFill>
              </a:rPr>
              <a:t> </a:t>
            </a:r>
            <a:r>
              <a:rPr lang="en-US" sz="2000" dirty="0" err="1">
                <a:solidFill>
                  <a:schemeClr val="tx1"/>
                </a:solidFill>
              </a:rPr>
              <a:t>nhớ</a:t>
            </a:r>
            <a:r>
              <a:rPr lang="en-US" sz="2000" dirty="0">
                <a:solidFill>
                  <a:schemeClr val="tx1"/>
                </a:solidFill>
              </a:rPr>
              <a:t>.</a:t>
            </a:r>
          </a:p>
        </p:txBody>
      </p:sp>
      <p:sp>
        <p:nvSpPr>
          <p:cNvPr id="11" name="Rectangle: Rounded Corners 10">
            <a:extLst>
              <a:ext uri="{FF2B5EF4-FFF2-40B4-BE49-F238E27FC236}">
                <a16:creationId xmlns:a16="http://schemas.microsoft.com/office/drawing/2014/main" id="{E5270CE9-F8B4-8985-CCCF-44CC98B6C55C}"/>
              </a:ext>
            </a:extLst>
          </p:cNvPr>
          <p:cNvSpPr/>
          <p:nvPr/>
        </p:nvSpPr>
        <p:spPr>
          <a:xfrm>
            <a:off x="6870536" y="3200400"/>
            <a:ext cx="1854037" cy="952500"/>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chemeClr val="tx1"/>
                </a:solidFill>
              </a:rPr>
              <a:t>Gắn</a:t>
            </a:r>
            <a:r>
              <a:rPr lang="en-US" sz="2000" dirty="0">
                <a:solidFill>
                  <a:schemeClr val="tx1"/>
                </a:solidFill>
              </a:rPr>
              <a:t> </a:t>
            </a:r>
            <a:r>
              <a:rPr lang="en-US" sz="2000" dirty="0" err="1">
                <a:solidFill>
                  <a:schemeClr val="tx1"/>
                </a:solidFill>
              </a:rPr>
              <a:t>bó</a:t>
            </a:r>
            <a:r>
              <a:rPr lang="en-US" sz="2000" dirty="0">
                <a:solidFill>
                  <a:schemeClr val="tx1"/>
                </a:solidFill>
              </a:rPr>
              <a:t> </a:t>
            </a:r>
          </a:p>
          <a:p>
            <a:pPr algn="ctr">
              <a:lnSpc>
                <a:spcPct val="150000"/>
              </a:lnSpc>
            </a:pPr>
            <a:r>
              <a:rPr lang="en-US" sz="2000" dirty="0">
                <a:solidFill>
                  <a:schemeClr val="tx1"/>
                </a:solidFill>
              </a:rPr>
              <a:t>“</a:t>
            </a:r>
            <a:r>
              <a:rPr lang="en-US" sz="2000" dirty="0" err="1">
                <a:solidFill>
                  <a:schemeClr val="tx1"/>
                </a:solidFill>
              </a:rPr>
              <a:t>hình</a:t>
            </a:r>
            <a:r>
              <a:rPr lang="en-US" sz="2000" dirty="0">
                <a:solidFill>
                  <a:schemeClr val="tx1"/>
                </a:solidFill>
              </a:rPr>
              <a:t> – </a:t>
            </a:r>
            <a:r>
              <a:rPr lang="en-US" sz="2000" dirty="0" err="1">
                <a:solidFill>
                  <a:schemeClr val="tx1"/>
                </a:solidFill>
              </a:rPr>
              <a:t>bóng</a:t>
            </a:r>
            <a:r>
              <a:rPr lang="en-US" sz="2000" dirty="0">
                <a:solidFill>
                  <a:schemeClr val="tx1"/>
                </a:solidFill>
              </a:rPr>
              <a:t>”.</a:t>
            </a:r>
          </a:p>
        </p:txBody>
      </p:sp>
      <p:sp>
        <p:nvSpPr>
          <p:cNvPr id="12" name="Arrow: Right 11">
            <a:extLst>
              <a:ext uri="{FF2B5EF4-FFF2-40B4-BE49-F238E27FC236}">
                <a16:creationId xmlns:a16="http://schemas.microsoft.com/office/drawing/2014/main" id="{28E60E71-C552-B4BA-7821-79B874B18056}"/>
              </a:ext>
            </a:extLst>
          </p:cNvPr>
          <p:cNvSpPr/>
          <p:nvPr/>
        </p:nvSpPr>
        <p:spPr>
          <a:xfrm>
            <a:off x="1657432" y="2805530"/>
            <a:ext cx="533400" cy="5588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DBEA0A31-E646-0F36-63A0-20C1CE63E23E}"/>
              </a:ext>
            </a:extLst>
          </p:cNvPr>
          <p:cNvSpPr/>
          <p:nvPr/>
        </p:nvSpPr>
        <p:spPr>
          <a:xfrm>
            <a:off x="1657432" y="4168775"/>
            <a:ext cx="533400" cy="5588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66242AD9-ABFF-0142-E89B-B12E1F66C8A9}"/>
              </a:ext>
            </a:extLst>
          </p:cNvPr>
          <p:cNvPicPr>
            <a:picLocks noChangeAspect="1"/>
          </p:cNvPicPr>
          <p:nvPr/>
        </p:nvPicPr>
        <p:blipFill rotWithShape="1">
          <a:blip r:embed="rId2"/>
          <a:srcRect l="4587" t="28642" r="80968" b="46582"/>
          <a:stretch/>
        </p:blipFill>
        <p:spPr>
          <a:xfrm rot="15046223">
            <a:off x="6030645" y="3097476"/>
            <a:ext cx="713391" cy="688299"/>
          </a:xfrm>
          <a:prstGeom prst="rect">
            <a:avLst/>
          </a:prstGeom>
        </p:spPr>
      </p:pic>
      <p:pic>
        <p:nvPicPr>
          <p:cNvPr id="16" name="Picture 15">
            <a:extLst>
              <a:ext uri="{FF2B5EF4-FFF2-40B4-BE49-F238E27FC236}">
                <a16:creationId xmlns:a16="http://schemas.microsoft.com/office/drawing/2014/main" id="{383B27E4-8170-0D3D-908B-13C41ADB01D5}"/>
              </a:ext>
            </a:extLst>
          </p:cNvPr>
          <p:cNvPicPr>
            <a:picLocks noChangeAspect="1"/>
          </p:cNvPicPr>
          <p:nvPr/>
        </p:nvPicPr>
        <p:blipFill rotWithShape="1">
          <a:blip r:embed="rId2"/>
          <a:srcRect l="4587" t="28642" r="80968" b="46582"/>
          <a:stretch/>
        </p:blipFill>
        <p:spPr>
          <a:xfrm rot="7155586" flipV="1">
            <a:off x="6030643" y="2277225"/>
            <a:ext cx="713391" cy="688299"/>
          </a:xfrm>
          <a:prstGeom prst="rect">
            <a:avLst/>
          </a:prstGeom>
        </p:spPr>
      </p:pic>
    </p:spTree>
    <p:extLst>
      <p:ext uri="{BB962C8B-B14F-4D97-AF65-F5344CB8AC3E}">
        <p14:creationId xmlns:p14="http://schemas.microsoft.com/office/powerpoint/2010/main" val="269138741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 presetClass="entr" presetSubtype="4"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left)">
                                      <p:cBhvr>
                                        <p:cTn id="32" dur="500"/>
                                        <p:tgtEl>
                                          <p:spTgt spid="16"/>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left)">
                                      <p:cBhvr>
                                        <p:cTn id="40" dur="500"/>
                                        <p:tgtEl>
                                          <p:spTgt spid="15"/>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left)">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wipe(left)">
                                      <p:cBhvr>
                                        <p:cTn id="48" dur="500"/>
                                        <p:tgtEl>
                                          <p:spTgt spid="13"/>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wipe(left)">
                                      <p:cBhvr>
                                        <p:cTn id="5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animBg="1"/>
      <p:bldP spid="8" grpId="0" animBg="1"/>
      <p:bldP spid="9" grpId="0" animBg="1"/>
      <p:bldP spid="10" grpId="0" animBg="1"/>
      <p:bldP spid="11" grpId="0" animBg="1"/>
      <p:bldP spid="12" grpId="0" animBg="1"/>
      <p:bldP spid="13" grpId="0" animBg="1"/>
    </p:bld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519982C-AE54-BADB-00AB-DEAC0D4DA2C2}"/>
              </a:ext>
            </a:extLst>
          </p:cNvPr>
          <p:cNvSpPr/>
          <p:nvPr/>
        </p:nvSpPr>
        <p:spPr>
          <a:xfrm>
            <a:off x="485774" y="330200"/>
            <a:ext cx="8172451" cy="1155700"/>
          </a:xfrm>
          <a:prstGeom prst="rect">
            <a:avLst/>
          </a:prstGeom>
          <a:solidFill>
            <a:schemeClr val="tx2">
              <a:lumMod val="20000"/>
              <a:lumOff val="80000"/>
            </a:schemeClr>
          </a:solidFill>
          <a:ln>
            <a:solidFill>
              <a:schemeClr val="tx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dirty="0">
                <a:solidFill>
                  <a:schemeClr val="bg1">
                    <a:lumMod val="50000"/>
                  </a:schemeClr>
                </a:solidFill>
                <a:ea typeface="Times New Roman" panose="02020603050405020304" pitchFamily="18" charset="0"/>
              </a:rPr>
              <a:t>2</a:t>
            </a:r>
            <a:r>
              <a:rPr lang="en-US" sz="2000" b="1" dirty="0">
                <a:solidFill>
                  <a:schemeClr val="bg1">
                    <a:lumMod val="50000"/>
                  </a:schemeClr>
                </a:solidFill>
                <a:effectLst/>
                <a:ea typeface="Times New Roman" panose="02020603050405020304" pitchFamily="18" charset="0"/>
              </a:rPr>
              <a:t>. </a:t>
            </a:r>
            <a:r>
              <a:rPr lang="vi-VN" sz="2000" b="1" dirty="0">
                <a:solidFill>
                  <a:schemeClr val="bg1">
                    <a:lumMod val="50000"/>
                  </a:schemeClr>
                </a:solidFill>
                <a:effectLst/>
                <a:ea typeface="Times New Roman" panose="02020603050405020304" pitchFamily="18" charset="0"/>
              </a:rPr>
              <a:t>Em có đồng tình với những phân tích đó không?</a:t>
            </a:r>
            <a:endParaRPr lang="en-US" sz="2000" b="1" dirty="0">
              <a:solidFill>
                <a:schemeClr val="bg1">
                  <a:lumMod val="50000"/>
                </a:schemeClr>
              </a:solidFill>
              <a:effectLst/>
              <a:ea typeface="Times New Roman" panose="02020603050405020304" pitchFamily="18" charset="0"/>
            </a:endParaRPr>
          </a:p>
          <a:p>
            <a:pPr algn="ctr">
              <a:lnSpc>
                <a:spcPct val="150000"/>
              </a:lnSpc>
            </a:pPr>
            <a:r>
              <a:rPr lang="en-US" sz="2000" b="1" dirty="0">
                <a:solidFill>
                  <a:schemeClr val="bg1">
                    <a:lumMod val="50000"/>
                  </a:schemeClr>
                </a:solidFill>
                <a:ea typeface="Times New Roman" panose="02020603050405020304" pitchFamily="18" charset="0"/>
              </a:rPr>
              <a:t>(</a:t>
            </a:r>
            <a:r>
              <a:rPr lang="en-US" sz="2000" b="1" dirty="0" err="1">
                <a:solidFill>
                  <a:schemeClr val="bg1">
                    <a:lumMod val="50000"/>
                  </a:schemeClr>
                </a:solidFill>
                <a:ea typeface="Times New Roman" panose="02020603050405020304" pitchFamily="18" charset="0"/>
              </a:rPr>
              <a:t>dựa</a:t>
            </a:r>
            <a:r>
              <a:rPr lang="en-US" sz="2000" b="1" dirty="0">
                <a:solidFill>
                  <a:schemeClr val="bg1">
                    <a:lumMod val="50000"/>
                  </a:schemeClr>
                </a:solidFill>
                <a:ea typeface="Times New Roman" panose="02020603050405020304" pitchFamily="18" charset="0"/>
              </a:rPr>
              <a:t> </a:t>
            </a:r>
            <a:r>
              <a:rPr lang="en-US" sz="2000" b="1" dirty="0" err="1">
                <a:solidFill>
                  <a:schemeClr val="bg1">
                    <a:lumMod val="50000"/>
                  </a:schemeClr>
                </a:solidFill>
                <a:ea typeface="Times New Roman" panose="02020603050405020304" pitchFamily="18" charset="0"/>
              </a:rPr>
              <a:t>vào</a:t>
            </a:r>
            <a:r>
              <a:rPr lang="en-US" sz="2000" b="1" dirty="0">
                <a:solidFill>
                  <a:schemeClr val="bg1">
                    <a:lumMod val="50000"/>
                  </a:schemeClr>
                </a:solidFill>
                <a:ea typeface="Times New Roman" panose="02020603050405020304" pitchFamily="18" charset="0"/>
              </a:rPr>
              <a:t> </a:t>
            </a:r>
            <a:r>
              <a:rPr lang="en-US" sz="2000" b="1" dirty="0" err="1">
                <a:solidFill>
                  <a:schemeClr val="bg1">
                    <a:lumMod val="50000"/>
                  </a:schemeClr>
                </a:solidFill>
                <a:ea typeface="Times New Roman" panose="02020603050405020304" pitchFamily="18" charset="0"/>
              </a:rPr>
              <a:t>một</a:t>
            </a:r>
            <a:r>
              <a:rPr lang="en-US" sz="2000" b="1" dirty="0">
                <a:solidFill>
                  <a:schemeClr val="bg1">
                    <a:lumMod val="50000"/>
                  </a:schemeClr>
                </a:solidFill>
                <a:ea typeface="Times New Roman" panose="02020603050405020304" pitchFamily="18" charset="0"/>
              </a:rPr>
              <a:t> </a:t>
            </a:r>
            <a:r>
              <a:rPr lang="en-US" sz="2000" b="1" dirty="0" err="1">
                <a:solidFill>
                  <a:schemeClr val="bg1">
                    <a:lumMod val="50000"/>
                  </a:schemeClr>
                </a:solidFill>
                <a:ea typeface="Times New Roman" panose="02020603050405020304" pitchFamily="18" charset="0"/>
              </a:rPr>
              <a:t>số</a:t>
            </a:r>
            <a:r>
              <a:rPr lang="en-US" sz="2000" b="1" dirty="0">
                <a:solidFill>
                  <a:schemeClr val="bg1">
                    <a:lumMod val="50000"/>
                  </a:schemeClr>
                </a:solidFill>
                <a:ea typeface="Times New Roman" panose="02020603050405020304" pitchFamily="18" charset="0"/>
              </a:rPr>
              <a:t> </a:t>
            </a:r>
            <a:r>
              <a:rPr lang="en-US" sz="2000" b="1" dirty="0" err="1">
                <a:solidFill>
                  <a:schemeClr val="bg1">
                    <a:lumMod val="50000"/>
                  </a:schemeClr>
                </a:solidFill>
                <a:ea typeface="Times New Roman" panose="02020603050405020304" pitchFamily="18" charset="0"/>
              </a:rPr>
              <a:t>câu</a:t>
            </a:r>
            <a:r>
              <a:rPr lang="en-US" sz="2000" b="1" dirty="0">
                <a:solidFill>
                  <a:schemeClr val="bg1">
                    <a:lumMod val="50000"/>
                  </a:schemeClr>
                </a:solidFill>
                <a:ea typeface="Times New Roman" panose="02020603050405020304" pitchFamily="18" charset="0"/>
              </a:rPr>
              <a:t> </a:t>
            </a:r>
            <a:r>
              <a:rPr lang="en-US" sz="2000" b="1" dirty="0" err="1">
                <a:solidFill>
                  <a:schemeClr val="bg1">
                    <a:lumMod val="50000"/>
                  </a:schemeClr>
                </a:solidFill>
                <a:ea typeface="Times New Roman" panose="02020603050405020304" pitchFamily="18" charset="0"/>
              </a:rPr>
              <a:t>hỏi</a:t>
            </a:r>
            <a:r>
              <a:rPr lang="en-US" sz="2000" b="1" dirty="0">
                <a:solidFill>
                  <a:schemeClr val="bg1">
                    <a:lumMod val="50000"/>
                  </a:schemeClr>
                </a:solidFill>
                <a:ea typeface="Times New Roman" panose="02020603050405020304" pitchFamily="18" charset="0"/>
              </a:rPr>
              <a:t> </a:t>
            </a:r>
            <a:r>
              <a:rPr lang="en-US" sz="2000" b="1" dirty="0" err="1">
                <a:solidFill>
                  <a:schemeClr val="bg1">
                    <a:lumMod val="50000"/>
                  </a:schemeClr>
                </a:solidFill>
                <a:ea typeface="Times New Roman" panose="02020603050405020304" pitchFamily="18" charset="0"/>
              </a:rPr>
              <a:t>dưới</a:t>
            </a:r>
            <a:r>
              <a:rPr lang="en-US" sz="2000" b="1" dirty="0">
                <a:solidFill>
                  <a:schemeClr val="bg1">
                    <a:lumMod val="50000"/>
                  </a:schemeClr>
                </a:solidFill>
                <a:ea typeface="Times New Roman" panose="02020603050405020304" pitchFamily="18" charset="0"/>
              </a:rPr>
              <a:t> </a:t>
            </a:r>
            <a:r>
              <a:rPr lang="en-US" sz="2000" b="1" dirty="0" err="1">
                <a:solidFill>
                  <a:schemeClr val="bg1">
                    <a:lumMod val="50000"/>
                  </a:schemeClr>
                </a:solidFill>
                <a:ea typeface="Times New Roman" panose="02020603050405020304" pitchFamily="18" charset="0"/>
              </a:rPr>
              <a:t>đât</a:t>
            </a:r>
            <a:r>
              <a:rPr lang="en-US" sz="2000" b="1" dirty="0">
                <a:solidFill>
                  <a:schemeClr val="bg1">
                    <a:lumMod val="50000"/>
                  </a:schemeClr>
                </a:solidFill>
                <a:ea typeface="Times New Roman" panose="02020603050405020304" pitchFamily="18" charset="0"/>
              </a:rPr>
              <a:t> </a:t>
            </a:r>
            <a:r>
              <a:rPr lang="en-US" sz="2000" b="1" dirty="0" err="1">
                <a:solidFill>
                  <a:schemeClr val="bg1">
                    <a:lumMod val="50000"/>
                  </a:schemeClr>
                </a:solidFill>
                <a:ea typeface="Times New Roman" panose="02020603050405020304" pitchFamily="18" charset="0"/>
              </a:rPr>
              <a:t>để</a:t>
            </a:r>
            <a:r>
              <a:rPr lang="en-US" sz="2000" b="1" dirty="0">
                <a:solidFill>
                  <a:schemeClr val="bg1">
                    <a:lumMod val="50000"/>
                  </a:schemeClr>
                </a:solidFill>
                <a:ea typeface="Times New Roman" panose="02020603050405020304" pitchFamily="18" charset="0"/>
              </a:rPr>
              <a:t> </a:t>
            </a:r>
            <a:r>
              <a:rPr lang="en-US" sz="2000" b="1" dirty="0" err="1">
                <a:solidFill>
                  <a:schemeClr val="bg1">
                    <a:lumMod val="50000"/>
                  </a:schemeClr>
                </a:solidFill>
                <a:ea typeface="Times New Roman" panose="02020603050405020304" pitchFamily="18" charset="0"/>
              </a:rPr>
              <a:t>bày</a:t>
            </a:r>
            <a:r>
              <a:rPr lang="en-US" sz="2000" b="1" dirty="0">
                <a:solidFill>
                  <a:schemeClr val="bg1">
                    <a:lumMod val="50000"/>
                  </a:schemeClr>
                </a:solidFill>
                <a:ea typeface="Times New Roman" panose="02020603050405020304" pitchFamily="18" charset="0"/>
              </a:rPr>
              <a:t> </a:t>
            </a:r>
            <a:r>
              <a:rPr lang="en-US" sz="2000" b="1" dirty="0" err="1">
                <a:solidFill>
                  <a:schemeClr val="bg1">
                    <a:lumMod val="50000"/>
                  </a:schemeClr>
                </a:solidFill>
                <a:ea typeface="Times New Roman" panose="02020603050405020304" pitchFamily="18" charset="0"/>
              </a:rPr>
              <a:t>tỏ</a:t>
            </a:r>
            <a:r>
              <a:rPr lang="en-US" sz="2000" b="1" dirty="0">
                <a:solidFill>
                  <a:schemeClr val="bg1">
                    <a:lumMod val="50000"/>
                  </a:schemeClr>
                </a:solidFill>
                <a:ea typeface="Times New Roman" panose="02020603050405020304" pitchFamily="18" charset="0"/>
              </a:rPr>
              <a:t> </a:t>
            </a:r>
            <a:r>
              <a:rPr lang="en-US" sz="2000" b="1" dirty="0" err="1">
                <a:solidFill>
                  <a:schemeClr val="bg1">
                    <a:lumMod val="50000"/>
                  </a:schemeClr>
                </a:solidFill>
                <a:ea typeface="Times New Roman" panose="02020603050405020304" pitchFamily="18" charset="0"/>
              </a:rPr>
              <a:t>quan</a:t>
            </a:r>
            <a:r>
              <a:rPr lang="en-US" sz="2000" b="1" dirty="0">
                <a:solidFill>
                  <a:schemeClr val="bg1">
                    <a:lumMod val="50000"/>
                  </a:schemeClr>
                </a:solidFill>
                <a:ea typeface="Times New Roman" panose="02020603050405020304" pitchFamily="18" charset="0"/>
              </a:rPr>
              <a:t> </a:t>
            </a:r>
            <a:r>
              <a:rPr lang="en-US" sz="2000" b="1" dirty="0" err="1">
                <a:solidFill>
                  <a:schemeClr val="bg1">
                    <a:lumMod val="50000"/>
                  </a:schemeClr>
                </a:solidFill>
                <a:ea typeface="Times New Roman" panose="02020603050405020304" pitchFamily="18" charset="0"/>
              </a:rPr>
              <a:t>điểm</a:t>
            </a:r>
            <a:r>
              <a:rPr lang="en-US" sz="2000" b="1" dirty="0">
                <a:solidFill>
                  <a:schemeClr val="bg1">
                    <a:lumMod val="50000"/>
                  </a:schemeClr>
                </a:solidFill>
                <a:ea typeface="Times New Roman" panose="02020603050405020304" pitchFamily="18" charset="0"/>
              </a:rPr>
              <a:t>, </a:t>
            </a:r>
            <a:r>
              <a:rPr lang="en-US" sz="2000" b="1" dirty="0" err="1">
                <a:solidFill>
                  <a:schemeClr val="bg1">
                    <a:lumMod val="50000"/>
                  </a:schemeClr>
                </a:solidFill>
                <a:ea typeface="Times New Roman" panose="02020603050405020304" pitchFamily="18" charset="0"/>
              </a:rPr>
              <a:t>đánh</a:t>
            </a:r>
            <a:r>
              <a:rPr lang="en-US" sz="2000" b="1" dirty="0">
                <a:solidFill>
                  <a:schemeClr val="bg1">
                    <a:lumMod val="50000"/>
                  </a:schemeClr>
                </a:solidFill>
                <a:ea typeface="Times New Roman" panose="02020603050405020304" pitchFamily="18" charset="0"/>
              </a:rPr>
              <a:t> </a:t>
            </a:r>
            <a:r>
              <a:rPr lang="en-US" sz="2000" b="1" dirty="0" err="1">
                <a:solidFill>
                  <a:schemeClr val="bg1">
                    <a:lumMod val="50000"/>
                  </a:schemeClr>
                </a:solidFill>
                <a:ea typeface="Times New Roman" panose="02020603050405020304" pitchFamily="18" charset="0"/>
              </a:rPr>
              <a:t>giá</a:t>
            </a:r>
            <a:r>
              <a:rPr lang="en-US" sz="2000" b="1" dirty="0">
                <a:solidFill>
                  <a:schemeClr val="bg1">
                    <a:lumMod val="50000"/>
                  </a:schemeClr>
                </a:solidFill>
                <a:ea typeface="Times New Roman" panose="02020603050405020304" pitchFamily="18" charset="0"/>
              </a:rPr>
              <a:t>).</a:t>
            </a:r>
            <a:r>
              <a:rPr lang="vi-VN" sz="2000" b="1" dirty="0">
                <a:solidFill>
                  <a:schemeClr val="bg1">
                    <a:lumMod val="50000"/>
                  </a:schemeClr>
                </a:solidFill>
                <a:effectLst/>
                <a:ea typeface="Times New Roman" panose="02020603050405020304" pitchFamily="18" charset="0"/>
              </a:rPr>
              <a:t> </a:t>
            </a:r>
            <a:endParaRPr lang="en-US" sz="2000" b="1" dirty="0">
              <a:solidFill>
                <a:schemeClr val="bg1">
                  <a:lumMod val="50000"/>
                </a:schemeClr>
              </a:solidFill>
            </a:endParaRPr>
          </a:p>
        </p:txBody>
      </p:sp>
      <p:sp>
        <p:nvSpPr>
          <p:cNvPr id="5" name="TextBox 4">
            <a:extLst>
              <a:ext uri="{FF2B5EF4-FFF2-40B4-BE49-F238E27FC236}">
                <a16:creationId xmlns:a16="http://schemas.microsoft.com/office/drawing/2014/main" id="{1D757F43-28A1-17F8-6ED8-1AAEC49FEE9E}"/>
              </a:ext>
            </a:extLst>
          </p:cNvPr>
          <p:cNvSpPr txBox="1"/>
          <p:nvPr/>
        </p:nvSpPr>
        <p:spPr>
          <a:xfrm>
            <a:off x="485774" y="1789754"/>
            <a:ext cx="8172451" cy="2805320"/>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000" i="1" dirty="0">
                <a:effectLst/>
                <a:latin typeface="+mn-lt"/>
                <a:ea typeface="Times New Roman" panose="02020603050405020304" pitchFamily="18" charset="0"/>
                <a:cs typeface="Times New Roman" panose="02020603050405020304" pitchFamily="18" charset="0"/>
              </a:rPr>
              <a:t>Phân tích của tác giả Nguyễn Đăng Na có bám sát </a:t>
            </a:r>
            <a:r>
              <a:rPr lang="en-US" sz="2000" i="1" dirty="0" err="1">
                <a:effectLst/>
                <a:latin typeface="+mn-lt"/>
                <a:ea typeface="Times New Roman" panose="02020603050405020304" pitchFamily="18" charset="0"/>
                <a:cs typeface="Times New Roman" panose="02020603050405020304" pitchFamily="18" charset="0"/>
              </a:rPr>
              <a:t>văn</a:t>
            </a:r>
            <a:r>
              <a:rPr lang="en-US" sz="2000" i="1" dirty="0">
                <a:effectLst/>
                <a:latin typeface="+mn-lt"/>
                <a:ea typeface="Times New Roman" panose="02020603050405020304" pitchFamily="18" charset="0"/>
                <a:cs typeface="Times New Roman" panose="02020603050405020304" pitchFamily="18" charset="0"/>
              </a:rPr>
              <a:t> </a:t>
            </a:r>
            <a:r>
              <a:rPr lang="en-US" sz="2000" i="1" dirty="0" err="1">
                <a:effectLst/>
                <a:latin typeface="+mn-lt"/>
                <a:ea typeface="Times New Roman" panose="02020603050405020304" pitchFamily="18" charset="0"/>
                <a:cs typeface="Times New Roman" panose="02020603050405020304" pitchFamily="18" charset="0"/>
              </a:rPr>
              <a:t>bản</a:t>
            </a:r>
            <a:r>
              <a:rPr lang="vi-VN" sz="2000" i="1" dirty="0">
                <a:effectLst/>
                <a:latin typeface="+mn-lt"/>
                <a:ea typeface="Times New Roman" panose="02020603050405020304" pitchFamily="18" charset="0"/>
                <a:cs typeface="Times New Roman" panose="02020603050405020304" pitchFamily="18" charset="0"/>
              </a:rPr>
              <a:t> không? </a:t>
            </a:r>
            <a:endParaRPr lang="en-US" sz="2000" dirty="0">
              <a:effectLst/>
              <a:latin typeface="+mn-lt"/>
              <a:ea typeface="Times New Roman" panose="02020603050405020304" pitchFamily="18" charset="0"/>
            </a:endParaRPr>
          </a:p>
          <a:p>
            <a:pPr marL="342900" indent="-342900" algn="just">
              <a:lnSpc>
                <a:spcPct val="150000"/>
              </a:lnSpc>
              <a:buFont typeface="Arial" panose="020B0604020202020204" pitchFamily="34" charset="0"/>
              <a:buChar char="•"/>
            </a:pPr>
            <a:r>
              <a:rPr lang="vi-VN" sz="2000" i="1" dirty="0">
                <a:effectLst/>
                <a:latin typeface="+mn-lt"/>
                <a:ea typeface="Times New Roman" panose="02020603050405020304" pitchFamily="18" charset="0"/>
                <a:cs typeface="Times New Roman" panose="02020603050405020304" pitchFamily="18" charset="0"/>
              </a:rPr>
              <a:t>Những suy luận của tác giả về mối quan hệ giữa hình với bóng, những liên tưởng về sự quấn quýt giữa hình với bóng và sự quấn quýt giữa vợ với chồng có hợp lí không? </a:t>
            </a:r>
            <a:endParaRPr lang="en-US" sz="2000" dirty="0">
              <a:effectLst/>
              <a:latin typeface="+mn-lt"/>
              <a:ea typeface="Times New Roman" panose="02020603050405020304" pitchFamily="18" charset="0"/>
            </a:endParaRPr>
          </a:p>
          <a:p>
            <a:pPr marL="342900" indent="-342900" algn="just">
              <a:lnSpc>
                <a:spcPct val="150000"/>
              </a:lnSpc>
              <a:buFont typeface="Arial" panose="020B0604020202020204" pitchFamily="34" charset="0"/>
              <a:buChar char="•"/>
            </a:pPr>
            <a:r>
              <a:rPr lang="vi-VN" sz="2000" i="1" dirty="0">
                <a:effectLst/>
                <a:latin typeface="+mn-lt"/>
                <a:ea typeface="Times New Roman" panose="02020603050405020304" pitchFamily="18" charset="0"/>
                <a:cs typeface="Times New Roman" panose="02020603050405020304" pitchFamily="18" charset="0"/>
              </a:rPr>
              <a:t>Ngoài những ý nghĩa của chi tiết được tác giả nêu lên trong quá trình phân tích, em còn phát hiện thêm ý nghĩa nào khác?</a:t>
            </a:r>
            <a:endParaRPr lang="en-US" sz="2000" dirty="0">
              <a:effectLst/>
              <a:latin typeface="+mn-lt"/>
              <a:ea typeface="Times New Roman" panose="02020603050405020304" pitchFamily="18" charset="0"/>
            </a:endParaRPr>
          </a:p>
        </p:txBody>
      </p:sp>
    </p:spTree>
    <p:extLst>
      <p:ext uri="{BB962C8B-B14F-4D97-AF65-F5344CB8AC3E}">
        <p14:creationId xmlns:p14="http://schemas.microsoft.com/office/powerpoint/2010/main" val="305429567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randombar(horizontal)">
                                      <p:cBhvr>
                                        <p:cTn id="2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135D0E3-0D22-F78D-139A-F60C47F7B722}"/>
              </a:ext>
            </a:extLst>
          </p:cNvPr>
          <p:cNvSpPr/>
          <p:nvPr/>
        </p:nvSpPr>
        <p:spPr>
          <a:xfrm>
            <a:off x="3646487" y="393700"/>
            <a:ext cx="1851025" cy="673100"/>
          </a:xfrm>
          <a:prstGeom prst="rect">
            <a:avLst/>
          </a:prstGeom>
          <a:solidFill>
            <a:schemeClr val="tx2">
              <a:lumMod val="20000"/>
              <a:lumOff val="80000"/>
            </a:schemeClr>
          </a:solidFill>
          <a:ln>
            <a:solidFill>
              <a:schemeClr val="tx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dirty="0" err="1">
                <a:solidFill>
                  <a:schemeClr val="bg1">
                    <a:lumMod val="50000"/>
                  </a:schemeClr>
                </a:solidFill>
              </a:rPr>
              <a:t>Mở</a:t>
            </a:r>
            <a:r>
              <a:rPr lang="en-US" sz="2000" b="1" dirty="0">
                <a:solidFill>
                  <a:schemeClr val="bg1">
                    <a:lumMod val="50000"/>
                  </a:schemeClr>
                </a:solidFill>
              </a:rPr>
              <a:t> </a:t>
            </a:r>
            <a:r>
              <a:rPr lang="en-US" sz="2000" b="1" dirty="0" err="1">
                <a:solidFill>
                  <a:schemeClr val="bg1">
                    <a:lumMod val="50000"/>
                  </a:schemeClr>
                </a:solidFill>
              </a:rPr>
              <a:t>rộng</a:t>
            </a:r>
            <a:r>
              <a:rPr lang="en-US" sz="2000" b="1" dirty="0">
                <a:solidFill>
                  <a:schemeClr val="bg1">
                    <a:lumMod val="50000"/>
                  </a:schemeClr>
                </a:solidFill>
              </a:rPr>
              <a:t>:</a:t>
            </a:r>
          </a:p>
        </p:txBody>
      </p:sp>
      <p:sp>
        <p:nvSpPr>
          <p:cNvPr id="4" name="Rectangle: Rounded Corners 3">
            <a:extLst>
              <a:ext uri="{FF2B5EF4-FFF2-40B4-BE49-F238E27FC236}">
                <a16:creationId xmlns:a16="http://schemas.microsoft.com/office/drawing/2014/main" id="{CD6EA1C1-D102-1AD2-A375-60D2FC2EF624}"/>
              </a:ext>
            </a:extLst>
          </p:cNvPr>
          <p:cNvSpPr/>
          <p:nvPr/>
        </p:nvSpPr>
        <p:spPr>
          <a:xfrm>
            <a:off x="584200" y="1422400"/>
            <a:ext cx="8140700" cy="558800"/>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ea typeface="Times New Roman" panose="02020603050405020304" pitchFamily="18" charset="0"/>
              </a:rPr>
              <a:t>V</a:t>
            </a:r>
            <a:r>
              <a:rPr lang="vi-VN" sz="2000" dirty="0">
                <a:solidFill>
                  <a:schemeClr val="tx1"/>
                </a:solidFill>
                <a:effectLst/>
                <a:ea typeface="Times New Roman" panose="02020603050405020304" pitchFamily="18" charset="0"/>
              </a:rPr>
              <a:t>iệc chỉ vào chiếc bóng của mình trên vách để nói đó là cha của Đản</a:t>
            </a:r>
            <a:r>
              <a:rPr lang="en-US" sz="2000" dirty="0">
                <a:solidFill>
                  <a:schemeClr val="tx1"/>
                </a:solidFill>
                <a:effectLst/>
                <a:ea typeface="Times New Roman" panose="02020603050405020304" pitchFamily="18" charset="0"/>
              </a:rPr>
              <a:t>.</a:t>
            </a:r>
            <a:endParaRPr lang="en-US" sz="2000" dirty="0">
              <a:solidFill>
                <a:schemeClr val="tx1"/>
              </a:solidFill>
            </a:endParaRPr>
          </a:p>
        </p:txBody>
      </p:sp>
      <p:sp>
        <p:nvSpPr>
          <p:cNvPr id="5" name="Arrow: Down 4">
            <a:extLst>
              <a:ext uri="{FF2B5EF4-FFF2-40B4-BE49-F238E27FC236}">
                <a16:creationId xmlns:a16="http://schemas.microsoft.com/office/drawing/2014/main" id="{ABBD0F72-9D6A-F357-F4E4-88A9098D9F7D}"/>
              </a:ext>
            </a:extLst>
          </p:cNvPr>
          <p:cNvSpPr/>
          <p:nvPr/>
        </p:nvSpPr>
        <p:spPr>
          <a:xfrm>
            <a:off x="952500" y="2171700"/>
            <a:ext cx="635000" cy="5588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B2B98161-C3FA-70FE-B10C-817D95161933}"/>
              </a:ext>
            </a:extLst>
          </p:cNvPr>
          <p:cNvSpPr/>
          <p:nvPr/>
        </p:nvSpPr>
        <p:spPr>
          <a:xfrm>
            <a:off x="381000" y="2946400"/>
            <a:ext cx="2044698" cy="1803400"/>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err="1">
                <a:solidFill>
                  <a:schemeClr val="tx1"/>
                </a:solidFill>
              </a:rPr>
              <a:t>Nhấn</a:t>
            </a:r>
            <a:r>
              <a:rPr lang="en-US" sz="2000" dirty="0">
                <a:solidFill>
                  <a:schemeClr val="tx1"/>
                </a:solidFill>
              </a:rPr>
              <a:t> </a:t>
            </a:r>
            <a:r>
              <a:rPr lang="en-US" sz="2000" dirty="0" err="1">
                <a:solidFill>
                  <a:schemeClr val="tx1"/>
                </a:solidFill>
              </a:rPr>
              <a:t>mạnh</a:t>
            </a:r>
            <a:r>
              <a:rPr lang="en-US" sz="2000" dirty="0">
                <a:solidFill>
                  <a:schemeClr val="tx1"/>
                </a:solidFill>
              </a:rPr>
              <a:t> </a:t>
            </a:r>
            <a:r>
              <a:rPr lang="en-US" sz="2000" dirty="0" err="1">
                <a:solidFill>
                  <a:schemeClr val="tx1"/>
                </a:solidFill>
              </a:rPr>
              <a:t>nỗi</a:t>
            </a:r>
            <a:r>
              <a:rPr lang="en-US" sz="2000" dirty="0">
                <a:solidFill>
                  <a:schemeClr val="tx1"/>
                </a:solidFill>
              </a:rPr>
              <a:t> </a:t>
            </a:r>
            <a:r>
              <a:rPr lang="en-US" sz="2000" dirty="0" err="1">
                <a:solidFill>
                  <a:schemeClr val="tx1"/>
                </a:solidFill>
              </a:rPr>
              <a:t>cô</a:t>
            </a:r>
            <a:r>
              <a:rPr lang="en-US" sz="2000" dirty="0">
                <a:solidFill>
                  <a:schemeClr val="tx1"/>
                </a:solidFill>
              </a:rPr>
              <a:t> </a:t>
            </a:r>
            <a:r>
              <a:rPr lang="en-US" sz="2000" dirty="0" err="1">
                <a:solidFill>
                  <a:schemeClr val="tx1"/>
                </a:solidFill>
              </a:rPr>
              <a:t>đơn</a:t>
            </a:r>
            <a:r>
              <a:rPr lang="en-US" sz="2000" dirty="0">
                <a:solidFill>
                  <a:schemeClr val="tx1"/>
                </a:solidFill>
              </a:rPr>
              <a:t> </a:t>
            </a:r>
            <a:r>
              <a:rPr lang="en-US" sz="2000" dirty="0" err="1">
                <a:solidFill>
                  <a:schemeClr val="tx1"/>
                </a:solidFill>
              </a:rPr>
              <a:t>của</a:t>
            </a:r>
            <a:r>
              <a:rPr lang="en-US" sz="2000" dirty="0">
                <a:solidFill>
                  <a:schemeClr val="tx1"/>
                </a:solidFill>
              </a:rPr>
              <a:t> Vũ </a:t>
            </a:r>
            <a:r>
              <a:rPr lang="en-US" sz="2000" dirty="0" err="1">
                <a:solidFill>
                  <a:schemeClr val="tx1"/>
                </a:solidFill>
              </a:rPr>
              <a:t>Nương</a:t>
            </a:r>
            <a:r>
              <a:rPr lang="en-US" sz="2000" dirty="0">
                <a:solidFill>
                  <a:schemeClr val="tx1"/>
                </a:solidFill>
              </a:rPr>
              <a:t>.</a:t>
            </a:r>
          </a:p>
        </p:txBody>
      </p:sp>
      <p:sp>
        <p:nvSpPr>
          <p:cNvPr id="7" name="Rectangle: Rounded Corners 6">
            <a:extLst>
              <a:ext uri="{FF2B5EF4-FFF2-40B4-BE49-F238E27FC236}">
                <a16:creationId xmlns:a16="http://schemas.microsoft.com/office/drawing/2014/main" id="{CE23C523-99B8-AF1C-4C02-E8BC2B6DF0C0}"/>
              </a:ext>
            </a:extLst>
          </p:cNvPr>
          <p:cNvSpPr/>
          <p:nvPr/>
        </p:nvSpPr>
        <p:spPr>
          <a:xfrm>
            <a:off x="3378199" y="2921000"/>
            <a:ext cx="2387600" cy="1803400"/>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err="1">
                <a:solidFill>
                  <a:schemeClr val="tx1"/>
                </a:solidFill>
              </a:rPr>
              <a:t>Nỗi</a:t>
            </a:r>
            <a:r>
              <a:rPr lang="en-US" sz="2000" dirty="0">
                <a:solidFill>
                  <a:schemeClr val="tx1"/>
                </a:solidFill>
              </a:rPr>
              <a:t> </a:t>
            </a:r>
            <a:r>
              <a:rPr lang="en-US" sz="2000" dirty="0" err="1">
                <a:solidFill>
                  <a:schemeClr val="tx1"/>
                </a:solidFill>
              </a:rPr>
              <a:t>nhớ</a:t>
            </a:r>
            <a:r>
              <a:rPr lang="en-US" sz="2000" dirty="0">
                <a:solidFill>
                  <a:schemeClr val="tx1"/>
                </a:solidFill>
              </a:rPr>
              <a:t> </a:t>
            </a:r>
            <a:r>
              <a:rPr lang="en-US" sz="2000" dirty="0" err="1">
                <a:solidFill>
                  <a:schemeClr val="tx1"/>
                </a:solidFill>
              </a:rPr>
              <a:t>thương</a:t>
            </a:r>
            <a:r>
              <a:rPr lang="en-US" sz="2000" dirty="0">
                <a:solidFill>
                  <a:schemeClr val="tx1"/>
                </a:solidFill>
              </a:rPr>
              <a:t> </a:t>
            </a:r>
            <a:r>
              <a:rPr lang="en-US" sz="2000" dirty="0" err="1">
                <a:solidFill>
                  <a:schemeClr val="tx1"/>
                </a:solidFill>
              </a:rPr>
              <a:t>chồng</a:t>
            </a:r>
            <a:r>
              <a:rPr lang="en-US" sz="2000" dirty="0">
                <a:solidFill>
                  <a:schemeClr val="tx1"/>
                </a:solidFill>
              </a:rPr>
              <a:t> </a:t>
            </a:r>
            <a:r>
              <a:rPr lang="en-US" sz="2000" dirty="0" err="1">
                <a:solidFill>
                  <a:schemeClr val="tx1"/>
                </a:solidFill>
              </a:rPr>
              <a:t>của</a:t>
            </a:r>
            <a:r>
              <a:rPr lang="en-US" sz="2000" dirty="0">
                <a:solidFill>
                  <a:schemeClr val="tx1"/>
                </a:solidFill>
              </a:rPr>
              <a:t> </a:t>
            </a:r>
            <a:r>
              <a:rPr lang="en-US" sz="2000" dirty="0" err="1">
                <a:solidFill>
                  <a:schemeClr val="tx1"/>
                </a:solidFill>
              </a:rPr>
              <a:t>nàng</a:t>
            </a:r>
            <a:r>
              <a:rPr lang="en-US" sz="2000" dirty="0">
                <a:solidFill>
                  <a:schemeClr val="tx1"/>
                </a:solidFill>
              </a:rPr>
              <a:t>.</a:t>
            </a:r>
          </a:p>
        </p:txBody>
      </p:sp>
      <p:sp>
        <p:nvSpPr>
          <p:cNvPr id="8" name="Rectangle: Rounded Corners 7">
            <a:extLst>
              <a:ext uri="{FF2B5EF4-FFF2-40B4-BE49-F238E27FC236}">
                <a16:creationId xmlns:a16="http://schemas.microsoft.com/office/drawing/2014/main" id="{FA4B9A30-F581-BFF7-D171-B094A889AE47}"/>
              </a:ext>
            </a:extLst>
          </p:cNvPr>
          <p:cNvSpPr/>
          <p:nvPr/>
        </p:nvSpPr>
        <p:spPr>
          <a:xfrm>
            <a:off x="6235700" y="2946400"/>
            <a:ext cx="2603498" cy="1803400"/>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err="1">
                <a:solidFill>
                  <a:schemeClr val="tx1"/>
                </a:solidFill>
              </a:rPr>
              <a:t>Mong</a:t>
            </a:r>
            <a:r>
              <a:rPr lang="en-US" sz="2000" dirty="0">
                <a:solidFill>
                  <a:schemeClr val="tx1"/>
                </a:solidFill>
              </a:rPr>
              <a:t> </a:t>
            </a:r>
            <a:r>
              <a:rPr lang="en-US" sz="2000" dirty="0" err="1">
                <a:solidFill>
                  <a:schemeClr val="tx1"/>
                </a:solidFill>
              </a:rPr>
              <a:t>ước</a:t>
            </a:r>
            <a:r>
              <a:rPr lang="en-US" sz="2000" dirty="0">
                <a:solidFill>
                  <a:schemeClr val="tx1"/>
                </a:solidFill>
              </a:rPr>
              <a:t> </a:t>
            </a:r>
            <a:r>
              <a:rPr lang="en-US" sz="2000" dirty="0" err="1">
                <a:solidFill>
                  <a:schemeClr val="tx1"/>
                </a:solidFill>
              </a:rPr>
              <a:t>của</a:t>
            </a:r>
            <a:r>
              <a:rPr lang="en-US" sz="2000" dirty="0">
                <a:solidFill>
                  <a:schemeClr val="tx1"/>
                </a:solidFill>
              </a:rPr>
              <a:t> </a:t>
            </a:r>
            <a:r>
              <a:rPr lang="en-US" sz="2000" dirty="0" err="1">
                <a:solidFill>
                  <a:schemeClr val="tx1"/>
                </a:solidFill>
              </a:rPr>
              <a:t>người</a:t>
            </a:r>
            <a:r>
              <a:rPr lang="en-US" sz="2000" dirty="0">
                <a:solidFill>
                  <a:schemeClr val="tx1"/>
                </a:solidFill>
              </a:rPr>
              <a:t> </a:t>
            </a:r>
            <a:r>
              <a:rPr lang="en-US" sz="2000" dirty="0" err="1">
                <a:solidFill>
                  <a:schemeClr val="tx1"/>
                </a:solidFill>
              </a:rPr>
              <a:t>phụ</a:t>
            </a:r>
            <a:r>
              <a:rPr lang="en-US" sz="2000" dirty="0">
                <a:solidFill>
                  <a:schemeClr val="tx1"/>
                </a:solidFill>
              </a:rPr>
              <a:t> </a:t>
            </a:r>
            <a:r>
              <a:rPr lang="en-US" sz="2000" dirty="0" err="1">
                <a:solidFill>
                  <a:schemeClr val="tx1"/>
                </a:solidFill>
              </a:rPr>
              <a:t>nữ</a:t>
            </a:r>
            <a:r>
              <a:rPr lang="en-US" sz="2000" dirty="0">
                <a:solidFill>
                  <a:schemeClr val="tx1"/>
                </a:solidFill>
              </a:rPr>
              <a:t> </a:t>
            </a:r>
            <a:r>
              <a:rPr lang="en-US" sz="2000" dirty="0" err="1">
                <a:solidFill>
                  <a:schemeClr val="tx1"/>
                </a:solidFill>
              </a:rPr>
              <a:t>về</a:t>
            </a:r>
            <a:r>
              <a:rPr lang="en-US" sz="2000" dirty="0">
                <a:solidFill>
                  <a:schemeClr val="tx1"/>
                </a:solidFill>
              </a:rPr>
              <a:t> </a:t>
            </a:r>
            <a:r>
              <a:rPr lang="en-US" sz="2000" dirty="0" err="1">
                <a:solidFill>
                  <a:schemeClr val="tx1"/>
                </a:solidFill>
              </a:rPr>
              <a:t>việc</a:t>
            </a:r>
            <a:r>
              <a:rPr lang="en-US" sz="2000" dirty="0">
                <a:solidFill>
                  <a:schemeClr val="tx1"/>
                </a:solidFill>
              </a:rPr>
              <a:t> </a:t>
            </a:r>
            <a:r>
              <a:rPr lang="en-US" sz="2000" dirty="0" err="1">
                <a:solidFill>
                  <a:schemeClr val="tx1"/>
                </a:solidFill>
              </a:rPr>
              <a:t>một</a:t>
            </a:r>
            <a:r>
              <a:rPr lang="en-US" sz="2000" dirty="0">
                <a:solidFill>
                  <a:schemeClr val="tx1"/>
                </a:solidFill>
              </a:rPr>
              <a:t> </a:t>
            </a:r>
            <a:r>
              <a:rPr lang="en-US" sz="2000" dirty="0" err="1">
                <a:solidFill>
                  <a:schemeClr val="tx1"/>
                </a:solidFill>
              </a:rPr>
              <a:t>người</a:t>
            </a:r>
            <a:r>
              <a:rPr lang="en-US" sz="2000" dirty="0">
                <a:solidFill>
                  <a:schemeClr val="tx1"/>
                </a:solidFill>
              </a:rPr>
              <a:t> con </a:t>
            </a:r>
            <a:r>
              <a:rPr lang="en-US" sz="2000" dirty="0" err="1">
                <a:solidFill>
                  <a:schemeClr val="tx1"/>
                </a:solidFill>
              </a:rPr>
              <a:t>cần</a:t>
            </a:r>
            <a:r>
              <a:rPr lang="en-US" sz="2000" dirty="0">
                <a:solidFill>
                  <a:schemeClr val="tx1"/>
                </a:solidFill>
              </a:rPr>
              <a:t> </a:t>
            </a:r>
            <a:r>
              <a:rPr lang="en-US" sz="2000" dirty="0" err="1">
                <a:solidFill>
                  <a:schemeClr val="tx1"/>
                </a:solidFill>
              </a:rPr>
              <a:t>có</a:t>
            </a:r>
            <a:r>
              <a:rPr lang="en-US" sz="2000" dirty="0">
                <a:solidFill>
                  <a:schemeClr val="tx1"/>
                </a:solidFill>
              </a:rPr>
              <a:t> cha.</a:t>
            </a:r>
          </a:p>
        </p:txBody>
      </p:sp>
      <p:sp>
        <p:nvSpPr>
          <p:cNvPr id="9" name="Arrow: Down 8">
            <a:extLst>
              <a:ext uri="{FF2B5EF4-FFF2-40B4-BE49-F238E27FC236}">
                <a16:creationId xmlns:a16="http://schemas.microsoft.com/office/drawing/2014/main" id="{F697221F-1231-352B-A1FC-1846BD002849}"/>
              </a:ext>
            </a:extLst>
          </p:cNvPr>
          <p:cNvSpPr/>
          <p:nvPr/>
        </p:nvSpPr>
        <p:spPr>
          <a:xfrm>
            <a:off x="4254499" y="2171700"/>
            <a:ext cx="635000" cy="5588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Down 9">
            <a:extLst>
              <a:ext uri="{FF2B5EF4-FFF2-40B4-BE49-F238E27FC236}">
                <a16:creationId xmlns:a16="http://schemas.microsoft.com/office/drawing/2014/main" id="{67BFF00C-D8B9-C53A-CE07-900E4467A86A}"/>
              </a:ext>
            </a:extLst>
          </p:cNvPr>
          <p:cNvSpPr/>
          <p:nvPr/>
        </p:nvSpPr>
        <p:spPr>
          <a:xfrm>
            <a:off x="7219949" y="2171700"/>
            <a:ext cx="635000" cy="5588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59556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up)">
                                      <p:cBhvr>
                                        <p:cTn id="23" dur="500"/>
                                        <p:tgtEl>
                                          <p:spTgt spid="10"/>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up)">
                                      <p:cBhvr>
                                        <p:cTn id="26" dur="500"/>
                                        <p:tgtEl>
                                          <p:spTgt spid="6"/>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up)">
                                      <p:cBhvr>
                                        <p:cTn id="29" dur="500"/>
                                        <p:tgtEl>
                                          <p:spTgt spid="7"/>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up)">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Arrow: Pentagon 4">
            <a:extLst>
              <a:ext uri="{FF2B5EF4-FFF2-40B4-BE49-F238E27FC236}">
                <a16:creationId xmlns:a16="http://schemas.microsoft.com/office/drawing/2014/main" id="{C4BB96B9-89EC-94FF-0591-CADB6613D126}"/>
              </a:ext>
            </a:extLst>
          </p:cNvPr>
          <p:cNvSpPr/>
          <p:nvPr/>
        </p:nvSpPr>
        <p:spPr>
          <a:xfrm>
            <a:off x="755650" y="533400"/>
            <a:ext cx="7632700" cy="901700"/>
          </a:xfrm>
          <a:prstGeom prst="homePlate">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lumMod val="50000"/>
                  </a:schemeClr>
                </a:solidFill>
                <a:ea typeface="Times New Roman" panose="02020603050405020304" pitchFamily="18" charset="0"/>
              </a:rPr>
              <a:t>M</a:t>
            </a:r>
            <a:r>
              <a:rPr lang="vi-VN" sz="2000" b="1" dirty="0">
                <a:solidFill>
                  <a:schemeClr val="bg1">
                    <a:lumMod val="50000"/>
                  </a:schemeClr>
                </a:solidFill>
                <a:effectLst/>
                <a:ea typeface="Times New Roman" panose="02020603050405020304" pitchFamily="18" charset="0"/>
              </a:rPr>
              <a:t>ột chi tiết hàm chứa nhiều ý nghĩa</a:t>
            </a:r>
            <a:r>
              <a:rPr lang="en-US" sz="2000" b="1" dirty="0">
                <a:solidFill>
                  <a:schemeClr val="bg1">
                    <a:lumMod val="50000"/>
                  </a:schemeClr>
                </a:solidFill>
                <a:effectLst/>
                <a:ea typeface="Times New Roman" panose="02020603050405020304" pitchFamily="18" charset="0"/>
              </a:rPr>
              <a:t>.</a:t>
            </a:r>
            <a:endParaRPr lang="en-US" sz="2000" b="1" dirty="0">
              <a:solidFill>
                <a:schemeClr val="bg1">
                  <a:lumMod val="50000"/>
                </a:schemeClr>
              </a:solidFill>
            </a:endParaRPr>
          </a:p>
        </p:txBody>
      </p:sp>
      <p:sp>
        <p:nvSpPr>
          <p:cNvPr id="9" name="TextBox 8">
            <a:extLst>
              <a:ext uri="{FF2B5EF4-FFF2-40B4-BE49-F238E27FC236}">
                <a16:creationId xmlns:a16="http://schemas.microsoft.com/office/drawing/2014/main" id="{8A8C235D-FF2E-D3F8-5BCB-DDC3C0FEDE04}"/>
              </a:ext>
            </a:extLst>
          </p:cNvPr>
          <p:cNvSpPr txBox="1"/>
          <p:nvPr/>
        </p:nvSpPr>
        <p:spPr>
          <a:xfrm>
            <a:off x="5386403" y="1619440"/>
            <a:ext cx="3196249" cy="958660"/>
          </a:xfrm>
          <a:prstGeom prst="rect">
            <a:avLst/>
          </a:prstGeom>
          <a:noFill/>
        </p:spPr>
        <p:txBody>
          <a:bodyPr wrap="square">
            <a:spAutoFit/>
          </a:bodyPr>
          <a:lstStyle/>
          <a:p>
            <a:pPr marL="342900" indent="-342900">
              <a:lnSpc>
                <a:spcPct val="150000"/>
              </a:lnSpc>
              <a:buFont typeface="Arial" panose="020B0604020202020204" pitchFamily="34" charset="0"/>
              <a:buChar char="•"/>
            </a:pPr>
            <a:r>
              <a:rPr lang="en-US" sz="2000" dirty="0">
                <a:latin typeface="+mn-lt"/>
                <a:ea typeface="Times New Roman" panose="02020603050405020304" pitchFamily="18" charset="0"/>
              </a:rPr>
              <a:t>Đ</a:t>
            </a:r>
            <a:r>
              <a:rPr lang="vi-VN" sz="2000" dirty="0">
                <a:effectLst/>
                <a:latin typeface="+mn-lt"/>
                <a:ea typeface="Times New Roman" panose="02020603050405020304" pitchFamily="18" charset="0"/>
              </a:rPr>
              <a:t>ồng tình với phân tích của tác giả VB</a:t>
            </a:r>
            <a:r>
              <a:rPr lang="en-US" sz="2000" dirty="0">
                <a:effectLst/>
                <a:latin typeface="+mn-lt"/>
                <a:ea typeface="Times New Roman" panose="02020603050405020304" pitchFamily="18" charset="0"/>
              </a:rPr>
              <a:t>.</a:t>
            </a:r>
            <a:endParaRPr lang="en-US" sz="2000" dirty="0">
              <a:latin typeface="+mn-lt"/>
            </a:endParaRPr>
          </a:p>
        </p:txBody>
      </p:sp>
      <p:sp>
        <p:nvSpPr>
          <p:cNvPr id="11" name="TextBox 10">
            <a:extLst>
              <a:ext uri="{FF2B5EF4-FFF2-40B4-BE49-F238E27FC236}">
                <a16:creationId xmlns:a16="http://schemas.microsoft.com/office/drawing/2014/main" id="{5FF093C2-B380-D7E7-1E79-280B816FA504}"/>
              </a:ext>
            </a:extLst>
          </p:cNvPr>
          <p:cNvSpPr txBox="1"/>
          <p:nvPr/>
        </p:nvSpPr>
        <p:spPr>
          <a:xfrm>
            <a:off x="561348" y="1613090"/>
            <a:ext cx="3556000" cy="958660"/>
          </a:xfrm>
          <a:prstGeom prst="rect">
            <a:avLst/>
          </a:prstGeom>
          <a:noFill/>
        </p:spPr>
        <p:txBody>
          <a:bodyPr wrap="square">
            <a:spAutoFit/>
          </a:bodyPr>
          <a:lstStyle/>
          <a:p>
            <a:pPr marL="342900" indent="-342900">
              <a:lnSpc>
                <a:spcPct val="150000"/>
              </a:lnSpc>
              <a:buFont typeface="Arial" panose="020B0604020202020204" pitchFamily="34" charset="0"/>
              <a:buChar char="•"/>
            </a:pPr>
            <a:r>
              <a:rPr lang="en-US" sz="2000" dirty="0">
                <a:effectLst/>
                <a:latin typeface="+mn-lt"/>
                <a:ea typeface="Times New Roman" panose="02020603050405020304" pitchFamily="18" charset="0"/>
              </a:rPr>
              <a:t>B</a:t>
            </a:r>
            <a:r>
              <a:rPr lang="vi-VN" sz="2000" dirty="0">
                <a:effectLst/>
                <a:latin typeface="+mn-lt"/>
                <a:ea typeface="Times New Roman" panose="02020603050405020304" pitchFamily="18" charset="0"/>
              </a:rPr>
              <a:t>ổ sung những kiến giải của riêng mình.</a:t>
            </a:r>
            <a:endParaRPr lang="en-US" sz="2000" dirty="0">
              <a:latin typeface="+mn-lt"/>
            </a:endParaRPr>
          </a:p>
        </p:txBody>
      </p:sp>
      <p:grpSp>
        <p:nvGrpSpPr>
          <p:cNvPr id="16" name="Group 15">
            <a:extLst>
              <a:ext uri="{FF2B5EF4-FFF2-40B4-BE49-F238E27FC236}">
                <a16:creationId xmlns:a16="http://schemas.microsoft.com/office/drawing/2014/main" id="{0053A567-8142-17EA-4575-84B28AE2E8DD}"/>
              </a:ext>
            </a:extLst>
          </p:cNvPr>
          <p:cNvGrpSpPr/>
          <p:nvPr/>
        </p:nvGrpSpPr>
        <p:grpSpPr>
          <a:xfrm>
            <a:off x="2399124" y="2425700"/>
            <a:ext cx="4345752" cy="3016249"/>
            <a:chOff x="2424803" y="2374900"/>
            <a:chExt cx="4345752" cy="3016249"/>
          </a:xfrm>
        </p:grpSpPr>
        <p:pic>
          <p:nvPicPr>
            <p:cNvPr id="7" name="Picture 6">
              <a:extLst>
                <a:ext uri="{FF2B5EF4-FFF2-40B4-BE49-F238E27FC236}">
                  <a16:creationId xmlns:a16="http://schemas.microsoft.com/office/drawing/2014/main" id="{1DEB7B1B-E51A-5402-F549-396EC4E099CE}"/>
                </a:ext>
              </a:extLst>
            </p:cNvPr>
            <p:cNvPicPr>
              <a:picLocks noChangeAspect="1"/>
            </p:cNvPicPr>
            <p:nvPr/>
          </p:nvPicPr>
          <p:blipFill rotWithShape="1">
            <a:blip r:embed="rId2"/>
            <a:srcRect l="65832" r="13473" b="75555"/>
            <a:stretch/>
          </p:blipFill>
          <p:spPr>
            <a:xfrm>
              <a:off x="2424803" y="2374900"/>
              <a:ext cx="4294394" cy="3016249"/>
            </a:xfrm>
            <a:prstGeom prst="rect">
              <a:avLst/>
            </a:prstGeom>
          </p:spPr>
        </p:pic>
        <p:pic>
          <p:nvPicPr>
            <p:cNvPr id="13" name="Picture 12">
              <a:extLst>
                <a:ext uri="{FF2B5EF4-FFF2-40B4-BE49-F238E27FC236}">
                  <a16:creationId xmlns:a16="http://schemas.microsoft.com/office/drawing/2014/main" id="{83CBEB4E-0043-3FCB-68E2-8BFFE8F7CD9F}"/>
                </a:ext>
              </a:extLst>
            </p:cNvPr>
            <p:cNvPicPr>
              <a:picLocks noChangeAspect="1"/>
            </p:cNvPicPr>
            <p:nvPr/>
          </p:nvPicPr>
          <p:blipFill rotWithShape="1">
            <a:blip r:embed="rId3"/>
            <a:srcRect l="4028" t="8642" r="81806" b="67774"/>
            <a:stretch/>
          </p:blipFill>
          <p:spPr>
            <a:xfrm>
              <a:off x="5637903" y="2590990"/>
              <a:ext cx="1132652" cy="1060639"/>
            </a:xfrm>
            <a:prstGeom prst="rect">
              <a:avLst/>
            </a:prstGeom>
          </p:spPr>
        </p:pic>
        <p:pic>
          <p:nvPicPr>
            <p:cNvPr id="15" name="Picture 14">
              <a:extLst>
                <a:ext uri="{FF2B5EF4-FFF2-40B4-BE49-F238E27FC236}">
                  <a16:creationId xmlns:a16="http://schemas.microsoft.com/office/drawing/2014/main" id="{A2C6B825-F86C-DFCC-0EB7-6EF8B1C2774A}"/>
                </a:ext>
              </a:extLst>
            </p:cNvPr>
            <p:cNvPicPr>
              <a:picLocks noChangeAspect="1"/>
            </p:cNvPicPr>
            <p:nvPr/>
          </p:nvPicPr>
          <p:blipFill rotWithShape="1">
            <a:blip r:embed="rId3"/>
            <a:srcRect l="1945" t="35309" r="86110" b="43083"/>
            <a:stretch/>
          </p:blipFill>
          <p:spPr>
            <a:xfrm>
              <a:off x="2715813" y="2562317"/>
              <a:ext cx="942066" cy="958661"/>
            </a:xfrm>
            <a:prstGeom prst="rect">
              <a:avLst/>
            </a:prstGeom>
          </p:spPr>
        </p:pic>
      </p:grpSp>
    </p:spTree>
    <p:extLst>
      <p:ext uri="{BB962C8B-B14F-4D97-AF65-F5344CB8AC3E}">
        <p14:creationId xmlns:p14="http://schemas.microsoft.com/office/powerpoint/2010/main" val="149954432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11" grpId="0"/>
    </p:bld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Google Shape;8895;p28">
            <a:extLst>
              <a:ext uri="{FF2B5EF4-FFF2-40B4-BE49-F238E27FC236}">
                <a16:creationId xmlns:a16="http://schemas.microsoft.com/office/drawing/2014/main" id="{F79C6582-62AD-6CF8-6C39-E3563EE4B940}"/>
              </a:ext>
            </a:extLst>
          </p:cNvPr>
          <p:cNvSpPr txBox="1">
            <a:spLocks/>
          </p:cNvSpPr>
          <p:nvPr/>
        </p:nvSpPr>
        <p:spPr>
          <a:xfrm>
            <a:off x="2578431" y="295275"/>
            <a:ext cx="3987137" cy="62029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Euphoria Script"/>
              <a:buNone/>
              <a:defRPr sz="6300" b="0" i="0" u="none" strike="noStrike" cap="none">
                <a:solidFill>
                  <a:schemeClr val="dk1"/>
                </a:solidFill>
                <a:latin typeface="Euphoria Script"/>
                <a:ea typeface="Euphoria Script"/>
                <a:cs typeface="Euphoria Script"/>
                <a:sym typeface="Euphoria Script"/>
              </a:defRPr>
            </a:lvl1pPr>
            <a:lvl2pPr marR="0" lvl="1"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2pPr>
            <a:lvl3pPr marR="0" lvl="2"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3pPr>
            <a:lvl4pPr marR="0" lvl="3"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4pPr>
            <a:lvl5pPr marR="0" lvl="4"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5pPr>
            <a:lvl6pPr marR="0" lvl="5"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6pPr>
            <a:lvl7pPr marR="0" lvl="6"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7pPr>
            <a:lvl8pPr marR="0" lvl="7"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8pPr>
            <a:lvl9pPr marR="0" lvl="8"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9pPr>
          </a:lstStyle>
          <a:p>
            <a:r>
              <a:rPr lang="en-US" sz="2800" b="1" dirty="0">
                <a:solidFill>
                  <a:srgbClr val="002060"/>
                </a:solidFill>
                <a:latin typeface="Arial" panose="020B0604020202020204" pitchFamily="34" charset="0"/>
                <a:cs typeface="Arial" panose="020B0604020202020204" pitchFamily="34" charset="0"/>
              </a:rPr>
              <a:t>HƯỚNG DẪN VỀ NHÀ</a:t>
            </a:r>
            <a:endParaRPr lang="vi-VN" sz="2800" b="1" dirty="0">
              <a:solidFill>
                <a:srgbClr val="002060"/>
              </a:solidFill>
              <a:latin typeface="Arial" panose="020B0604020202020204" pitchFamily="34" charset="0"/>
              <a:cs typeface="Arial" panose="020B0604020202020204" pitchFamily="34" charset="0"/>
            </a:endParaRPr>
          </a:p>
        </p:txBody>
      </p:sp>
      <p:sp>
        <p:nvSpPr>
          <p:cNvPr id="6" name="Arrow: Pentagon 5">
            <a:extLst>
              <a:ext uri="{FF2B5EF4-FFF2-40B4-BE49-F238E27FC236}">
                <a16:creationId xmlns:a16="http://schemas.microsoft.com/office/drawing/2014/main" id="{7E0C943C-A15F-BE86-3AE5-FAAF4950057C}"/>
              </a:ext>
            </a:extLst>
          </p:cNvPr>
          <p:cNvSpPr/>
          <p:nvPr/>
        </p:nvSpPr>
        <p:spPr>
          <a:xfrm>
            <a:off x="0" y="1435100"/>
            <a:ext cx="6387769" cy="876300"/>
          </a:xfrm>
          <a:prstGeom prst="homePlate">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dirty="0">
                <a:solidFill>
                  <a:schemeClr val="tx1"/>
                </a:solidFill>
                <a:effectLst/>
                <a:ea typeface="Times New Roman" panose="02020603050405020304" pitchFamily="18" charset="0"/>
              </a:rPr>
              <a:t>Ôn tập </a:t>
            </a:r>
            <a:r>
              <a:rPr lang="vi-VN" sz="2000" dirty="0">
                <a:solidFill>
                  <a:schemeClr val="tx1"/>
                </a:solidFill>
                <a:effectLst/>
                <a:ea typeface="Times New Roman" panose="02020603050405020304" pitchFamily="18" charset="0"/>
              </a:rPr>
              <a:t>kiến thức đã học</a:t>
            </a:r>
            <a:r>
              <a:rPr lang="en-US" sz="2000" dirty="0">
                <a:solidFill>
                  <a:schemeClr val="tx1"/>
                </a:solidFill>
                <a:effectLst/>
                <a:ea typeface="Times New Roman" panose="02020603050405020304" pitchFamily="18" charset="0"/>
              </a:rPr>
              <a:t>.</a:t>
            </a:r>
            <a:endParaRPr lang="en-US" sz="2000" dirty="0">
              <a:solidFill>
                <a:schemeClr val="tx1"/>
              </a:solidFill>
            </a:endParaRPr>
          </a:p>
        </p:txBody>
      </p:sp>
      <p:sp>
        <p:nvSpPr>
          <p:cNvPr id="7" name="Arrow: Pentagon 6">
            <a:extLst>
              <a:ext uri="{FF2B5EF4-FFF2-40B4-BE49-F238E27FC236}">
                <a16:creationId xmlns:a16="http://schemas.microsoft.com/office/drawing/2014/main" id="{CD52CCE3-D790-B62B-434A-819C55B8A292}"/>
              </a:ext>
            </a:extLst>
          </p:cNvPr>
          <p:cNvSpPr/>
          <p:nvPr/>
        </p:nvSpPr>
        <p:spPr>
          <a:xfrm>
            <a:off x="-12369" y="2524960"/>
            <a:ext cx="6400138" cy="865941"/>
          </a:xfrm>
          <a:prstGeom prst="homePlate">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dirty="0">
                <a:solidFill>
                  <a:schemeClr val="tx1"/>
                </a:solidFill>
                <a:effectLst/>
                <a:ea typeface="Times New Roman" panose="02020603050405020304" pitchFamily="18" charset="0"/>
              </a:rPr>
              <a:t>Hoàn thành </a:t>
            </a:r>
            <a:r>
              <a:rPr lang="vi-VN" sz="2000" dirty="0">
                <a:solidFill>
                  <a:schemeClr val="tx1"/>
                </a:solidFill>
                <a:effectLst/>
                <a:ea typeface="Times New Roman" panose="02020603050405020304" pitchFamily="18" charset="0"/>
              </a:rPr>
              <a:t>bài tập Luyện tập, Vận dụng</a:t>
            </a:r>
            <a:r>
              <a:rPr lang="en-US" sz="2000" dirty="0">
                <a:solidFill>
                  <a:schemeClr val="tx1"/>
                </a:solidFill>
                <a:effectLst/>
                <a:ea typeface="Times New Roman" panose="02020603050405020304" pitchFamily="18" charset="0"/>
              </a:rPr>
              <a:t>.</a:t>
            </a:r>
            <a:endParaRPr lang="en-US" sz="2000" dirty="0">
              <a:solidFill>
                <a:schemeClr val="tx1"/>
              </a:solidFill>
            </a:endParaRPr>
          </a:p>
        </p:txBody>
      </p:sp>
      <p:sp>
        <p:nvSpPr>
          <p:cNvPr id="8" name="Arrow: Pentagon 7">
            <a:extLst>
              <a:ext uri="{FF2B5EF4-FFF2-40B4-BE49-F238E27FC236}">
                <a16:creationId xmlns:a16="http://schemas.microsoft.com/office/drawing/2014/main" id="{966EDE81-0F53-D252-D41A-9AF6B34070CD}"/>
              </a:ext>
            </a:extLst>
          </p:cNvPr>
          <p:cNvSpPr/>
          <p:nvPr/>
        </p:nvSpPr>
        <p:spPr>
          <a:xfrm>
            <a:off x="-12369" y="3604461"/>
            <a:ext cx="6400138" cy="865941"/>
          </a:xfrm>
          <a:prstGeom prst="homePlate">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dirty="0">
                <a:solidFill>
                  <a:schemeClr val="tx1"/>
                </a:solidFill>
                <a:effectLst/>
                <a:ea typeface="Times New Roman" panose="02020603050405020304" pitchFamily="18" charset="0"/>
              </a:rPr>
              <a:t>Chuẩn bị </a:t>
            </a:r>
            <a:r>
              <a:rPr lang="vi-VN" sz="2000" dirty="0">
                <a:solidFill>
                  <a:schemeClr val="tx1"/>
                </a:solidFill>
                <a:effectLst/>
                <a:ea typeface="Times New Roman" panose="02020603050405020304" pitchFamily="18" charset="0"/>
              </a:rPr>
              <a:t>thực hành tiếng Việt – </a:t>
            </a:r>
            <a:r>
              <a:rPr lang="vi-VN" sz="2000" i="1" dirty="0">
                <a:solidFill>
                  <a:schemeClr val="tx1"/>
                </a:solidFill>
                <a:effectLst/>
                <a:ea typeface="Times New Roman" panose="02020603050405020304" pitchFamily="18" charset="0"/>
              </a:rPr>
              <a:t>Cách dẫn trực tiếp và cách dẫn gián tiếp.</a:t>
            </a:r>
            <a:endParaRPr lang="en-US" sz="2000" dirty="0">
              <a:solidFill>
                <a:schemeClr val="tx1"/>
              </a:solidFill>
            </a:endParaRPr>
          </a:p>
        </p:txBody>
      </p:sp>
      <p:pic>
        <p:nvPicPr>
          <p:cNvPr id="14" name="Picture 13">
            <a:extLst>
              <a:ext uri="{FF2B5EF4-FFF2-40B4-BE49-F238E27FC236}">
                <a16:creationId xmlns:a16="http://schemas.microsoft.com/office/drawing/2014/main" id="{619E717C-47D5-7321-1EFD-1CFF4CFC79C8}"/>
              </a:ext>
            </a:extLst>
          </p:cNvPr>
          <p:cNvPicPr>
            <a:picLocks noChangeAspect="1"/>
          </p:cNvPicPr>
          <p:nvPr/>
        </p:nvPicPr>
        <p:blipFill rotWithShape="1">
          <a:blip r:embed="rId2"/>
          <a:srcRect l="34027" t="50000" r="48750"/>
          <a:stretch/>
        </p:blipFill>
        <p:spPr>
          <a:xfrm>
            <a:off x="6387769" y="1244600"/>
            <a:ext cx="2441914" cy="3987802"/>
          </a:xfrm>
          <a:prstGeom prst="rect">
            <a:avLst/>
          </a:prstGeom>
        </p:spPr>
      </p:pic>
    </p:spTree>
    <p:extLst>
      <p:ext uri="{BB962C8B-B14F-4D97-AF65-F5344CB8AC3E}">
        <p14:creationId xmlns:p14="http://schemas.microsoft.com/office/powerpoint/2010/main" val="30207474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animBg="1"/>
    </p:bld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CD0537D-A4AB-837A-705B-6C54C2F608E1}"/>
              </a:ext>
            </a:extLst>
          </p:cNvPr>
          <p:cNvSpPr txBox="1"/>
          <p:nvPr/>
        </p:nvSpPr>
        <p:spPr>
          <a:xfrm>
            <a:off x="3543300" y="1197623"/>
            <a:ext cx="5270500" cy="2748253"/>
          </a:xfrm>
          <a:prstGeom prst="rect">
            <a:avLst/>
          </a:prstGeom>
          <a:noFill/>
        </p:spPr>
        <p:txBody>
          <a:bodyPr wrap="square">
            <a:spAutoFit/>
          </a:bodyPr>
          <a:lstStyle/>
          <a:p>
            <a:pPr lvl="0" algn="ctr">
              <a:lnSpc>
                <a:spcPct val="150000"/>
              </a:lnSpc>
            </a:pPr>
            <a:r>
              <a:rPr lang="en-US" sz="4000" b="1" dirty="0">
                <a:solidFill>
                  <a:schemeClr val="accent2">
                    <a:lumMod val="50000"/>
                  </a:schemeClr>
                </a:solidFill>
                <a:effectLst/>
                <a:latin typeface="+mn-lt"/>
                <a:ea typeface="Calibri" panose="020F0502020204030204" pitchFamily="34" charset="0"/>
                <a:cs typeface="Times New Roman" panose="02020603050405020304" pitchFamily="18" charset="0"/>
              </a:rPr>
              <a:t>BÀI HỌC KẾT THÚC, </a:t>
            </a:r>
          </a:p>
          <a:p>
            <a:pPr lvl="0" algn="ctr">
              <a:lnSpc>
                <a:spcPct val="150000"/>
              </a:lnSpc>
            </a:pPr>
            <a:r>
              <a:rPr lang="en-US" sz="4000" b="1" dirty="0">
                <a:solidFill>
                  <a:schemeClr val="accent2">
                    <a:lumMod val="50000"/>
                  </a:schemeClr>
                </a:solidFill>
                <a:effectLst/>
                <a:latin typeface="+mn-lt"/>
                <a:ea typeface="Calibri" panose="020F0502020204030204" pitchFamily="34" charset="0"/>
                <a:cs typeface="Times New Roman" panose="02020603050405020304" pitchFamily="18" charset="0"/>
              </a:rPr>
              <a:t>CẢM ƠN CÁC EM ĐÃ LẮNG NGHE!</a:t>
            </a:r>
          </a:p>
        </p:txBody>
      </p:sp>
      <p:grpSp>
        <p:nvGrpSpPr>
          <p:cNvPr id="275" name="Google Shape;3475;p53">
            <a:extLst>
              <a:ext uri="{FF2B5EF4-FFF2-40B4-BE49-F238E27FC236}">
                <a16:creationId xmlns:a16="http://schemas.microsoft.com/office/drawing/2014/main" id="{6A976EB4-894C-988C-E06B-90B20FFE61DA}"/>
              </a:ext>
            </a:extLst>
          </p:cNvPr>
          <p:cNvGrpSpPr/>
          <p:nvPr/>
        </p:nvGrpSpPr>
        <p:grpSpPr>
          <a:xfrm>
            <a:off x="469901" y="1197623"/>
            <a:ext cx="2412102" cy="3293714"/>
            <a:chOff x="897673" y="2073944"/>
            <a:chExt cx="1654129" cy="2540570"/>
          </a:xfrm>
        </p:grpSpPr>
        <p:sp>
          <p:nvSpPr>
            <p:cNvPr id="276" name="Google Shape;3476;p53">
              <a:extLst>
                <a:ext uri="{FF2B5EF4-FFF2-40B4-BE49-F238E27FC236}">
                  <a16:creationId xmlns:a16="http://schemas.microsoft.com/office/drawing/2014/main" id="{59FD77CB-8694-030A-A3A2-B20BF338F781}"/>
                </a:ext>
              </a:extLst>
            </p:cNvPr>
            <p:cNvSpPr/>
            <p:nvPr/>
          </p:nvSpPr>
          <p:spPr>
            <a:xfrm>
              <a:off x="902799" y="2078911"/>
              <a:ext cx="1643714" cy="1437219"/>
            </a:xfrm>
            <a:custGeom>
              <a:avLst/>
              <a:gdLst/>
              <a:ahLst/>
              <a:cxnLst/>
              <a:rect l="l" t="t" r="r" b="b"/>
              <a:pathLst>
                <a:path w="1643714" h="1437219" extrusionOk="0">
                  <a:moveTo>
                    <a:pt x="161090" y="635692"/>
                  </a:moveTo>
                  <a:cubicBezTo>
                    <a:pt x="49466" y="685563"/>
                    <a:pt x="-12512" y="817552"/>
                    <a:pt x="2120" y="938828"/>
                  </a:cubicBezTo>
                  <a:cubicBezTo>
                    <a:pt x="6221" y="983223"/>
                    <a:pt x="22930" y="1025524"/>
                    <a:pt x="50281" y="1060747"/>
                  </a:cubicBezTo>
                  <a:cubicBezTo>
                    <a:pt x="78241" y="1096040"/>
                    <a:pt x="120961" y="1116429"/>
                    <a:pt x="166005" y="1115980"/>
                  </a:cubicBezTo>
                  <a:cubicBezTo>
                    <a:pt x="127321" y="1150264"/>
                    <a:pt x="117513" y="1209382"/>
                    <a:pt x="132425" y="1258900"/>
                  </a:cubicBezTo>
                  <a:cubicBezTo>
                    <a:pt x="149750" y="1307996"/>
                    <a:pt x="181180" y="1350896"/>
                    <a:pt x="222783" y="1382231"/>
                  </a:cubicBezTo>
                  <a:cubicBezTo>
                    <a:pt x="258245" y="1411410"/>
                    <a:pt x="300278" y="1436316"/>
                    <a:pt x="346183" y="1437219"/>
                  </a:cubicBezTo>
                  <a:cubicBezTo>
                    <a:pt x="387862" y="1435472"/>
                    <a:pt x="428037" y="1421165"/>
                    <a:pt x="461429" y="1396178"/>
                  </a:cubicBezTo>
                  <a:cubicBezTo>
                    <a:pt x="521807" y="1355948"/>
                    <a:pt x="572363" y="1302668"/>
                    <a:pt x="609356" y="1240279"/>
                  </a:cubicBezTo>
                  <a:cubicBezTo>
                    <a:pt x="613484" y="1230879"/>
                    <a:pt x="620628" y="1223122"/>
                    <a:pt x="629661" y="1218232"/>
                  </a:cubicBezTo>
                  <a:cubicBezTo>
                    <a:pt x="638005" y="1215928"/>
                    <a:pt x="646857" y="1216248"/>
                    <a:pt x="655012" y="1219150"/>
                  </a:cubicBezTo>
                  <a:cubicBezTo>
                    <a:pt x="766361" y="1247070"/>
                    <a:pt x="866053" y="1309371"/>
                    <a:pt x="975251" y="1344530"/>
                  </a:cubicBezTo>
                  <a:cubicBezTo>
                    <a:pt x="1084523" y="1379757"/>
                    <a:pt x="1217120" y="1382198"/>
                    <a:pt x="1300560" y="1303499"/>
                  </a:cubicBezTo>
                  <a:lnTo>
                    <a:pt x="1306286" y="1306674"/>
                  </a:lnTo>
                  <a:cubicBezTo>
                    <a:pt x="1393483" y="1349154"/>
                    <a:pt x="1498632" y="1312955"/>
                    <a:pt x="1541143" y="1225820"/>
                  </a:cubicBezTo>
                  <a:cubicBezTo>
                    <a:pt x="1560921" y="1185282"/>
                    <a:pt x="1564324" y="1138691"/>
                    <a:pt x="1550648" y="1095712"/>
                  </a:cubicBezTo>
                  <a:cubicBezTo>
                    <a:pt x="1616594" y="1091675"/>
                    <a:pt x="1651604" y="1010718"/>
                    <a:pt x="1642207" y="945356"/>
                  </a:cubicBezTo>
                  <a:cubicBezTo>
                    <a:pt x="1631172" y="872317"/>
                    <a:pt x="1586022" y="808880"/>
                    <a:pt x="1520599" y="774496"/>
                  </a:cubicBezTo>
                  <a:cubicBezTo>
                    <a:pt x="1564489" y="711337"/>
                    <a:pt x="1578011" y="631950"/>
                    <a:pt x="1557502" y="557838"/>
                  </a:cubicBezTo>
                  <a:cubicBezTo>
                    <a:pt x="1544639" y="512507"/>
                    <a:pt x="1512039" y="466423"/>
                    <a:pt x="1465018" y="462500"/>
                  </a:cubicBezTo>
                  <a:cubicBezTo>
                    <a:pt x="1500085" y="319204"/>
                    <a:pt x="1417054" y="156437"/>
                    <a:pt x="1280380" y="100595"/>
                  </a:cubicBezTo>
                  <a:cubicBezTo>
                    <a:pt x="1183128" y="60912"/>
                    <a:pt x="1054405" y="82224"/>
                    <a:pt x="999653" y="171909"/>
                  </a:cubicBezTo>
                  <a:cubicBezTo>
                    <a:pt x="982280" y="124479"/>
                    <a:pt x="938243" y="92512"/>
                    <a:pt x="894663" y="66981"/>
                  </a:cubicBezTo>
                  <a:cubicBezTo>
                    <a:pt x="846657" y="36728"/>
                    <a:pt x="793528" y="15488"/>
                    <a:pt x="737887" y="4304"/>
                  </a:cubicBezTo>
                  <a:cubicBezTo>
                    <a:pt x="573028" y="-23466"/>
                    <a:pt x="416340" y="85994"/>
                    <a:pt x="385820" y="250252"/>
                  </a:cubicBezTo>
                  <a:cubicBezTo>
                    <a:pt x="255938" y="228319"/>
                    <a:pt x="132856" y="315755"/>
                    <a:pt x="110908" y="445544"/>
                  </a:cubicBezTo>
                  <a:cubicBezTo>
                    <a:pt x="99469" y="513189"/>
                    <a:pt x="117755" y="582481"/>
                    <a:pt x="161089" y="635692"/>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7" name="Google Shape;3477;p53">
              <a:extLst>
                <a:ext uri="{FF2B5EF4-FFF2-40B4-BE49-F238E27FC236}">
                  <a16:creationId xmlns:a16="http://schemas.microsoft.com/office/drawing/2014/main" id="{AFE0F3E9-C3FF-582A-0C84-1383A297A23C}"/>
                </a:ext>
              </a:extLst>
            </p:cNvPr>
            <p:cNvSpPr/>
            <p:nvPr/>
          </p:nvSpPr>
          <p:spPr>
            <a:xfrm>
              <a:off x="897673" y="2073943"/>
              <a:ext cx="1654129" cy="1446942"/>
            </a:xfrm>
            <a:custGeom>
              <a:avLst/>
              <a:gdLst/>
              <a:ahLst/>
              <a:cxnLst/>
              <a:rect l="l" t="t" r="r" b="b"/>
              <a:pathLst>
                <a:path w="1654129" h="1446942" extrusionOk="0">
                  <a:moveTo>
                    <a:pt x="1653822" y="962121"/>
                  </a:moveTo>
                  <a:cubicBezTo>
                    <a:pt x="1646642" y="884435"/>
                    <a:pt x="1601440" y="815339"/>
                    <a:pt x="1533110" y="777600"/>
                  </a:cubicBezTo>
                  <a:cubicBezTo>
                    <a:pt x="1569887" y="721818"/>
                    <a:pt x="1584390" y="654281"/>
                    <a:pt x="1573755" y="588332"/>
                  </a:cubicBezTo>
                  <a:cubicBezTo>
                    <a:pt x="1564843" y="534441"/>
                    <a:pt x="1534399" y="474017"/>
                    <a:pt x="1476380" y="463304"/>
                  </a:cubicBezTo>
                  <a:cubicBezTo>
                    <a:pt x="1518962" y="264056"/>
                    <a:pt x="1344928" y="43123"/>
                    <a:pt x="1132769" y="86533"/>
                  </a:cubicBezTo>
                  <a:cubicBezTo>
                    <a:pt x="1081766" y="96016"/>
                    <a:pt x="1036315" y="124613"/>
                    <a:pt x="1005714" y="166476"/>
                  </a:cubicBezTo>
                  <a:cubicBezTo>
                    <a:pt x="985972" y="124622"/>
                    <a:pt x="949178" y="95566"/>
                    <a:pt x="910000" y="71852"/>
                  </a:cubicBezTo>
                  <a:cubicBezTo>
                    <a:pt x="860475" y="39786"/>
                    <a:pt x="805497" y="17046"/>
                    <a:pt x="747781" y="4755"/>
                  </a:cubicBezTo>
                  <a:cubicBezTo>
                    <a:pt x="641699" y="-13893"/>
                    <a:pt x="533450" y="23043"/>
                    <a:pt x="460936" y="102631"/>
                  </a:cubicBezTo>
                  <a:cubicBezTo>
                    <a:pt x="423795" y="144262"/>
                    <a:pt x="398241" y="194907"/>
                    <a:pt x="386830" y="249502"/>
                  </a:cubicBezTo>
                  <a:cubicBezTo>
                    <a:pt x="253926" y="229608"/>
                    <a:pt x="130047" y="321144"/>
                    <a:pt x="110139" y="453954"/>
                  </a:cubicBezTo>
                  <a:cubicBezTo>
                    <a:pt x="100307" y="519546"/>
                    <a:pt x="117713" y="586304"/>
                    <a:pt x="158324" y="638761"/>
                  </a:cubicBezTo>
                  <a:cubicBezTo>
                    <a:pt x="65880" y="683960"/>
                    <a:pt x="9284" y="781759"/>
                    <a:pt x="917" y="882707"/>
                  </a:cubicBezTo>
                  <a:cubicBezTo>
                    <a:pt x="-7543" y="984767"/>
                    <a:pt x="42326" y="1119811"/>
                    <a:pt x="159447" y="1125661"/>
                  </a:cubicBezTo>
                  <a:cubicBezTo>
                    <a:pt x="97734" y="1193601"/>
                    <a:pt x="130336" y="1294846"/>
                    <a:pt x="186983" y="1356072"/>
                  </a:cubicBezTo>
                  <a:cubicBezTo>
                    <a:pt x="219548" y="1393509"/>
                    <a:pt x="260918" y="1422268"/>
                    <a:pt x="307368" y="1439760"/>
                  </a:cubicBezTo>
                  <a:cubicBezTo>
                    <a:pt x="357832" y="1456348"/>
                    <a:pt x="408107" y="1442427"/>
                    <a:pt x="452543" y="1416169"/>
                  </a:cubicBezTo>
                  <a:cubicBezTo>
                    <a:pt x="496718" y="1389657"/>
                    <a:pt x="536250" y="1356096"/>
                    <a:pt x="569570" y="1316818"/>
                  </a:cubicBezTo>
                  <a:cubicBezTo>
                    <a:pt x="585989" y="1297671"/>
                    <a:pt x="600905" y="1277288"/>
                    <a:pt x="614187" y="1255849"/>
                  </a:cubicBezTo>
                  <a:cubicBezTo>
                    <a:pt x="624733" y="1238797"/>
                    <a:pt x="631555" y="1225942"/>
                    <a:pt x="655585" y="1228438"/>
                  </a:cubicBezTo>
                  <a:cubicBezTo>
                    <a:pt x="671058" y="1231214"/>
                    <a:pt x="686207" y="1235557"/>
                    <a:pt x="700799" y="1241402"/>
                  </a:cubicBezTo>
                  <a:cubicBezTo>
                    <a:pt x="808509" y="1276758"/>
                    <a:pt x="906600" y="1338995"/>
                    <a:pt x="1017409" y="1365369"/>
                  </a:cubicBezTo>
                  <a:cubicBezTo>
                    <a:pt x="1115794" y="1388786"/>
                    <a:pt x="1228961" y="1384342"/>
                    <a:pt x="1307522" y="1313829"/>
                  </a:cubicBezTo>
                  <a:cubicBezTo>
                    <a:pt x="1307915" y="1314500"/>
                    <a:pt x="1308503" y="1315036"/>
                    <a:pt x="1309208" y="1315364"/>
                  </a:cubicBezTo>
                  <a:cubicBezTo>
                    <a:pt x="1398269" y="1359468"/>
                    <a:pt x="1506246" y="1323075"/>
                    <a:pt x="1550382" y="1234078"/>
                  </a:cubicBezTo>
                  <a:cubicBezTo>
                    <a:pt x="1570277" y="1193960"/>
                    <a:pt x="1574482" y="1147869"/>
                    <a:pt x="1562174" y="1104817"/>
                  </a:cubicBezTo>
                  <a:cubicBezTo>
                    <a:pt x="1626617" y="1094647"/>
                    <a:pt x="1657600" y="1022008"/>
                    <a:pt x="1653822" y="962121"/>
                  </a:cubicBezTo>
                  <a:close/>
                  <a:moveTo>
                    <a:pt x="1555759" y="1095498"/>
                  </a:moveTo>
                  <a:cubicBezTo>
                    <a:pt x="1552868" y="1095548"/>
                    <a:pt x="1550566" y="1097930"/>
                    <a:pt x="1550616" y="1100818"/>
                  </a:cubicBezTo>
                  <a:cubicBezTo>
                    <a:pt x="1550623" y="1101227"/>
                    <a:pt x="1550678" y="1101633"/>
                    <a:pt x="1550780" y="1102028"/>
                  </a:cubicBezTo>
                  <a:cubicBezTo>
                    <a:pt x="1579388" y="1192010"/>
                    <a:pt x="1529584" y="1288130"/>
                    <a:pt x="1439538" y="1316717"/>
                  </a:cubicBezTo>
                  <a:cubicBezTo>
                    <a:pt x="1397963" y="1329917"/>
                    <a:pt x="1352913" y="1326747"/>
                    <a:pt x="1313599" y="1307855"/>
                  </a:cubicBezTo>
                  <a:cubicBezTo>
                    <a:pt x="1312749" y="1307473"/>
                    <a:pt x="1311798" y="1307374"/>
                    <a:pt x="1310887" y="1307572"/>
                  </a:cubicBezTo>
                  <a:cubicBezTo>
                    <a:pt x="1310212" y="1304642"/>
                    <a:pt x="1307287" y="1302813"/>
                    <a:pt x="1304354" y="1303488"/>
                  </a:cubicBezTo>
                  <a:cubicBezTo>
                    <a:pt x="1303469" y="1303692"/>
                    <a:pt x="1302650" y="1304113"/>
                    <a:pt x="1301969" y="1304714"/>
                  </a:cubicBezTo>
                  <a:cubicBezTo>
                    <a:pt x="1230727" y="1370101"/>
                    <a:pt x="1128006" y="1377195"/>
                    <a:pt x="1037086" y="1358885"/>
                  </a:cubicBezTo>
                  <a:cubicBezTo>
                    <a:pt x="936265" y="1338581"/>
                    <a:pt x="845862" y="1285991"/>
                    <a:pt x="751050" y="1248496"/>
                  </a:cubicBezTo>
                  <a:cubicBezTo>
                    <a:pt x="728097" y="1239419"/>
                    <a:pt x="704819" y="1231112"/>
                    <a:pt x="681095" y="1224271"/>
                  </a:cubicBezTo>
                  <a:cubicBezTo>
                    <a:pt x="664183" y="1219394"/>
                    <a:pt x="642856" y="1210610"/>
                    <a:pt x="626614" y="1221787"/>
                  </a:cubicBezTo>
                  <a:cubicBezTo>
                    <a:pt x="611367" y="1232280"/>
                    <a:pt x="603478" y="1253734"/>
                    <a:pt x="593276" y="1268692"/>
                  </a:cubicBezTo>
                  <a:cubicBezTo>
                    <a:pt x="577800" y="1291328"/>
                    <a:pt x="560390" y="1312581"/>
                    <a:pt x="541242" y="1332214"/>
                  </a:cubicBezTo>
                  <a:cubicBezTo>
                    <a:pt x="506266" y="1369790"/>
                    <a:pt x="464427" y="1400341"/>
                    <a:pt x="417975" y="1422223"/>
                  </a:cubicBezTo>
                  <a:cubicBezTo>
                    <a:pt x="366311" y="1444684"/>
                    <a:pt x="306615" y="1438194"/>
                    <a:pt x="260993" y="1405157"/>
                  </a:cubicBezTo>
                  <a:cubicBezTo>
                    <a:pt x="213392" y="1375804"/>
                    <a:pt x="175042" y="1333629"/>
                    <a:pt x="150348" y="1283476"/>
                  </a:cubicBezTo>
                  <a:cubicBezTo>
                    <a:pt x="127120" y="1231043"/>
                    <a:pt x="131267" y="1165326"/>
                    <a:pt x="174897" y="1124668"/>
                  </a:cubicBezTo>
                  <a:cubicBezTo>
                    <a:pt x="176930" y="1122537"/>
                    <a:pt x="176851" y="1119163"/>
                    <a:pt x="174719" y="1117131"/>
                  </a:cubicBezTo>
                  <a:cubicBezTo>
                    <a:pt x="173758" y="1116214"/>
                    <a:pt x="172490" y="1115689"/>
                    <a:pt x="171162" y="1115658"/>
                  </a:cubicBezTo>
                  <a:cubicBezTo>
                    <a:pt x="45973" y="1118707"/>
                    <a:pt x="11" y="972316"/>
                    <a:pt x="12807" y="870147"/>
                  </a:cubicBezTo>
                  <a:cubicBezTo>
                    <a:pt x="24690" y="775283"/>
                    <a:pt x="80602" y="685867"/>
                    <a:pt x="168858" y="645238"/>
                  </a:cubicBezTo>
                  <a:cubicBezTo>
                    <a:pt x="171387" y="643702"/>
                    <a:pt x="172191" y="640409"/>
                    <a:pt x="170654" y="637882"/>
                  </a:cubicBezTo>
                  <a:cubicBezTo>
                    <a:pt x="170448" y="637543"/>
                    <a:pt x="170204" y="637228"/>
                    <a:pt x="169928" y="636943"/>
                  </a:cubicBezTo>
                  <a:cubicBezTo>
                    <a:pt x="88856" y="536906"/>
                    <a:pt x="104288" y="390136"/>
                    <a:pt x="204396" y="309122"/>
                  </a:cubicBezTo>
                  <a:cubicBezTo>
                    <a:pt x="256276" y="267137"/>
                    <a:pt x="323672" y="249379"/>
                    <a:pt x="389522" y="260343"/>
                  </a:cubicBezTo>
                  <a:cubicBezTo>
                    <a:pt x="392333" y="261064"/>
                    <a:pt x="395209" y="259432"/>
                    <a:pt x="396029" y="256650"/>
                  </a:cubicBezTo>
                  <a:cubicBezTo>
                    <a:pt x="420991" y="127945"/>
                    <a:pt x="525612" y="29667"/>
                    <a:pt x="655705" y="12719"/>
                  </a:cubicBezTo>
                  <a:cubicBezTo>
                    <a:pt x="724840" y="6125"/>
                    <a:pt x="794368" y="20373"/>
                    <a:pt x="855326" y="53627"/>
                  </a:cubicBezTo>
                  <a:cubicBezTo>
                    <a:pt x="911043" y="81640"/>
                    <a:pt x="975646" y="117145"/>
                    <a:pt x="999681" y="178252"/>
                  </a:cubicBezTo>
                  <a:cubicBezTo>
                    <a:pt x="1000565" y="181084"/>
                    <a:pt x="1003579" y="182663"/>
                    <a:pt x="1006413" y="181780"/>
                  </a:cubicBezTo>
                  <a:cubicBezTo>
                    <a:pt x="1007633" y="181399"/>
                    <a:pt x="1008678" y="180597"/>
                    <a:pt x="1009359" y="179516"/>
                  </a:cubicBezTo>
                  <a:cubicBezTo>
                    <a:pt x="1061780" y="96549"/>
                    <a:pt x="1173313" y="75880"/>
                    <a:pt x="1262474" y="103017"/>
                  </a:cubicBezTo>
                  <a:cubicBezTo>
                    <a:pt x="1355803" y="131424"/>
                    <a:pt x="1427552" y="212371"/>
                    <a:pt x="1457291" y="303616"/>
                  </a:cubicBezTo>
                  <a:cubicBezTo>
                    <a:pt x="1474715" y="356037"/>
                    <a:pt x="1477407" y="412230"/>
                    <a:pt x="1465073" y="466075"/>
                  </a:cubicBezTo>
                  <a:cubicBezTo>
                    <a:pt x="1464350" y="468957"/>
                    <a:pt x="1466102" y="471879"/>
                    <a:pt x="1468986" y="472602"/>
                  </a:cubicBezTo>
                  <a:cubicBezTo>
                    <a:pt x="1469373" y="472699"/>
                    <a:pt x="1469770" y="472753"/>
                    <a:pt x="1470169" y="472762"/>
                  </a:cubicBezTo>
                  <a:cubicBezTo>
                    <a:pt x="1533435" y="480239"/>
                    <a:pt x="1560662" y="553040"/>
                    <a:pt x="1565710" y="607981"/>
                  </a:cubicBezTo>
                  <a:cubicBezTo>
                    <a:pt x="1571012" y="667721"/>
                    <a:pt x="1555266" y="727434"/>
                    <a:pt x="1521192" y="776805"/>
                  </a:cubicBezTo>
                  <a:cubicBezTo>
                    <a:pt x="1519743" y="779325"/>
                    <a:pt x="1520587" y="782540"/>
                    <a:pt x="1523086" y="784025"/>
                  </a:cubicBezTo>
                  <a:cubicBezTo>
                    <a:pt x="1586860" y="817632"/>
                    <a:pt x="1630973" y="879397"/>
                    <a:pt x="1642046" y="950589"/>
                  </a:cubicBezTo>
                  <a:cubicBezTo>
                    <a:pt x="1650151" y="1008440"/>
                    <a:pt x="1623064" y="1089474"/>
                    <a:pt x="1555760" y="10954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8" name="Google Shape;3478;p53">
              <a:extLst>
                <a:ext uri="{FF2B5EF4-FFF2-40B4-BE49-F238E27FC236}">
                  <a16:creationId xmlns:a16="http://schemas.microsoft.com/office/drawing/2014/main" id="{7889FA75-A6D1-71A8-1460-ACB2A1BA6989}"/>
                </a:ext>
              </a:extLst>
            </p:cNvPr>
            <p:cNvSpPr/>
            <p:nvPr/>
          </p:nvSpPr>
          <p:spPr>
            <a:xfrm>
              <a:off x="1410515" y="3248300"/>
              <a:ext cx="829873" cy="1167933"/>
            </a:xfrm>
            <a:custGeom>
              <a:avLst/>
              <a:gdLst/>
              <a:ahLst/>
              <a:cxnLst/>
              <a:rect l="l" t="t" r="r" b="b"/>
              <a:pathLst>
                <a:path w="829873" h="1167933" extrusionOk="0">
                  <a:moveTo>
                    <a:pt x="354403" y="30766"/>
                  </a:moveTo>
                  <a:lnTo>
                    <a:pt x="354437" y="30118"/>
                  </a:lnTo>
                  <a:cubicBezTo>
                    <a:pt x="333710" y="29641"/>
                    <a:pt x="312690" y="17117"/>
                    <a:pt x="292249" y="9441"/>
                  </a:cubicBezTo>
                  <a:cubicBezTo>
                    <a:pt x="238504" y="-10668"/>
                    <a:pt x="177728" y="4045"/>
                    <a:pt x="125648" y="28291"/>
                  </a:cubicBezTo>
                  <a:cubicBezTo>
                    <a:pt x="85110" y="42714"/>
                    <a:pt x="53489" y="75004"/>
                    <a:pt x="39935" y="115815"/>
                  </a:cubicBezTo>
                  <a:cubicBezTo>
                    <a:pt x="-15772" y="252884"/>
                    <a:pt x="-1533" y="407003"/>
                    <a:pt x="13580" y="554176"/>
                  </a:cubicBezTo>
                  <a:cubicBezTo>
                    <a:pt x="28874" y="703134"/>
                    <a:pt x="44165" y="852068"/>
                    <a:pt x="59455" y="1000978"/>
                  </a:cubicBezTo>
                  <a:cubicBezTo>
                    <a:pt x="60485" y="1020204"/>
                    <a:pt x="64291" y="1039180"/>
                    <a:pt x="70753" y="1057319"/>
                  </a:cubicBezTo>
                  <a:cubicBezTo>
                    <a:pt x="89019" y="1101680"/>
                    <a:pt x="136033" y="1127005"/>
                    <a:pt x="181705" y="1141925"/>
                  </a:cubicBezTo>
                  <a:cubicBezTo>
                    <a:pt x="355450" y="1198770"/>
                    <a:pt x="546845" y="1154873"/>
                    <a:pt x="714924" y="1083006"/>
                  </a:cubicBezTo>
                  <a:cubicBezTo>
                    <a:pt x="756751" y="1065124"/>
                    <a:pt x="801286" y="1042050"/>
                    <a:pt x="818740" y="1000139"/>
                  </a:cubicBezTo>
                  <a:cubicBezTo>
                    <a:pt x="825849" y="980126"/>
                    <a:pt x="829299" y="959000"/>
                    <a:pt x="828926" y="937767"/>
                  </a:cubicBezTo>
                  <a:cubicBezTo>
                    <a:pt x="835121" y="756564"/>
                    <a:pt x="809941" y="575884"/>
                    <a:pt x="782761" y="396617"/>
                  </a:cubicBezTo>
                  <a:cubicBezTo>
                    <a:pt x="772876" y="331502"/>
                    <a:pt x="762705" y="266403"/>
                    <a:pt x="746788" y="202583"/>
                  </a:cubicBezTo>
                  <a:cubicBezTo>
                    <a:pt x="727205" y="124405"/>
                    <a:pt x="690391" y="39363"/>
                    <a:pt x="614513" y="12111"/>
                  </a:cubicBezTo>
                  <a:cubicBezTo>
                    <a:pt x="531879" y="-17535"/>
                    <a:pt x="442180" y="34824"/>
                    <a:pt x="354403" y="3076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9" name="Google Shape;3479;p53">
              <a:extLst>
                <a:ext uri="{FF2B5EF4-FFF2-40B4-BE49-F238E27FC236}">
                  <a16:creationId xmlns:a16="http://schemas.microsoft.com/office/drawing/2014/main" id="{C61DA9F8-8425-BCF6-2577-9DE80AD5D00B}"/>
                </a:ext>
              </a:extLst>
            </p:cNvPr>
            <p:cNvSpPr/>
            <p:nvPr/>
          </p:nvSpPr>
          <p:spPr>
            <a:xfrm>
              <a:off x="1410515" y="3248300"/>
              <a:ext cx="800223" cy="1167932"/>
            </a:xfrm>
            <a:custGeom>
              <a:avLst/>
              <a:gdLst/>
              <a:ahLst/>
              <a:cxnLst/>
              <a:rect l="l" t="t" r="r" b="b"/>
              <a:pathLst>
                <a:path w="800223" h="1167932" extrusionOk="0">
                  <a:moveTo>
                    <a:pt x="39935" y="115815"/>
                  </a:moveTo>
                  <a:cubicBezTo>
                    <a:pt x="53489" y="75004"/>
                    <a:pt x="85110" y="42714"/>
                    <a:pt x="125648" y="28291"/>
                  </a:cubicBezTo>
                  <a:cubicBezTo>
                    <a:pt x="177728" y="4046"/>
                    <a:pt x="238504" y="-10668"/>
                    <a:pt x="292249" y="9439"/>
                  </a:cubicBezTo>
                  <a:cubicBezTo>
                    <a:pt x="297609" y="11453"/>
                    <a:pt x="303011" y="13799"/>
                    <a:pt x="308435" y="16174"/>
                  </a:cubicBezTo>
                  <a:cubicBezTo>
                    <a:pt x="245994" y="39606"/>
                    <a:pt x="193723" y="84128"/>
                    <a:pt x="160678" y="142025"/>
                  </a:cubicBezTo>
                  <a:cubicBezTo>
                    <a:pt x="127844" y="198968"/>
                    <a:pt x="112187" y="267037"/>
                    <a:pt x="97379" y="330617"/>
                  </a:cubicBezTo>
                  <a:cubicBezTo>
                    <a:pt x="80931" y="401067"/>
                    <a:pt x="68698" y="472433"/>
                    <a:pt x="60744" y="544337"/>
                  </a:cubicBezTo>
                  <a:cubicBezTo>
                    <a:pt x="45280" y="684931"/>
                    <a:pt x="37234" y="846158"/>
                    <a:pt x="98943" y="977652"/>
                  </a:cubicBezTo>
                  <a:cubicBezTo>
                    <a:pt x="162991" y="1114130"/>
                    <a:pt x="303321" y="1153447"/>
                    <a:pt x="445018" y="1138999"/>
                  </a:cubicBezTo>
                  <a:cubicBezTo>
                    <a:pt x="569247" y="1124855"/>
                    <a:pt x="689725" y="1087587"/>
                    <a:pt x="800223" y="1029120"/>
                  </a:cubicBezTo>
                  <a:cubicBezTo>
                    <a:pt x="775967" y="1052963"/>
                    <a:pt x="746881" y="1071338"/>
                    <a:pt x="714922" y="1083006"/>
                  </a:cubicBezTo>
                  <a:cubicBezTo>
                    <a:pt x="546844" y="1154873"/>
                    <a:pt x="355448" y="1198769"/>
                    <a:pt x="181703" y="1141925"/>
                  </a:cubicBezTo>
                  <a:cubicBezTo>
                    <a:pt x="136032" y="1127005"/>
                    <a:pt x="89016" y="1101680"/>
                    <a:pt x="70751" y="1057319"/>
                  </a:cubicBezTo>
                  <a:cubicBezTo>
                    <a:pt x="64289" y="1039180"/>
                    <a:pt x="60484" y="1020203"/>
                    <a:pt x="59454" y="1000977"/>
                  </a:cubicBezTo>
                  <a:cubicBezTo>
                    <a:pt x="44161" y="852020"/>
                    <a:pt x="28870" y="703086"/>
                    <a:pt x="13579" y="554176"/>
                  </a:cubicBezTo>
                  <a:cubicBezTo>
                    <a:pt x="-1533" y="407003"/>
                    <a:pt x="-15772" y="252884"/>
                    <a:pt x="39935" y="115815"/>
                  </a:cubicBezTo>
                  <a:close/>
                </a:path>
              </a:pathLst>
            </a:custGeom>
            <a:solidFill>
              <a:srgbClr val="9DCCC9">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0" name="Google Shape;3480;p53">
              <a:extLst>
                <a:ext uri="{FF2B5EF4-FFF2-40B4-BE49-F238E27FC236}">
                  <a16:creationId xmlns:a16="http://schemas.microsoft.com/office/drawing/2014/main" id="{5F881742-F4AC-891E-C72D-9391D2B224A6}"/>
                </a:ext>
              </a:extLst>
            </p:cNvPr>
            <p:cNvSpPr/>
            <p:nvPr/>
          </p:nvSpPr>
          <p:spPr>
            <a:xfrm>
              <a:off x="1405043" y="3243088"/>
              <a:ext cx="842011" cy="1178442"/>
            </a:xfrm>
            <a:custGeom>
              <a:avLst/>
              <a:gdLst/>
              <a:ahLst/>
              <a:cxnLst/>
              <a:rect l="l" t="t" r="r" b="b"/>
              <a:pathLst>
                <a:path w="842011" h="1178442" extrusionOk="0">
                  <a:moveTo>
                    <a:pt x="357881" y="39867"/>
                  </a:moveTo>
                  <a:cubicBezTo>
                    <a:pt x="457751" y="46318"/>
                    <a:pt x="571532" y="-26372"/>
                    <a:pt x="660433" y="46369"/>
                  </a:cubicBezTo>
                  <a:cubicBezTo>
                    <a:pt x="736714" y="108784"/>
                    <a:pt x="753572" y="225731"/>
                    <a:pt x="769296" y="316533"/>
                  </a:cubicBezTo>
                  <a:cubicBezTo>
                    <a:pt x="790294" y="437785"/>
                    <a:pt x="807980" y="560271"/>
                    <a:pt x="819598" y="682781"/>
                  </a:cubicBezTo>
                  <a:cubicBezTo>
                    <a:pt x="825220" y="742062"/>
                    <a:pt x="828991" y="801542"/>
                    <a:pt x="829838" y="861091"/>
                  </a:cubicBezTo>
                  <a:cubicBezTo>
                    <a:pt x="830256" y="890484"/>
                    <a:pt x="830189" y="919960"/>
                    <a:pt x="828830" y="949331"/>
                  </a:cubicBezTo>
                  <a:cubicBezTo>
                    <a:pt x="829687" y="977878"/>
                    <a:pt x="820801" y="1005867"/>
                    <a:pt x="803633" y="1028700"/>
                  </a:cubicBezTo>
                  <a:cubicBezTo>
                    <a:pt x="770644" y="1067687"/>
                    <a:pt x="714699" y="1085935"/>
                    <a:pt x="668571" y="1103513"/>
                  </a:cubicBezTo>
                  <a:cubicBezTo>
                    <a:pt x="617477" y="1123257"/>
                    <a:pt x="564937" y="1139036"/>
                    <a:pt x="511416" y="1150710"/>
                  </a:cubicBezTo>
                  <a:cubicBezTo>
                    <a:pt x="402114" y="1174007"/>
                    <a:pt x="284361" y="1177043"/>
                    <a:pt x="178034" y="1138396"/>
                  </a:cubicBezTo>
                  <a:cubicBezTo>
                    <a:pt x="129088" y="1120605"/>
                    <a:pt x="85042" y="1090491"/>
                    <a:pt x="74266" y="1036584"/>
                  </a:cubicBezTo>
                  <a:cubicBezTo>
                    <a:pt x="68391" y="1007186"/>
                    <a:pt x="67166" y="976402"/>
                    <a:pt x="64107" y="946607"/>
                  </a:cubicBezTo>
                  <a:lnTo>
                    <a:pt x="54167" y="849810"/>
                  </a:lnTo>
                  <a:cubicBezTo>
                    <a:pt x="42126" y="732549"/>
                    <a:pt x="28980" y="615343"/>
                    <a:pt x="18305" y="497950"/>
                  </a:cubicBezTo>
                  <a:cubicBezTo>
                    <a:pt x="6935" y="372926"/>
                    <a:pt x="1900" y="240931"/>
                    <a:pt x="50547" y="122456"/>
                  </a:cubicBezTo>
                  <a:cubicBezTo>
                    <a:pt x="62695" y="89701"/>
                    <a:pt x="86490" y="62563"/>
                    <a:pt x="117389" y="46225"/>
                  </a:cubicBezTo>
                  <a:cubicBezTo>
                    <a:pt x="143950" y="31710"/>
                    <a:pt x="172490" y="21149"/>
                    <a:pt x="202106" y="14878"/>
                  </a:cubicBezTo>
                  <a:cubicBezTo>
                    <a:pt x="237251" y="7091"/>
                    <a:pt x="273946" y="10342"/>
                    <a:pt x="307173" y="24186"/>
                  </a:cubicBezTo>
                  <a:cubicBezTo>
                    <a:pt x="330502" y="33983"/>
                    <a:pt x="352873" y="45114"/>
                    <a:pt x="378485" y="37629"/>
                  </a:cubicBezTo>
                  <a:cubicBezTo>
                    <a:pt x="381277" y="36751"/>
                    <a:pt x="382828" y="33777"/>
                    <a:pt x="381950" y="30986"/>
                  </a:cubicBezTo>
                  <a:cubicBezTo>
                    <a:pt x="381115" y="28337"/>
                    <a:pt x="378374" y="26781"/>
                    <a:pt x="375669" y="27423"/>
                  </a:cubicBezTo>
                  <a:cubicBezTo>
                    <a:pt x="343452" y="36838"/>
                    <a:pt x="313753" y="12287"/>
                    <a:pt x="283457" y="4752"/>
                  </a:cubicBezTo>
                  <a:cubicBezTo>
                    <a:pt x="259054" y="-878"/>
                    <a:pt x="233763" y="-1513"/>
                    <a:pt x="209109" y="2888"/>
                  </a:cubicBezTo>
                  <a:cubicBezTo>
                    <a:pt x="159769" y="10829"/>
                    <a:pt x="97899" y="33323"/>
                    <a:pt x="65656" y="73544"/>
                  </a:cubicBezTo>
                  <a:cubicBezTo>
                    <a:pt x="31912" y="115639"/>
                    <a:pt x="18335" y="178282"/>
                    <a:pt x="9737" y="230263"/>
                  </a:cubicBezTo>
                  <a:cubicBezTo>
                    <a:pt x="928" y="288093"/>
                    <a:pt x="-1915" y="346673"/>
                    <a:pt x="1254" y="405084"/>
                  </a:cubicBezTo>
                  <a:cubicBezTo>
                    <a:pt x="6605" y="533711"/>
                    <a:pt x="24313" y="662237"/>
                    <a:pt x="37457" y="790243"/>
                  </a:cubicBezTo>
                  <a:cubicBezTo>
                    <a:pt x="44211" y="856016"/>
                    <a:pt x="50965" y="921788"/>
                    <a:pt x="57719" y="987560"/>
                  </a:cubicBezTo>
                  <a:cubicBezTo>
                    <a:pt x="58519" y="1013975"/>
                    <a:pt x="63218" y="1040128"/>
                    <a:pt x="71664" y="1065172"/>
                  </a:cubicBezTo>
                  <a:cubicBezTo>
                    <a:pt x="80753" y="1085596"/>
                    <a:pt x="95078" y="1103260"/>
                    <a:pt x="113190" y="1116377"/>
                  </a:cubicBezTo>
                  <a:cubicBezTo>
                    <a:pt x="154075" y="1147305"/>
                    <a:pt x="207746" y="1161383"/>
                    <a:pt x="257435" y="1170000"/>
                  </a:cubicBezTo>
                  <a:cubicBezTo>
                    <a:pt x="314164" y="1179439"/>
                    <a:pt x="371928" y="1180972"/>
                    <a:pt x="429078" y="1174556"/>
                  </a:cubicBezTo>
                  <a:cubicBezTo>
                    <a:pt x="487173" y="1168079"/>
                    <a:pt x="544496" y="1155949"/>
                    <a:pt x="600232" y="1138339"/>
                  </a:cubicBezTo>
                  <a:cubicBezTo>
                    <a:pt x="653781" y="1122763"/>
                    <a:pt x="705820" y="1102407"/>
                    <a:pt x="755721" y="1077518"/>
                  </a:cubicBezTo>
                  <a:cubicBezTo>
                    <a:pt x="797785" y="1055531"/>
                    <a:pt x="830526" y="1024191"/>
                    <a:pt x="837285" y="975454"/>
                  </a:cubicBezTo>
                  <a:cubicBezTo>
                    <a:pt x="843364" y="912703"/>
                    <a:pt x="843579" y="849523"/>
                    <a:pt x="837928" y="786733"/>
                  </a:cubicBezTo>
                  <a:cubicBezTo>
                    <a:pt x="831188" y="657164"/>
                    <a:pt x="812775" y="528558"/>
                    <a:pt x="793328" y="400390"/>
                  </a:cubicBezTo>
                  <a:cubicBezTo>
                    <a:pt x="783464" y="335373"/>
                    <a:pt x="773418" y="270184"/>
                    <a:pt x="757328" y="206355"/>
                  </a:cubicBezTo>
                  <a:cubicBezTo>
                    <a:pt x="747404" y="161388"/>
                    <a:pt x="729572" y="118537"/>
                    <a:pt x="704662" y="79796"/>
                  </a:cubicBezTo>
                  <a:cubicBezTo>
                    <a:pt x="681399" y="43579"/>
                    <a:pt x="645212" y="17568"/>
                    <a:pt x="603453" y="7046"/>
                  </a:cubicBezTo>
                  <a:cubicBezTo>
                    <a:pt x="551828" y="-4458"/>
                    <a:pt x="498808" y="10247"/>
                    <a:pt x="448384" y="20925"/>
                  </a:cubicBezTo>
                  <a:cubicBezTo>
                    <a:pt x="418728" y="27996"/>
                    <a:pt x="388368" y="31701"/>
                    <a:pt x="357880" y="31971"/>
                  </a:cubicBezTo>
                  <a:cubicBezTo>
                    <a:pt x="352756" y="31888"/>
                    <a:pt x="352846" y="39542"/>
                    <a:pt x="357880" y="3986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1" name="Google Shape;3481;p53">
              <a:extLst>
                <a:ext uri="{FF2B5EF4-FFF2-40B4-BE49-F238E27FC236}">
                  <a16:creationId xmlns:a16="http://schemas.microsoft.com/office/drawing/2014/main" id="{2768A9D6-4A59-488A-E0C1-A265B96C2565}"/>
                </a:ext>
              </a:extLst>
            </p:cNvPr>
            <p:cNvSpPr/>
            <p:nvPr/>
          </p:nvSpPr>
          <p:spPr>
            <a:xfrm>
              <a:off x="1644436" y="2931002"/>
              <a:ext cx="281326" cy="453508"/>
            </a:xfrm>
            <a:custGeom>
              <a:avLst/>
              <a:gdLst/>
              <a:ahLst/>
              <a:cxnLst/>
              <a:rect l="l" t="t" r="r" b="b"/>
              <a:pathLst>
                <a:path w="281326" h="453508" extrusionOk="0">
                  <a:moveTo>
                    <a:pt x="1938" y="193340"/>
                  </a:moveTo>
                  <a:cubicBezTo>
                    <a:pt x="4309" y="245837"/>
                    <a:pt x="7817" y="299344"/>
                    <a:pt x="27842" y="347835"/>
                  </a:cubicBezTo>
                  <a:cubicBezTo>
                    <a:pt x="47870" y="396399"/>
                    <a:pt x="87563" y="439759"/>
                    <a:pt x="138891" y="450748"/>
                  </a:cubicBezTo>
                  <a:cubicBezTo>
                    <a:pt x="160376" y="454849"/>
                    <a:pt x="182484" y="454376"/>
                    <a:pt x="203774" y="449361"/>
                  </a:cubicBezTo>
                  <a:cubicBezTo>
                    <a:pt x="229436" y="445238"/>
                    <a:pt x="252561" y="431494"/>
                    <a:pt x="268439" y="410930"/>
                  </a:cubicBezTo>
                  <a:cubicBezTo>
                    <a:pt x="287025" y="383026"/>
                    <a:pt x="282355" y="346036"/>
                    <a:pt x="274009" y="313646"/>
                  </a:cubicBezTo>
                  <a:cubicBezTo>
                    <a:pt x="250088" y="220719"/>
                    <a:pt x="201278" y="129792"/>
                    <a:pt x="214024" y="34733"/>
                  </a:cubicBezTo>
                  <a:lnTo>
                    <a:pt x="209736" y="25583"/>
                  </a:lnTo>
                  <a:cubicBezTo>
                    <a:pt x="158646" y="443"/>
                    <a:pt x="100473" y="-6427"/>
                    <a:pt x="44925" y="6120"/>
                  </a:cubicBezTo>
                  <a:cubicBezTo>
                    <a:pt x="36821" y="7394"/>
                    <a:pt x="29178" y="10722"/>
                    <a:pt x="22726" y="15786"/>
                  </a:cubicBezTo>
                  <a:cubicBezTo>
                    <a:pt x="16168" y="22916"/>
                    <a:pt x="11855" y="31817"/>
                    <a:pt x="10324" y="41379"/>
                  </a:cubicBezTo>
                  <a:cubicBezTo>
                    <a:pt x="478" y="91397"/>
                    <a:pt x="-2344" y="142543"/>
                    <a:pt x="1938" y="193340"/>
                  </a:cubicBezTo>
                  <a:close/>
                </a:path>
              </a:pathLst>
            </a:custGeom>
            <a:solidFill>
              <a:srgbClr val="DB847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2" name="Google Shape;3482;p53">
              <a:extLst>
                <a:ext uri="{FF2B5EF4-FFF2-40B4-BE49-F238E27FC236}">
                  <a16:creationId xmlns:a16="http://schemas.microsoft.com/office/drawing/2014/main" id="{14600C9B-6FC4-ED02-F6B3-B96A261BF38A}"/>
                </a:ext>
              </a:extLst>
            </p:cNvPr>
            <p:cNvSpPr/>
            <p:nvPr/>
          </p:nvSpPr>
          <p:spPr>
            <a:xfrm>
              <a:off x="1639307" y="2925745"/>
              <a:ext cx="291501" cy="464425"/>
            </a:xfrm>
            <a:custGeom>
              <a:avLst/>
              <a:gdLst/>
              <a:ahLst/>
              <a:cxnLst/>
              <a:rect l="l" t="t" r="r" b="b"/>
              <a:pathLst>
                <a:path w="291501" h="464425" extrusionOk="0">
                  <a:moveTo>
                    <a:pt x="216364" y="39208"/>
                  </a:moveTo>
                  <a:cubicBezTo>
                    <a:pt x="205185" y="110974"/>
                    <a:pt x="228588" y="178870"/>
                    <a:pt x="251170" y="246059"/>
                  </a:cubicBezTo>
                  <a:cubicBezTo>
                    <a:pt x="273333" y="312006"/>
                    <a:pt x="314701" y="413723"/>
                    <a:pt x="223543" y="445088"/>
                  </a:cubicBezTo>
                  <a:cubicBezTo>
                    <a:pt x="146432" y="471621"/>
                    <a:pt x="75705" y="430848"/>
                    <a:pt x="42117" y="360762"/>
                  </a:cubicBezTo>
                  <a:cubicBezTo>
                    <a:pt x="25990" y="323553"/>
                    <a:pt x="16792" y="283716"/>
                    <a:pt x="14976" y="243208"/>
                  </a:cubicBezTo>
                  <a:cubicBezTo>
                    <a:pt x="11546" y="204154"/>
                    <a:pt x="10260" y="164941"/>
                    <a:pt x="11123" y="125746"/>
                  </a:cubicBezTo>
                  <a:cubicBezTo>
                    <a:pt x="11545" y="100793"/>
                    <a:pt x="14437" y="75943"/>
                    <a:pt x="19757" y="51559"/>
                  </a:cubicBezTo>
                  <a:cubicBezTo>
                    <a:pt x="21035" y="36292"/>
                    <a:pt x="31086" y="23164"/>
                    <a:pt x="45498" y="17937"/>
                  </a:cubicBezTo>
                  <a:cubicBezTo>
                    <a:pt x="57469" y="14526"/>
                    <a:pt x="69764" y="12373"/>
                    <a:pt x="82183" y="11515"/>
                  </a:cubicBezTo>
                  <a:cubicBezTo>
                    <a:pt x="126884" y="7532"/>
                    <a:pt x="171827" y="15790"/>
                    <a:pt x="212186" y="35404"/>
                  </a:cubicBezTo>
                  <a:cubicBezTo>
                    <a:pt x="218279" y="38325"/>
                    <a:pt x="223637" y="29238"/>
                    <a:pt x="217511" y="26301"/>
                  </a:cubicBezTo>
                  <a:cubicBezTo>
                    <a:pt x="179474" y="7745"/>
                    <a:pt x="137472" y="-1238"/>
                    <a:pt x="95166" y="137"/>
                  </a:cubicBezTo>
                  <a:cubicBezTo>
                    <a:pt x="62472" y="1383"/>
                    <a:pt x="23072" y="3803"/>
                    <a:pt x="11863" y="39588"/>
                  </a:cubicBezTo>
                  <a:cubicBezTo>
                    <a:pt x="-2444" y="85267"/>
                    <a:pt x="-572" y="136894"/>
                    <a:pt x="1208" y="184074"/>
                  </a:cubicBezTo>
                  <a:cubicBezTo>
                    <a:pt x="1427" y="228290"/>
                    <a:pt x="6150" y="272368"/>
                    <a:pt x="15302" y="315629"/>
                  </a:cubicBezTo>
                  <a:cubicBezTo>
                    <a:pt x="32462" y="385223"/>
                    <a:pt x="81242" y="456211"/>
                    <a:pt x="158375" y="463439"/>
                  </a:cubicBezTo>
                  <a:cubicBezTo>
                    <a:pt x="195367" y="467736"/>
                    <a:pt x="232616" y="457901"/>
                    <a:pt x="262656" y="435906"/>
                  </a:cubicBezTo>
                  <a:cubicBezTo>
                    <a:pt x="291165" y="412224"/>
                    <a:pt x="294911" y="375486"/>
                    <a:pt x="289272" y="340949"/>
                  </a:cubicBezTo>
                  <a:cubicBezTo>
                    <a:pt x="272531" y="238407"/>
                    <a:pt x="213198" y="147129"/>
                    <a:pt x="222061" y="39981"/>
                  </a:cubicBezTo>
                  <a:cubicBezTo>
                    <a:pt x="222327" y="36764"/>
                    <a:pt x="216868" y="35972"/>
                    <a:pt x="216364" y="3921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83" name="Google Shape;3483;p53">
              <a:extLst>
                <a:ext uri="{FF2B5EF4-FFF2-40B4-BE49-F238E27FC236}">
                  <a16:creationId xmlns:a16="http://schemas.microsoft.com/office/drawing/2014/main" id="{2D9A18E2-2E49-122D-91B4-BE55826F0E6D}"/>
                </a:ext>
              </a:extLst>
            </p:cNvPr>
            <p:cNvGrpSpPr/>
            <p:nvPr/>
          </p:nvGrpSpPr>
          <p:grpSpPr>
            <a:xfrm>
              <a:off x="1064267" y="2278592"/>
              <a:ext cx="1204431" cy="974165"/>
              <a:chOff x="3657242" y="4521829"/>
              <a:chExt cx="1204431" cy="974165"/>
            </a:xfrm>
          </p:grpSpPr>
          <p:sp>
            <p:nvSpPr>
              <p:cNvPr id="361" name="Google Shape;3484;p53">
                <a:extLst>
                  <a:ext uri="{FF2B5EF4-FFF2-40B4-BE49-F238E27FC236}">
                    <a16:creationId xmlns:a16="http://schemas.microsoft.com/office/drawing/2014/main" id="{A415E8D5-A823-4466-6EB6-830ED3ECDFDC}"/>
                  </a:ext>
                </a:extLst>
              </p:cNvPr>
              <p:cNvSpPr/>
              <p:nvPr/>
            </p:nvSpPr>
            <p:spPr>
              <a:xfrm>
                <a:off x="3663136" y="4525687"/>
                <a:ext cx="1193386" cy="965509"/>
              </a:xfrm>
              <a:custGeom>
                <a:avLst/>
                <a:gdLst/>
                <a:ahLst/>
                <a:cxnLst/>
                <a:rect l="l" t="t" r="r" b="b"/>
                <a:pathLst>
                  <a:path w="1193386" h="965509" extrusionOk="0">
                    <a:moveTo>
                      <a:pt x="182332" y="566982"/>
                    </a:moveTo>
                    <a:cubicBezTo>
                      <a:pt x="169772" y="527311"/>
                      <a:pt x="130169" y="502692"/>
                      <a:pt x="89007" y="508965"/>
                    </a:cubicBezTo>
                    <a:cubicBezTo>
                      <a:pt x="44288" y="519324"/>
                      <a:pt x="10098" y="555395"/>
                      <a:pt x="2174" y="600578"/>
                    </a:cubicBezTo>
                    <a:cubicBezTo>
                      <a:pt x="-4617" y="645210"/>
                      <a:pt x="4620" y="690805"/>
                      <a:pt x="28249" y="729283"/>
                    </a:cubicBezTo>
                    <a:cubicBezTo>
                      <a:pt x="50611" y="768872"/>
                      <a:pt x="84739" y="804523"/>
                      <a:pt x="128703" y="816170"/>
                    </a:cubicBezTo>
                    <a:cubicBezTo>
                      <a:pt x="172672" y="827891"/>
                      <a:pt x="226289" y="808868"/>
                      <a:pt x="243225" y="766700"/>
                    </a:cubicBezTo>
                    <a:cubicBezTo>
                      <a:pt x="324348" y="875074"/>
                      <a:pt x="453821" y="942623"/>
                      <a:pt x="588130" y="960401"/>
                    </a:cubicBezTo>
                    <a:cubicBezTo>
                      <a:pt x="722365" y="978111"/>
                      <a:pt x="860441" y="948625"/>
                      <a:pt x="982372" y="889731"/>
                    </a:cubicBezTo>
                    <a:cubicBezTo>
                      <a:pt x="1080348" y="842332"/>
                      <a:pt x="1176477" y="764307"/>
                      <a:pt x="1191333" y="656552"/>
                    </a:cubicBezTo>
                    <a:cubicBezTo>
                      <a:pt x="1204542" y="560819"/>
                      <a:pt x="1150660" y="470412"/>
                      <a:pt x="1125569" y="377126"/>
                    </a:cubicBezTo>
                    <a:cubicBezTo>
                      <a:pt x="1115209" y="338753"/>
                      <a:pt x="1109658" y="299086"/>
                      <a:pt x="1097320" y="261264"/>
                    </a:cubicBezTo>
                    <a:cubicBezTo>
                      <a:pt x="1057420" y="139280"/>
                      <a:pt x="946189" y="47653"/>
                      <a:pt x="821918" y="15196"/>
                    </a:cubicBezTo>
                    <a:cubicBezTo>
                      <a:pt x="697715" y="-17338"/>
                      <a:pt x="563215" y="4682"/>
                      <a:pt x="446984" y="59211"/>
                    </a:cubicBezTo>
                    <a:cubicBezTo>
                      <a:pt x="333482" y="112499"/>
                      <a:pt x="230149" y="203382"/>
                      <a:pt x="197256" y="324285"/>
                    </a:cubicBezTo>
                    <a:cubicBezTo>
                      <a:pt x="176128" y="401894"/>
                      <a:pt x="185612" y="484198"/>
                      <a:pt x="195306" y="564048"/>
                    </a:cubicBezTo>
                    <a:close/>
                  </a:path>
                </a:pathLst>
              </a:custGeom>
              <a:solidFill>
                <a:srgbClr val="F198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2" name="Google Shape;3485;p53">
                <a:extLst>
                  <a:ext uri="{FF2B5EF4-FFF2-40B4-BE49-F238E27FC236}">
                    <a16:creationId xmlns:a16="http://schemas.microsoft.com/office/drawing/2014/main" id="{9322BD2A-8334-6E22-E5F0-327AB4B1A2E4}"/>
                  </a:ext>
                </a:extLst>
              </p:cNvPr>
              <p:cNvSpPr/>
              <p:nvPr/>
            </p:nvSpPr>
            <p:spPr>
              <a:xfrm>
                <a:off x="3657242" y="4521829"/>
                <a:ext cx="1204431" cy="974165"/>
              </a:xfrm>
              <a:custGeom>
                <a:avLst/>
                <a:gdLst/>
                <a:ahLst/>
                <a:cxnLst/>
                <a:rect l="l" t="t" r="r" b="b"/>
                <a:pathLst>
                  <a:path w="1204431" h="974165" extrusionOk="0">
                    <a:moveTo>
                      <a:pt x="1134490" y="372874"/>
                    </a:moveTo>
                    <a:cubicBezTo>
                      <a:pt x="1121863" y="323522"/>
                      <a:pt x="1114941" y="273072"/>
                      <a:pt x="1093250" y="226467"/>
                    </a:cubicBezTo>
                    <a:cubicBezTo>
                      <a:pt x="1074863" y="187573"/>
                      <a:pt x="1049741" y="152233"/>
                      <a:pt x="1019042" y="122080"/>
                    </a:cubicBezTo>
                    <a:cubicBezTo>
                      <a:pt x="874996" y="-20782"/>
                      <a:pt x="655037" y="-27872"/>
                      <a:pt x="475774" y="47303"/>
                    </a:cubicBezTo>
                    <a:cubicBezTo>
                      <a:pt x="384488" y="85585"/>
                      <a:pt x="298411" y="145384"/>
                      <a:pt x="243047" y="228706"/>
                    </a:cubicBezTo>
                    <a:cubicBezTo>
                      <a:pt x="174669" y="331613"/>
                      <a:pt x="181110" y="450368"/>
                      <a:pt x="196213" y="567902"/>
                    </a:cubicBezTo>
                    <a:cubicBezTo>
                      <a:pt x="197017" y="574162"/>
                      <a:pt x="206945" y="574332"/>
                      <a:pt x="206217" y="567902"/>
                    </a:cubicBezTo>
                    <a:cubicBezTo>
                      <a:pt x="194633" y="465595"/>
                      <a:pt x="183867" y="360027"/>
                      <a:pt x="233602" y="265420"/>
                    </a:cubicBezTo>
                    <a:cubicBezTo>
                      <a:pt x="274448" y="187722"/>
                      <a:pt x="343761" y="127856"/>
                      <a:pt x="419794" y="85810"/>
                    </a:cubicBezTo>
                    <a:cubicBezTo>
                      <a:pt x="585117" y="-5614"/>
                      <a:pt x="801476" y="-26403"/>
                      <a:pt x="961680" y="86944"/>
                    </a:cubicBezTo>
                    <a:cubicBezTo>
                      <a:pt x="1034777" y="137865"/>
                      <a:pt x="1086741" y="213716"/>
                      <a:pt x="1107799" y="300236"/>
                    </a:cubicBezTo>
                    <a:cubicBezTo>
                      <a:pt x="1118281" y="349347"/>
                      <a:pt x="1131380" y="397863"/>
                      <a:pt x="1147040" y="445578"/>
                    </a:cubicBezTo>
                    <a:cubicBezTo>
                      <a:pt x="1165377" y="490544"/>
                      <a:pt x="1179783" y="537012"/>
                      <a:pt x="1190096" y="584462"/>
                    </a:cubicBezTo>
                    <a:cubicBezTo>
                      <a:pt x="1225957" y="791667"/>
                      <a:pt x="994600" y="905988"/>
                      <a:pt x="827501" y="945638"/>
                    </a:cubicBezTo>
                    <a:cubicBezTo>
                      <a:pt x="621370" y="994551"/>
                      <a:pt x="385915" y="943248"/>
                      <a:pt x="253626" y="767926"/>
                    </a:cubicBezTo>
                    <a:cubicBezTo>
                      <a:pt x="251563" y="765192"/>
                      <a:pt x="246407" y="763950"/>
                      <a:pt x="244635" y="767926"/>
                    </a:cubicBezTo>
                    <a:cubicBezTo>
                      <a:pt x="222378" y="817847"/>
                      <a:pt x="159491" y="829114"/>
                      <a:pt x="113593" y="806471"/>
                    </a:cubicBezTo>
                    <a:cubicBezTo>
                      <a:pt x="65034" y="782513"/>
                      <a:pt x="30883" y="729583"/>
                      <a:pt x="16980" y="678538"/>
                    </a:cubicBezTo>
                    <a:cubicBezTo>
                      <a:pt x="2399" y="625000"/>
                      <a:pt x="13149" y="561951"/>
                      <a:pt x="62826" y="530058"/>
                    </a:cubicBezTo>
                    <a:cubicBezTo>
                      <a:pt x="109357" y="500184"/>
                      <a:pt x="182866" y="523813"/>
                      <a:pt x="188136" y="583582"/>
                    </a:cubicBezTo>
                    <a:cubicBezTo>
                      <a:pt x="188349" y="586002"/>
                      <a:pt x="192125" y="586055"/>
                      <a:pt x="191962" y="583582"/>
                    </a:cubicBezTo>
                    <a:cubicBezTo>
                      <a:pt x="187963" y="543966"/>
                      <a:pt x="156750" y="512560"/>
                      <a:pt x="117134" y="508291"/>
                    </a:cubicBezTo>
                    <a:cubicBezTo>
                      <a:pt x="71109" y="502680"/>
                      <a:pt x="30161" y="536284"/>
                      <a:pt x="12038" y="576319"/>
                    </a:cubicBezTo>
                    <a:cubicBezTo>
                      <a:pt x="-28160" y="665121"/>
                      <a:pt x="37647" y="797535"/>
                      <a:pt x="130447" y="824363"/>
                    </a:cubicBezTo>
                    <a:cubicBezTo>
                      <a:pt x="175831" y="838377"/>
                      <a:pt x="224958" y="819972"/>
                      <a:pt x="249935" y="779596"/>
                    </a:cubicBezTo>
                    <a:cubicBezTo>
                      <a:pt x="369681" y="930848"/>
                      <a:pt x="567428" y="993188"/>
                      <a:pt x="755651" y="969159"/>
                    </a:cubicBezTo>
                    <a:cubicBezTo>
                      <a:pt x="858503" y="956380"/>
                      <a:pt x="957441" y="921805"/>
                      <a:pt x="1045848" y="867745"/>
                    </a:cubicBezTo>
                    <a:cubicBezTo>
                      <a:pt x="1117030" y="823278"/>
                      <a:pt x="1183923" y="758238"/>
                      <a:pt x="1200391" y="672792"/>
                    </a:cubicBezTo>
                    <a:cubicBezTo>
                      <a:pt x="1220614" y="567862"/>
                      <a:pt x="1159634" y="471141"/>
                      <a:pt x="1134490" y="37287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84" name="Google Shape;3486;p53">
              <a:extLst>
                <a:ext uri="{FF2B5EF4-FFF2-40B4-BE49-F238E27FC236}">
                  <a16:creationId xmlns:a16="http://schemas.microsoft.com/office/drawing/2014/main" id="{98B17CE1-0D2F-5372-1B02-2DEAEC95DBB7}"/>
                </a:ext>
              </a:extLst>
            </p:cNvPr>
            <p:cNvGrpSpPr/>
            <p:nvPr/>
          </p:nvGrpSpPr>
          <p:grpSpPr>
            <a:xfrm>
              <a:off x="1126646" y="2877677"/>
              <a:ext cx="130043" cy="163436"/>
              <a:chOff x="3719621" y="5120914"/>
              <a:chExt cx="130043" cy="163436"/>
            </a:xfrm>
          </p:grpSpPr>
          <p:sp>
            <p:nvSpPr>
              <p:cNvPr id="359" name="Google Shape;3487;p53">
                <a:extLst>
                  <a:ext uri="{FF2B5EF4-FFF2-40B4-BE49-F238E27FC236}">
                    <a16:creationId xmlns:a16="http://schemas.microsoft.com/office/drawing/2014/main" id="{C7E3C389-306B-6E84-C7F2-CA7740CB7CAE}"/>
                  </a:ext>
                </a:extLst>
              </p:cNvPr>
              <p:cNvSpPr/>
              <p:nvPr/>
            </p:nvSpPr>
            <p:spPr>
              <a:xfrm>
                <a:off x="3719621" y="5120914"/>
                <a:ext cx="130043" cy="163436"/>
              </a:xfrm>
              <a:custGeom>
                <a:avLst/>
                <a:gdLst/>
                <a:ahLst/>
                <a:cxnLst/>
                <a:rect l="l" t="t" r="r" b="b"/>
                <a:pathLst>
                  <a:path w="130043" h="163436" extrusionOk="0">
                    <a:moveTo>
                      <a:pt x="129915" y="161328"/>
                    </a:moveTo>
                    <a:cubicBezTo>
                      <a:pt x="131445" y="124019"/>
                      <a:pt x="119295" y="87434"/>
                      <a:pt x="95745" y="58441"/>
                    </a:cubicBezTo>
                    <a:cubicBezTo>
                      <a:pt x="84403" y="43933"/>
                      <a:pt x="70813" y="31329"/>
                      <a:pt x="55489" y="21108"/>
                    </a:cubicBezTo>
                    <a:cubicBezTo>
                      <a:pt x="40413" y="9767"/>
                      <a:pt x="22667" y="2497"/>
                      <a:pt x="3963" y="0"/>
                    </a:cubicBezTo>
                    <a:cubicBezTo>
                      <a:pt x="1719" y="56"/>
                      <a:pt x="-55" y="1919"/>
                      <a:pt x="1" y="4161"/>
                    </a:cubicBezTo>
                    <a:cubicBezTo>
                      <a:pt x="36" y="5532"/>
                      <a:pt x="759" y="6793"/>
                      <a:pt x="1926" y="7514"/>
                    </a:cubicBezTo>
                    <a:cubicBezTo>
                      <a:pt x="9507" y="11062"/>
                      <a:pt x="17597" y="13179"/>
                      <a:pt x="25369" y="16457"/>
                    </a:cubicBezTo>
                    <a:cubicBezTo>
                      <a:pt x="33402" y="19870"/>
                      <a:pt x="41127" y="23966"/>
                      <a:pt x="48460" y="28698"/>
                    </a:cubicBezTo>
                    <a:cubicBezTo>
                      <a:pt x="63177" y="38248"/>
                      <a:pt x="76300" y="50053"/>
                      <a:pt x="87345" y="63679"/>
                    </a:cubicBezTo>
                    <a:cubicBezTo>
                      <a:pt x="109799" y="91543"/>
                      <a:pt x="123135" y="125634"/>
                      <a:pt x="125543" y="161328"/>
                    </a:cubicBezTo>
                    <a:cubicBezTo>
                      <a:pt x="125586" y="162534"/>
                      <a:pt x="126599" y="163478"/>
                      <a:pt x="127806" y="163435"/>
                    </a:cubicBezTo>
                    <a:cubicBezTo>
                      <a:pt x="128953" y="163394"/>
                      <a:pt x="129874" y="162475"/>
                      <a:pt x="129914" y="16132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0" name="Google Shape;3488;p53">
                <a:extLst>
                  <a:ext uri="{FF2B5EF4-FFF2-40B4-BE49-F238E27FC236}">
                    <a16:creationId xmlns:a16="http://schemas.microsoft.com/office/drawing/2014/main" id="{1E3F337B-5ACE-E900-5A25-5B5B19696290}"/>
                  </a:ext>
                </a:extLst>
              </p:cNvPr>
              <p:cNvSpPr/>
              <p:nvPr/>
            </p:nvSpPr>
            <p:spPr>
              <a:xfrm>
                <a:off x="3742038" y="5194486"/>
                <a:ext cx="83984" cy="18340"/>
              </a:xfrm>
              <a:custGeom>
                <a:avLst/>
                <a:gdLst/>
                <a:ahLst/>
                <a:cxnLst/>
                <a:rect l="l" t="t" r="r" b="b"/>
                <a:pathLst>
                  <a:path w="83984" h="18340" extrusionOk="0">
                    <a:moveTo>
                      <a:pt x="2151" y="18182"/>
                    </a:moveTo>
                    <a:cubicBezTo>
                      <a:pt x="14261" y="12883"/>
                      <a:pt x="27215" y="9771"/>
                      <a:pt x="40412" y="8995"/>
                    </a:cubicBezTo>
                    <a:cubicBezTo>
                      <a:pt x="53229" y="7784"/>
                      <a:pt x="66158" y="8768"/>
                      <a:pt x="78643" y="11905"/>
                    </a:cubicBezTo>
                    <a:cubicBezTo>
                      <a:pt x="80970" y="12461"/>
                      <a:pt x="83308" y="11026"/>
                      <a:pt x="83865" y="8700"/>
                    </a:cubicBezTo>
                    <a:cubicBezTo>
                      <a:pt x="84394" y="6487"/>
                      <a:pt x="83118" y="4241"/>
                      <a:pt x="80945" y="3561"/>
                    </a:cubicBezTo>
                    <a:cubicBezTo>
                      <a:pt x="67375" y="-21"/>
                      <a:pt x="53234" y="-912"/>
                      <a:pt x="39321" y="939"/>
                    </a:cubicBezTo>
                    <a:cubicBezTo>
                      <a:pt x="25597" y="3256"/>
                      <a:pt x="12471" y="8279"/>
                      <a:pt x="709" y="15716"/>
                    </a:cubicBezTo>
                    <a:cubicBezTo>
                      <a:pt x="-900" y="16660"/>
                      <a:pt x="510" y="18962"/>
                      <a:pt x="2151" y="181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85" name="Google Shape;3489;p53">
              <a:extLst>
                <a:ext uri="{FF2B5EF4-FFF2-40B4-BE49-F238E27FC236}">
                  <a16:creationId xmlns:a16="http://schemas.microsoft.com/office/drawing/2014/main" id="{F56D70E5-976B-9390-1FBF-A187802E598B}"/>
                </a:ext>
              </a:extLst>
            </p:cNvPr>
            <p:cNvSpPr/>
            <p:nvPr/>
          </p:nvSpPr>
          <p:spPr>
            <a:xfrm>
              <a:off x="1757836" y="2768579"/>
              <a:ext cx="85781" cy="135925"/>
            </a:xfrm>
            <a:custGeom>
              <a:avLst/>
              <a:gdLst/>
              <a:ahLst/>
              <a:cxnLst/>
              <a:rect l="l" t="t" r="r" b="b"/>
              <a:pathLst>
                <a:path w="85781" h="135925" extrusionOk="0">
                  <a:moveTo>
                    <a:pt x="84957" y="66352"/>
                  </a:moveTo>
                  <a:cubicBezTo>
                    <a:pt x="81408" y="52744"/>
                    <a:pt x="69569" y="42912"/>
                    <a:pt x="55531" y="41917"/>
                  </a:cubicBezTo>
                  <a:cubicBezTo>
                    <a:pt x="49337" y="41316"/>
                    <a:pt x="43130" y="42904"/>
                    <a:pt x="37987" y="46405"/>
                  </a:cubicBezTo>
                  <a:cubicBezTo>
                    <a:pt x="33116" y="50753"/>
                    <a:pt x="29297" y="56152"/>
                    <a:pt x="26820" y="62192"/>
                  </a:cubicBezTo>
                  <a:cubicBezTo>
                    <a:pt x="13937" y="44790"/>
                    <a:pt x="6430" y="24002"/>
                    <a:pt x="5225" y="2389"/>
                  </a:cubicBezTo>
                  <a:cubicBezTo>
                    <a:pt x="5175" y="1020"/>
                    <a:pt x="4024" y="-48"/>
                    <a:pt x="2654" y="2"/>
                  </a:cubicBezTo>
                  <a:cubicBezTo>
                    <a:pt x="1355" y="49"/>
                    <a:pt x="313" y="1091"/>
                    <a:pt x="265" y="2389"/>
                  </a:cubicBezTo>
                  <a:lnTo>
                    <a:pt x="266" y="2391"/>
                  </a:lnTo>
                  <a:cubicBezTo>
                    <a:pt x="-1639" y="28291"/>
                    <a:pt x="6754" y="53896"/>
                    <a:pt x="23625" y="73650"/>
                  </a:cubicBezTo>
                  <a:cubicBezTo>
                    <a:pt x="25444" y="75461"/>
                    <a:pt x="28387" y="75461"/>
                    <a:pt x="30206" y="73650"/>
                  </a:cubicBezTo>
                  <a:cubicBezTo>
                    <a:pt x="37535" y="64644"/>
                    <a:pt x="39794" y="50649"/>
                    <a:pt x="54045" y="51347"/>
                  </a:cubicBezTo>
                  <a:cubicBezTo>
                    <a:pt x="66355" y="51882"/>
                    <a:pt x="76146" y="61855"/>
                    <a:pt x="76445" y="74164"/>
                  </a:cubicBezTo>
                  <a:cubicBezTo>
                    <a:pt x="76150" y="88378"/>
                    <a:pt x="69135" y="101612"/>
                    <a:pt x="57535" y="109841"/>
                  </a:cubicBezTo>
                  <a:cubicBezTo>
                    <a:pt x="51853" y="114160"/>
                    <a:pt x="45716" y="117846"/>
                    <a:pt x="39232" y="120831"/>
                  </a:cubicBezTo>
                  <a:cubicBezTo>
                    <a:pt x="32550" y="122865"/>
                    <a:pt x="26257" y="126004"/>
                    <a:pt x="20613" y="130116"/>
                  </a:cubicBezTo>
                  <a:cubicBezTo>
                    <a:pt x="19305" y="131498"/>
                    <a:pt x="19366" y="133678"/>
                    <a:pt x="20749" y="134985"/>
                  </a:cubicBezTo>
                  <a:cubicBezTo>
                    <a:pt x="21365" y="135566"/>
                    <a:pt x="22173" y="135901"/>
                    <a:pt x="23020" y="135925"/>
                  </a:cubicBezTo>
                  <a:cubicBezTo>
                    <a:pt x="32137" y="134675"/>
                    <a:pt x="40857" y="131401"/>
                    <a:pt x="48541" y="126341"/>
                  </a:cubicBezTo>
                  <a:cubicBezTo>
                    <a:pt x="56424" y="122479"/>
                    <a:pt x="63674" y="117442"/>
                    <a:pt x="70042" y="111403"/>
                  </a:cubicBezTo>
                  <a:cubicBezTo>
                    <a:pt x="82401" y="99926"/>
                    <a:pt x="88028" y="82930"/>
                    <a:pt x="84957" y="6635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86" name="Google Shape;3490;p53">
              <a:extLst>
                <a:ext uri="{FF2B5EF4-FFF2-40B4-BE49-F238E27FC236}">
                  <a16:creationId xmlns:a16="http://schemas.microsoft.com/office/drawing/2014/main" id="{42C464C2-24ED-5793-9712-072C80E11338}"/>
                </a:ext>
              </a:extLst>
            </p:cNvPr>
            <p:cNvGrpSpPr/>
            <p:nvPr/>
          </p:nvGrpSpPr>
          <p:grpSpPr>
            <a:xfrm>
              <a:off x="1335899" y="2769160"/>
              <a:ext cx="313466" cy="211380"/>
              <a:chOff x="3928874" y="5012397"/>
              <a:chExt cx="313466" cy="211380"/>
            </a:xfrm>
          </p:grpSpPr>
          <p:sp>
            <p:nvSpPr>
              <p:cNvPr id="355" name="Google Shape;3491;p53">
                <a:extLst>
                  <a:ext uri="{FF2B5EF4-FFF2-40B4-BE49-F238E27FC236}">
                    <a16:creationId xmlns:a16="http://schemas.microsoft.com/office/drawing/2014/main" id="{52C0E68D-EC39-39B8-538D-6A9EA758110F}"/>
                  </a:ext>
                </a:extLst>
              </p:cNvPr>
              <p:cNvSpPr/>
              <p:nvPr/>
            </p:nvSpPr>
            <p:spPr>
              <a:xfrm>
                <a:off x="3973105" y="5012397"/>
                <a:ext cx="269235" cy="211380"/>
              </a:xfrm>
              <a:custGeom>
                <a:avLst/>
                <a:gdLst/>
                <a:ahLst/>
                <a:cxnLst/>
                <a:rect l="l" t="t" r="r" b="b"/>
                <a:pathLst>
                  <a:path w="269235" h="211380" extrusionOk="0">
                    <a:moveTo>
                      <a:pt x="262227" y="633"/>
                    </a:moveTo>
                    <a:cubicBezTo>
                      <a:pt x="272558" y="84471"/>
                      <a:pt x="238430" y="187730"/>
                      <a:pt x="142691" y="199570"/>
                    </a:cubicBezTo>
                    <a:cubicBezTo>
                      <a:pt x="101606" y="204971"/>
                      <a:pt x="61371" y="184823"/>
                      <a:pt x="41108" y="148702"/>
                    </a:cubicBezTo>
                    <a:cubicBezTo>
                      <a:pt x="20070" y="113035"/>
                      <a:pt x="17262" y="72711"/>
                      <a:pt x="9784" y="33043"/>
                    </a:cubicBezTo>
                    <a:cubicBezTo>
                      <a:pt x="8973" y="30404"/>
                      <a:pt x="6174" y="28921"/>
                      <a:pt x="3533" y="29731"/>
                    </a:cubicBezTo>
                    <a:cubicBezTo>
                      <a:pt x="1483" y="30360"/>
                      <a:pt x="62" y="32225"/>
                      <a:pt x="0" y="34367"/>
                    </a:cubicBezTo>
                    <a:cubicBezTo>
                      <a:pt x="3512" y="97159"/>
                      <a:pt x="23847" y="180154"/>
                      <a:pt x="89845" y="204389"/>
                    </a:cubicBezTo>
                    <a:cubicBezTo>
                      <a:pt x="156980" y="229041"/>
                      <a:pt x="228846" y="185319"/>
                      <a:pt x="254945" y="123066"/>
                    </a:cubicBezTo>
                    <a:cubicBezTo>
                      <a:pt x="270420" y="84065"/>
                      <a:pt x="273411" y="41229"/>
                      <a:pt x="263507" y="459"/>
                    </a:cubicBezTo>
                    <a:cubicBezTo>
                      <a:pt x="263355" y="-244"/>
                      <a:pt x="262137" y="-102"/>
                      <a:pt x="262227" y="63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6" name="Google Shape;3492;p53">
                <a:extLst>
                  <a:ext uri="{FF2B5EF4-FFF2-40B4-BE49-F238E27FC236}">
                    <a16:creationId xmlns:a16="http://schemas.microsoft.com/office/drawing/2014/main" id="{1FDA4CC5-2831-C34A-A5DF-8A1E79623F79}"/>
                  </a:ext>
                </a:extLst>
              </p:cNvPr>
              <p:cNvSpPr/>
              <p:nvPr/>
            </p:nvSpPr>
            <p:spPr>
              <a:xfrm>
                <a:off x="3928874" y="5040192"/>
                <a:ext cx="45969" cy="15001"/>
              </a:xfrm>
              <a:custGeom>
                <a:avLst/>
                <a:gdLst/>
                <a:ahLst/>
                <a:cxnLst/>
                <a:rect l="l" t="t" r="r" b="b"/>
                <a:pathLst>
                  <a:path w="45969" h="15001" extrusionOk="0">
                    <a:moveTo>
                      <a:pt x="422" y="6490"/>
                    </a:moveTo>
                    <a:cubicBezTo>
                      <a:pt x="6616" y="11964"/>
                      <a:pt x="14598" y="14991"/>
                      <a:pt x="22868" y="15001"/>
                    </a:cubicBezTo>
                    <a:cubicBezTo>
                      <a:pt x="27035" y="14817"/>
                      <a:pt x="31139" y="13909"/>
                      <a:pt x="34994" y="12317"/>
                    </a:cubicBezTo>
                    <a:cubicBezTo>
                      <a:pt x="36936" y="11529"/>
                      <a:pt x="38801" y="10563"/>
                      <a:pt x="40565" y="9431"/>
                    </a:cubicBezTo>
                    <a:cubicBezTo>
                      <a:pt x="42642" y="8357"/>
                      <a:pt x="44403" y="6759"/>
                      <a:pt x="45674" y="4797"/>
                    </a:cubicBezTo>
                    <a:cubicBezTo>
                      <a:pt x="46701" y="2607"/>
                      <a:pt x="44942" y="-871"/>
                      <a:pt x="42137" y="200"/>
                    </a:cubicBezTo>
                    <a:cubicBezTo>
                      <a:pt x="40507" y="1012"/>
                      <a:pt x="38981" y="2018"/>
                      <a:pt x="37593" y="3195"/>
                    </a:cubicBezTo>
                    <a:cubicBezTo>
                      <a:pt x="36066" y="4242"/>
                      <a:pt x="34445" y="5142"/>
                      <a:pt x="32750" y="5885"/>
                    </a:cubicBezTo>
                    <a:cubicBezTo>
                      <a:pt x="29611" y="7236"/>
                      <a:pt x="26273" y="8067"/>
                      <a:pt x="22867" y="8347"/>
                    </a:cubicBezTo>
                    <a:cubicBezTo>
                      <a:pt x="19413" y="8719"/>
                      <a:pt x="15927" y="8679"/>
                      <a:pt x="12482" y="8228"/>
                    </a:cubicBezTo>
                    <a:cubicBezTo>
                      <a:pt x="10647" y="8007"/>
                      <a:pt x="8833" y="7633"/>
                      <a:pt x="7060" y="7110"/>
                    </a:cubicBezTo>
                    <a:cubicBezTo>
                      <a:pt x="5263" y="6451"/>
                      <a:pt x="3569" y="5543"/>
                      <a:pt x="2026" y="4411"/>
                    </a:cubicBezTo>
                    <a:cubicBezTo>
                      <a:pt x="806" y="3564"/>
                      <a:pt x="-765" y="5557"/>
                      <a:pt x="421" y="648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7" name="Google Shape;3493;p53">
                <a:extLst>
                  <a:ext uri="{FF2B5EF4-FFF2-40B4-BE49-F238E27FC236}">
                    <a16:creationId xmlns:a16="http://schemas.microsoft.com/office/drawing/2014/main" id="{7A3145FF-5F3E-A1F5-7D77-42198D415547}"/>
                  </a:ext>
                </a:extLst>
              </p:cNvPr>
              <p:cNvSpPr/>
              <p:nvPr/>
            </p:nvSpPr>
            <p:spPr>
              <a:xfrm>
                <a:off x="3945107" y="5086849"/>
                <a:ext cx="32547" cy="8629"/>
              </a:xfrm>
              <a:custGeom>
                <a:avLst/>
                <a:gdLst/>
                <a:ahLst/>
                <a:cxnLst/>
                <a:rect l="l" t="t" r="r" b="b"/>
                <a:pathLst>
                  <a:path w="32547" h="8629" extrusionOk="0">
                    <a:moveTo>
                      <a:pt x="1395" y="6148"/>
                    </a:moveTo>
                    <a:cubicBezTo>
                      <a:pt x="6364" y="8050"/>
                      <a:pt x="11681" y="8874"/>
                      <a:pt x="16993" y="8566"/>
                    </a:cubicBezTo>
                    <a:cubicBezTo>
                      <a:pt x="19658" y="8391"/>
                      <a:pt x="22297" y="7938"/>
                      <a:pt x="24867" y="7217"/>
                    </a:cubicBezTo>
                    <a:cubicBezTo>
                      <a:pt x="27654" y="6754"/>
                      <a:pt x="30217" y="5409"/>
                      <a:pt x="32182" y="3381"/>
                    </a:cubicBezTo>
                    <a:cubicBezTo>
                      <a:pt x="33253" y="1880"/>
                      <a:pt x="31779" y="113"/>
                      <a:pt x="30240" y="0"/>
                    </a:cubicBezTo>
                    <a:cubicBezTo>
                      <a:pt x="28908" y="55"/>
                      <a:pt x="27601" y="375"/>
                      <a:pt x="26395" y="942"/>
                    </a:cubicBezTo>
                    <a:cubicBezTo>
                      <a:pt x="25323" y="1291"/>
                      <a:pt x="24243" y="1630"/>
                      <a:pt x="23155" y="1923"/>
                    </a:cubicBezTo>
                    <a:cubicBezTo>
                      <a:pt x="20979" y="2519"/>
                      <a:pt x="18756" y="2932"/>
                      <a:pt x="16510" y="3157"/>
                    </a:cubicBezTo>
                    <a:cubicBezTo>
                      <a:pt x="11811" y="3676"/>
                      <a:pt x="7058" y="3386"/>
                      <a:pt x="2456" y="2301"/>
                    </a:cubicBezTo>
                    <a:cubicBezTo>
                      <a:pt x="1382" y="2049"/>
                      <a:pt x="306" y="2714"/>
                      <a:pt x="53" y="3788"/>
                    </a:cubicBezTo>
                    <a:cubicBezTo>
                      <a:pt x="-186" y="4804"/>
                      <a:pt x="399" y="5833"/>
                      <a:pt x="1395" y="614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8" name="Google Shape;3494;p53">
                <a:extLst>
                  <a:ext uri="{FF2B5EF4-FFF2-40B4-BE49-F238E27FC236}">
                    <a16:creationId xmlns:a16="http://schemas.microsoft.com/office/drawing/2014/main" id="{1316FF04-711E-E2E3-46C8-CA74227117FB}"/>
                  </a:ext>
                </a:extLst>
              </p:cNvPr>
              <p:cNvSpPr/>
              <p:nvPr/>
            </p:nvSpPr>
            <p:spPr>
              <a:xfrm>
                <a:off x="3953690" y="5123728"/>
                <a:ext cx="32093" cy="12136"/>
              </a:xfrm>
              <a:custGeom>
                <a:avLst/>
                <a:gdLst/>
                <a:ahLst/>
                <a:cxnLst/>
                <a:rect l="l" t="t" r="r" b="b"/>
                <a:pathLst>
                  <a:path w="32093" h="12136" extrusionOk="0">
                    <a:moveTo>
                      <a:pt x="753" y="8005"/>
                    </a:moveTo>
                    <a:cubicBezTo>
                      <a:pt x="7863" y="12853"/>
                      <a:pt x="17041" y="13481"/>
                      <a:pt x="24745" y="9644"/>
                    </a:cubicBezTo>
                    <a:cubicBezTo>
                      <a:pt x="27487" y="8411"/>
                      <a:pt x="29882" y="6519"/>
                      <a:pt x="31716" y="4138"/>
                    </a:cubicBezTo>
                    <a:cubicBezTo>
                      <a:pt x="33150" y="2004"/>
                      <a:pt x="30187" y="-1199"/>
                      <a:pt x="28036" y="460"/>
                    </a:cubicBezTo>
                    <a:cubicBezTo>
                      <a:pt x="26265" y="2056"/>
                      <a:pt x="24354" y="3488"/>
                      <a:pt x="22325" y="4740"/>
                    </a:cubicBezTo>
                    <a:cubicBezTo>
                      <a:pt x="20284" y="5791"/>
                      <a:pt x="18101" y="6538"/>
                      <a:pt x="15844" y="6957"/>
                    </a:cubicBezTo>
                    <a:cubicBezTo>
                      <a:pt x="11293" y="7996"/>
                      <a:pt x="6521" y="7378"/>
                      <a:pt x="2387" y="5212"/>
                    </a:cubicBezTo>
                    <a:cubicBezTo>
                      <a:pt x="1599" y="4788"/>
                      <a:pt x="617" y="5083"/>
                      <a:pt x="193" y="5871"/>
                    </a:cubicBezTo>
                    <a:cubicBezTo>
                      <a:pt x="-209" y="6618"/>
                      <a:pt x="35" y="7550"/>
                      <a:pt x="753" y="80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87" name="Google Shape;3495;p53">
              <a:extLst>
                <a:ext uri="{FF2B5EF4-FFF2-40B4-BE49-F238E27FC236}">
                  <a16:creationId xmlns:a16="http://schemas.microsoft.com/office/drawing/2014/main" id="{A45E418E-0C59-C631-12D0-280EB4EF08B5}"/>
                </a:ext>
              </a:extLst>
            </p:cNvPr>
            <p:cNvGrpSpPr/>
            <p:nvPr/>
          </p:nvGrpSpPr>
          <p:grpSpPr>
            <a:xfrm>
              <a:off x="1891615" y="2643296"/>
              <a:ext cx="306446" cy="236907"/>
              <a:chOff x="4484590" y="4886534"/>
              <a:chExt cx="306446" cy="236907"/>
            </a:xfrm>
          </p:grpSpPr>
          <p:sp>
            <p:nvSpPr>
              <p:cNvPr id="351" name="Google Shape;3496;p53">
                <a:extLst>
                  <a:ext uri="{FF2B5EF4-FFF2-40B4-BE49-F238E27FC236}">
                    <a16:creationId xmlns:a16="http://schemas.microsoft.com/office/drawing/2014/main" id="{179D230C-D2CE-0898-0151-D3B611E45B7C}"/>
                  </a:ext>
                </a:extLst>
              </p:cNvPr>
              <p:cNvSpPr/>
              <p:nvPr/>
            </p:nvSpPr>
            <p:spPr>
              <a:xfrm>
                <a:off x="4484590" y="4901097"/>
                <a:ext cx="273328" cy="222344"/>
              </a:xfrm>
              <a:custGeom>
                <a:avLst/>
                <a:gdLst/>
                <a:ahLst/>
                <a:cxnLst/>
                <a:rect l="l" t="t" r="r" b="b"/>
                <a:pathLst>
                  <a:path w="273328" h="222344" extrusionOk="0">
                    <a:moveTo>
                      <a:pt x="9" y="65912"/>
                    </a:moveTo>
                    <a:cubicBezTo>
                      <a:pt x="10497" y="133108"/>
                      <a:pt x="52209" y="203254"/>
                      <a:pt x="123271" y="219035"/>
                    </a:cubicBezTo>
                    <a:cubicBezTo>
                      <a:pt x="188587" y="233540"/>
                      <a:pt x="256419" y="199647"/>
                      <a:pt x="270280" y="131500"/>
                    </a:cubicBezTo>
                    <a:cubicBezTo>
                      <a:pt x="276865" y="88493"/>
                      <a:pt x="272747" y="44527"/>
                      <a:pt x="258291" y="3487"/>
                    </a:cubicBezTo>
                    <a:cubicBezTo>
                      <a:pt x="257464" y="862"/>
                      <a:pt x="254664" y="-595"/>
                      <a:pt x="252038" y="231"/>
                    </a:cubicBezTo>
                    <a:cubicBezTo>
                      <a:pt x="249545" y="1016"/>
                      <a:pt x="248082" y="3591"/>
                      <a:pt x="248685" y="6133"/>
                    </a:cubicBezTo>
                    <a:cubicBezTo>
                      <a:pt x="256668" y="49853"/>
                      <a:pt x="270364" y="93567"/>
                      <a:pt x="257782" y="138018"/>
                    </a:cubicBezTo>
                    <a:cubicBezTo>
                      <a:pt x="246452" y="177446"/>
                      <a:pt x="212456" y="206162"/>
                      <a:pt x="171663" y="210759"/>
                    </a:cubicBezTo>
                    <a:cubicBezTo>
                      <a:pt x="82508" y="223278"/>
                      <a:pt x="20751" y="143694"/>
                      <a:pt x="1266" y="65565"/>
                    </a:cubicBezTo>
                    <a:cubicBezTo>
                      <a:pt x="1059" y="64734"/>
                      <a:pt x="-117" y="65103"/>
                      <a:pt x="10" y="6591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2" name="Google Shape;3497;p53">
                <a:extLst>
                  <a:ext uri="{FF2B5EF4-FFF2-40B4-BE49-F238E27FC236}">
                    <a16:creationId xmlns:a16="http://schemas.microsoft.com/office/drawing/2014/main" id="{75225B7A-AAD2-43C4-9752-CBBD3B0EDC38}"/>
                  </a:ext>
                </a:extLst>
              </p:cNvPr>
              <p:cNvSpPr/>
              <p:nvPr/>
            </p:nvSpPr>
            <p:spPr>
              <a:xfrm>
                <a:off x="4739618" y="4886534"/>
                <a:ext cx="44111" cy="19684"/>
              </a:xfrm>
              <a:custGeom>
                <a:avLst/>
                <a:gdLst/>
                <a:ahLst/>
                <a:cxnLst/>
                <a:rect l="l" t="t" r="r" b="b"/>
                <a:pathLst>
                  <a:path w="44111" h="19684" extrusionOk="0">
                    <a:moveTo>
                      <a:pt x="41622" y="607"/>
                    </a:moveTo>
                    <a:cubicBezTo>
                      <a:pt x="40602" y="2179"/>
                      <a:pt x="39363" y="3597"/>
                      <a:pt x="37942" y="4819"/>
                    </a:cubicBezTo>
                    <a:cubicBezTo>
                      <a:pt x="36493" y="5910"/>
                      <a:pt x="34960" y="6887"/>
                      <a:pt x="33359" y="7741"/>
                    </a:cubicBezTo>
                    <a:cubicBezTo>
                      <a:pt x="30333" y="9413"/>
                      <a:pt x="27106" y="10696"/>
                      <a:pt x="23757" y="11558"/>
                    </a:cubicBezTo>
                    <a:cubicBezTo>
                      <a:pt x="20472" y="12504"/>
                      <a:pt x="17059" y="12929"/>
                      <a:pt x="13643" y="12818"/>
                    </a:cubicBezTo>
                    <a:cubicBezTo>
                      <a:pt x="11963" y="12767"/>
                      <a:pt x="10291" y="12554"/>
                      <a:pt x="8652" y="12183"/>
                    </a:cubicBezTo>
                    <a:cubicBezTo>
                      <a:pt x="6854" y="11528"/>
                      <a:pt x="4985" y="11090"/>
                      <a:pt x="3084" y="10876"/>
                    </a:cubicBezTo>
                    <a:cubicBezTo>
                      <a:pt x="1336" y="10922"/>
                      <a:pt x="-45" y="12375"/>
                      <a:pt x="1" y="14123"/>
                    </a:cubicBezTo>
                    <a:cubicBezTo>
                      <a:pt x="22" y="14905"/>
                      <a:pt x="331" y="15651"/>
                      <a:pt x="870" y="16218"/>
                    </a:cubicBezTo>
                    <a:cubicBezTo>
                      <a:pt x="4551" y="18695"/>
                      <a:pt x="8941" y="19901"/>
                      <a:pt x="13372" y="19653"/>
                    </a:cubicBezTo>
                    <a:cubicBezTo>
                      <a:pt x="17582" y="19812"/>
                      <a:pt x="21787" y="19218"/>
                      <a:pt x="25788" y="17898"/>
                    </a:cubicBezTo>
                    <a:cubicBezTo>
                      <a:pt x="33578" y="14973"/>
                      <a:pt x="40024" y="9296"/>
                      <a:pt x="43908" y="1942"/>
                    </a:cubicBezTo>
                    <a:cubicBezTo>
                      <a:pt x="44790" y="463"/>
                      <a:pt x="42570" y="-789"/>
                      <a:pt x="41622" y="60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3" name="Google Shape;3498;p53">
                <a:extLst>
                  <a:ext uri="{FF2B5EF4-FFF2-40B4-BE49-F238E27FC236}">
                    <a16:creationId xmlns:a16="http://schemas.microsoft.com/office/drawing/2014/main" id="{D931149A-FCBA-9860-C936-85ACBC9EE63B}"/>
                  </a:ext>
                </a:extLst>
              </p:cNvPr>
              <p:cNvSpPr/>
              <p:nvPr/>
            </p:nvSpPr>
            <p:spPr>
              <a:xfrm>
                <a:off x="4753600" y="4934092"/>
                <a:ext cx="31374" cy="13348"/>
              </a:xfrm>
              <a:custGeom>
                <a:avLst/>
                <a:gdLst/>
                <a:ahLst/>
                <a:cxnLst/>
                <a:rect l="l" t="t" r="r" b="b"/>
                <a:pathLst>
                  <a:path w="31374" h="13348" extrusionOk="0">
                    <a:moveTo>
                      <a:pt x="28359" y="327"/>
                    </a:moveTo>
                    <a:cubicBezTo>
                      <a:pt x="24425" y="3038"/>
                      <a:pt x="20048" y="5042"/>
                      <a:pt x="15425" y="6251"/>
                    </a:cubicBezTo>
                    <a:cubicBezTo>
                      <a:pt x="13223" y="6865"/>
                      <a:pt x="10973" y="7292"/>
                      <a:pt x="8698" y="7525"/>
                    </a:cubicBezTo>
                    <a:cubicBezTo>
                      <a:pt x="6131" y="7387"/>
                      <a:pt x="3559" y="7687"/>
                      <a:pt x="1092" y="8410"/>
                    </a:cubicBezTo>
                    <a:cubicBezTo>
                      <a:pt x="19" y="9062"/>
                      <a:pt x="-321" y="10460"/>
                      <a:pt x="332" y="11531"/>
                    </a:cubicBezTo>
                    <a:cubicBezTo>
                      <a:pt x="521" y="11842"/>
                      <a:pt x="781" y="12102"/>
                      <a:pt x="1092" y="12291"/>
                    </a:cubicBezTo>
                    <a:cubicBezTo>
                      <a:pt x="3633" y="13368"/>
                      <a:pt x="6447" y="13630"/>
                      <a:pt x="9143" y="13041"/>
                    </a:cubicBezTo>
                    <a:cubicBezTo>
                      <a:pt x="11840" y="12787"/>
                      <a:pt x="14503" y="12250"/>
                      <a:pt x="17088" y="11438"/>
                    </a:cubicBezTo>
                    <a:cubicBezTo>
                      <a:pt x="19574" y="10635"/>
                      <a:pt x="21978" y="9596"/>
                      <a:pt x="24267" y="8336"/>
                    </a:cubicBezTo>
                    <a:cubicBezTo>
                      <a:pt x="25415" y="7633"/>
                      <a:pt x="26517" y="6859"/>
                      <a:pt x="27569" y="6020"/>
                    </a:cubicBezTo>
                    <a:cubicBezTo>
                      <a:pt x="28676" y="5215"/>
                      <a:pt x="29746" y="4362"/>
                      <a:pt x="30779" y="3461"/>
                    </a:cubicBezTo>
                    <a:cubicBezTo>
                      <a:pt x="32466" y="1990"/>
                      <a:pt x="30220" y="-989"/>
                      <a:pt x="28359" y="32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4" name="Google Shape;3499;p53">
                <a:extLst>
                  <a:ext uri="{FF2B5EF4-FFF2-40B4-BE49-F238E27FC236}">
                    <a16:creationId xmlns:a16="http://schemas.microsoft.com/office/drawing/2014/main" id="{691437F6-2252-651F-F57B-B727AF9FB63C}"/>
                  </a:ext>
                </a:extLst>
              </p:cNvPr>
              <p:cNvSpPr/>
              <p:nvPr/>
            </p:nvSpPr>
            <p:spPr>
              <a:xfrm>
                <a:off x="4759465" y="4974100"/>
                <a:ext cx="31571" cy="12899"/>
              </a:xfrm>
              <a:custGeom>
                <a:avLst/>
                <a:gdLst/>
                <a:ahLst/>
                <a:cxnLst/>
                <a:rect l="l" t="t" r="r" b="b"/>
                <a:pathLst>
                  <a:path w="31571" h="12899" extrusionOk="0">
                    <a:moveTo>
                      <a:pt x="28767" y="498"/>
                    </a:moveTo>
                    <a:cubicBezTo>
                      <a:pt x="25645" y="4063"/>
                      <a:pt x="21354" y="6400"/>
                      <a:pt x="16664" y="7089"/>
                    </a:cubicBezTo>
                    <a:cubicBezTo>
                      <a:pt x="14465" y="7484"/>
                      <a:pt x="12222" y="7575"/>
                      <a:pt x="9999" y="7357"/>
                    </a:cubicBezTo>
                    <a:cubicBezTo>
                      <a:pt x="7701" y="6949"/>
                      <a:pt x="5450" y="6308"/>
                      <a:pt x="3281" y="5446"/>
                    </a:cubicBezTo>
                    <a:cubicBezTo>
                      <a:pt x="201" y="4544"/>
                      <a:pt x="-1173" y="8672"/>
                      <a:pt x="1208" y="10359"/>
                    </a:cubicBezTo>
                    <a:cubicBezTo>
                      <a:pt x="3777" y="11833"/>
                      <a:pt x="6662" y="12669"/>
                      <a:pt x="9622" y="12795"/>
                    </a:cubicBezTo>
                    <a:cubicBezTo>
                      <a:pt x="12446" y="13067"/>
                      <a:pt x="15297" y="12807"/>
                      <a:pt x="18026" y="12030"/>
                    </a:cubicBezTo>
                    <a:cubicBezTo>
                      <a:pt x="23400" y="10412"/>
                      <a:pt x="28076" y="7042"/>
                      <a:pt x="31308" y="2456"/>
                    </a:cubicBezTo>
                    <a:cubicBezTo>
                      <a:pt x="32374" y="980"/>
                      <a:pt x="29942" y="-915"/>
                      <a:pt x="28766" y="4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88" name="Google Shape;3500;p53">
              <a:extLst>
                <a:ext uri="{FF2B5EF4-FFF2-40B4-BE49-F238E27FC236}">
                  <a16:creationId xmlns:a16="http://schemas.microsoft.com/office/drawing/2014/main" id="{E2BE9AFE-3313-A870-7293-98B5E125ADA3}"/>
                </a:ext>
              </a:extLst>
            </p:cNvPr>
            <p:cNvGrpSpPr/>
            <p:nvPr/>
          </p:nvGrpSpPr>
          <p:grpSpPr>
            <a:xfrm>
              <a:off x="1656474" y="2883389"/>
              <a:ext cx="282330" cy="164987"/>
              <a:chOff x="4249449" y="5126626"/>
              <a:chExt cx="282330" cy="164987"/>
            </a:xfrm>
          </p:grpSpPr>
          <p:sp>
            <p:nvSpPr>
              <p:cNvPr id="349" name="Google Shape;3501;p53">
                <a:extLst>
                  <a:ext uri="{FF2B5EF4-FFF2-40B4-BE49-F238E27FC236}">
                    <a16:creationId xmlns:a16="http://schemas.microsoft.com/office/drawing/2014/main" id="{46056BE1-AFE0-6A5D-156A-C441147E256F}"/>
                  </a:ext>
                </a:extLst>
              </p:cNvPr>
              <p:cNvSpPr/>
              <p:nvPr/>
            </p:nvSpPr>
            <p:spPr>
              <a:xfrm>
                <a:off x="4249449" y="5137407"/>
                <a:ext cx="267969" cy="154206"/>
              </a:xfrm>
              <a:custGeom>
                <a:avLst/>
                <a:gdLst/>
                <a:ahLst/>
                <a:cxnLst/>
                <a:rect l="l" t="t" r="r" b="b"/>
                <a:pathLst>
                  <a:path w="267969" h="154206" extrusionOk="0">
                    <a:moveTo>
                      <a:pt x="263966" y="1380"/>
                    </a:moveTo>
                    <a:cubicBezTo>
                      <a:pt x="261080" y="26390"/>
                      <a:pt x="255640" y="51039"/>
                      <a:pt x="247730" y="74942"/>
                    </a:cubicBezTo>
                    <a:cubicBezTo>
                      <a:pt x="238744" y="100199"/>
                      <a:pt x="220838" y="121309"/>
                      <a:pt x="197376" y="134306"/>
                    </a:cubicBezTo>
                    <a:cubicBezTo>
                      <a:pt x="131893" y="166873"/>
                      <a:pt x="69495" y="111768"/>
                      <a:pt x="32987" y="62684"/>
                    </a:cubicBezTo>
                    <a:cubicBezTo>
                      <a:pt x="31791" y="61040"/>
                      <a:pt x="29767" y="60216"/>
                      <a:pt x="27763" y="60556"/>
                    </a:cubicBezTo>
                    <a:cubicBezTo>
                      <a:pt x="29928" y="57344"/>
                      <a:pt x="31538" y="53790"/>
                      <a:pt x="32524" y="50044"/>
                    </a:cubicBezTo>
                    <a:cubicBezTo>
                      <a:pt x="33120" y="47727"/>
                      <a:pt x="33422" y="45343"/>
                      <a:pt x="33422" y="42950"/>
                    </a:cubicBezTo>
                    <a:cubicBezTo>
                      <a:pt x="33393" y="41874"/>
                      <a:pt x="33219" y="40768"/>
                      <a:pt x="33087" y="39698"/>
                    </a:cubicBezTo>
                    <a:cubicBezTo>
                      <a:pt x="32799" y="38469"/>
                      <a:pt x="32425" y="37261"/>
                      <a:pt x="31968" y="36083"/>
                    </a:cubicBezTo>
                    <a:cubicBezTo>
                      <a:pt x="31593" y="34633"/>
                      <a:pt x="29141" y="34880"/>
                      <a:pt x="29286" y="36446"/>
                    </a:cubicBezTo>
                    <a:lnTo>
                      <a:pt x="29286" y="36447"/>
                    </a:lnTo>
                    <a:cubicBezTo>
                      <a:pt x="29263" y="37535"/>
                      <a:pt x="29170" y="38621"/>
                      <a:pt x="29004" y="39697"/>
                    </a:cubicBezTo>
                    <a:cubicBezTo>
                      <a:pt x="28974" y="40709"/>
                      <a:pt x="28856" y="41633"/>
                      <a:pt x="28730" y="42635"/>
                    </a:cubicBezTo>
                    <a:cubicBezTo>
                      <a:pt x="28492" y="44674"/>
                      <a:pt x="28063" y="46686"/>
                      <a:pt x="27449" y="48645"/>
                    </a:cubicBezTo>
                    <a:cubicBezTo>
                      <a:pt x="26252" y="52434"/>
                      <a:pt x="24352" y="55964"/>
                      <a:pt x="21848" y="59050"/>
                    </a:cubicBezTo>
                    <a:cubicBezTo>
                      <a:pt x="19285" y="62145"/>
                      <a:pt x="16186" y="64754"/>
                      <a:pt x="12698" y="66750"/>
                    </a:cubicBezTo>
                    <a:cubicBezTo>
                      <a:pt x="11065" y="67703"/>
                      <a:pt x="9332" y="68475"/>
                      <a:pt x="7530" y="69050"/>
                    </a:cubicBezTo>
                    <a:cubicBezTo>
                      <a:pt x="5325" y="69405"/>
                      <a:pt x="3192" y="70111"/>
                      <a:pt x="1210" y="71141"/>
                    </a:cubicBezTo>
                    <a:cubicBezTo>
                      <a:pt x="18" y="71870"/>
                      <a:pt x="-357" y="73428"/>
                      <a:pt x="373" y="74619"/>
                    </a:cubicBezTo>
                    <a:cubicBezTo>
                      <a:pt x="582" y="74960"/>
                      <a:pt x="869" y="75247"/>
                      <a:pt x="1210" y="75456"/>
                    </a:cubicBezTo>
                    <a:cubicBezTo>
                      <a:pt x="5445" y="77560"/>
                      <a:pt x="11722" y="74618"/>
                      <a:pt x="15503" y="72538"/>
                    </a:cubicBezTo>
                    <a:cubicBezTo>
                      <a:pt x="18387" y="70816"/>
                      <a:pt x="21008" y="68689"/>
                      <a:pt x="23285" y="66220"/>
                    </a:cubicBezTo>
                    <a:cubicBezTo>
                      <a:pt x="23423" y="66826"/>
                      <a:pt x="23673" y="67402"/>
                      <a:pt x="24021" y="67918"/>
                    </a:cubicBezTo>
                    <a:cubicBezTo>
                      <a:pt x="61147" y="121411"/>
                      <a:pt x="128151" y="175543"/>
                      <a:pt x="196981" y="145698"/>
                    </a:cubicBezTo>
                    <a:cubicBezTo>
                      <a:pt x="222018" y="133867"/>
                      <a:pt x="241605" y="112949"/>
                      <a:pt x="251756" y="87200"/>
                    </a:cubicBezTo>
                    <a:cubicBezTo>
                      <a:pt x="263764" y="60427"/>
                      <a:pt x="269237" y="31187"/>
                      <a:pt x="267723" y="1887"/>
                    </a:cubicBezTo>
                    <a:cubicBezTo>
                      <a:pt x="267539" y="-88"/>
                      <a:pt x="264394" y="-901"/>
                      <a:pt x="263966" y="138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0" name="Google Shape;3502;p53">
                <a:extLst>
                  <a:ext uri="{FF2B5EF4-FFF2-40B4-BE49-F238E27FC236}">
                    <a16:creationId xmlns:a16="http://schemas.microsoft.com/office/drawing/2014/main" id="{E57B777F-5F2A-2D9D-593E-0B787216E3B9}"/>
                  </a:ext>
                </a:extLst>
              </p:cNvPr>
              <p:cNvSpPr/>
              <p:nvPr/>
            </p:nvSpPr>
            <p:spPr>
              <a:xfrm>
                <a:off x="4492722" y="5126626"/>
                <a:ext cx="39057" cy="10808"/>
              </a:xfrm>
              <a:custGeom>
                <a:avLst/>
                <a:gdLst/>
                <a:ahLst/>
                <a:cxnLst/>
                <a:rect l="l" t="t" r="r" b="b"/>
                <a:pathLst>
                  <a:path w="39057" h="10808" extrusionOk="0">
                    <a:moveTo>
                      <a:pt x="35103" y="2825"/>
                    </a:moveTo>
                    <a:cubicBezTo>
                      <a:pt x="24704" y="5665"/>
                      <a:pt x="13638" y="4764"/>
                      <a:pt x="3837" y="277"/>
                    </a:cubicBezTo>
                    <a:cubicBezTo>
                      <a:pt x="920" y="-1100"/>
                      <a:pt x="-1614" y="3015"/>
                      <a:pt x="1270" y="4666"/>
                    </a:cubicBezTo>
                    <a:lnTo>
                      <a:pt x="1270" y="4665"/>
                    </a:lnTo>
                    <a:cubicBezTo>
                      <a:pt x="12030" y="10891"/>
                      <a:pt x="24866" y="12464"/>
                      <a:pt x="36813" y="9022"/>
                    </a:cubicBezTo>
                    <a:cubicBezTo>
                      <a:pt x="38507" y="8484"/>
                      <a:pt x="39444" y="6675"/>
                      <a:pt x="38905" y="4982"/>
                    </a:cubicBezTo>
                    <a:cubicBezTo>
                      <a:pt x="38396" y="3382"/>
                      <a:pt x="36740" y="2442"/>
                      <a:pt x="35103" y="28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89" name="Google Shape;3503;p53">
              <a:extLst>
                <a:ext uri="{FF2B5EF4-FFF2-40B4-BE49-F238E27FC236}">
                  <a16:creationId xmlns:a16="http://schemas.microsoft.com/office/drawing/2014/main" id="{D367E7AE-0134-D53A-560A-23CE449A276D}"/>
                </a:ext>
              </a:extLst>
            </p:cNvPr>
            <p:cNvSpPr/>
            <p:nvPr/>
          </p:nvSpPr>
          <p:spPr>
            <a:xfrm>
              <a:off x="1974747" y="4371916"/>
              <a:ext cx="233713" cy="108191"/>
            </a:xfrm>
            <a:custGeom>
              <a:avLst/>
              <a:gdLst/>
              <a:ahLst/>
              <a:cxnLst/>
              <a:rect l="l" t="t" r="r" b="b"/>
              <a:pathLst>
                <a:path w="233713" h="108191" extrusionOk="0">
                  <a:moveTo>
                    <a:pt x="3218" y="0"/>
                  </a:moveTo>
                  <a:cubicBezTo>
                    <a:pt x="2145" y="15577"/>
                    <a:pt x="1073" y="31225"/>
                    <a:pt x="0" y="46800"/>
                  </a:cubicBezTo>
                  <a:lnTo>
                    <a:pt x="2093" y="46963"/>
                  </a:lnTo>
                  <a:cubicBezTo>
                    <a:pt x="57798" y="115360"/>
                    <a:pt x="157296" y="128300"/>
                    <a:pt x="228664" y="76429"/>
                  </a:cubicBezTo>
                  <a:lnTo>
                    <a:pt x="230830" y="76586"/>
                  </a:lnTo>
                  <a:cubicBezTo>
                    <a:pt x="231813" y="65467"/>
                    <a:pt x="232725" y="54353"/>
                    <a:pt x="233713" y="43306"/>
                  </a:cubicBezTo>
                  <a:lnTo>
                    <a:pt x="231909" y="43200"/>
                  </a:lnTo>
                  <a:cubicBezTo>
                    <a:pt x="189691" y="83540"/>
                    <a:pt x="126216" y="91973"/>
                    <a:pt x="74917" y="64057"/>
                  </a:cubicBezTo>
                  <a:cubicBezTo>
                    <a:pt x="48409" y="45813"/>
                    <a:pt x="24318" y="24289"/>
                    <a:pt x="3218"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0" name="Google Shape;3504;p53">
              <a:extLst>
                <a:ext uri="{FF2B5EF4-FFF2-40B4-BE49-F238E27FC236}">
                  <a16:creationId xmlns:a16="http://schemas.microsoft.com/office/drawing/2014/main" id="{DF0BB775-E0F1-C91F-F742-34BCD2579C9B}"/>
                </a:ext>
              </a:extLst>
            </p:cNvPr>
            <p:cNvSpPr/>
            <p:nvPr/>
          </p:nvSpPr>
          <p:spPr>
            <a:xfrm>
              <a:off x="2016173" y="3668628"/>
              <a:ext cx="236306" cy="179846"/>
            </a:xfrm>
            <a:custGeom>
              <a:avLst/>
              <a:gdLst/>
              <a:ahLst/>
              <a:cxnLst/>
              <a:rect l="l" t="t" r="r" b="b"/>
              <a:pathLst>
                <a:path w="236306" h="179846" extrusionOk="0">
                  <a:moveTo>
                    <a:pt x="9981" y="918"/>
                  </a:moveTo>
                  <a:cubicBezTo>
                    <a:pt x="6655" y="49520"/>
                    <a:pt x="3328" y="98098"/>
                    <a:pt x="0" y="146654"/>
                  </a:cubicBezTo>
                  <a:lnTo>
                    <a:pt x="2885" y="146840"/>
                  </a:lnTo>
                  <a:cubicBezTo>
                    <a:pt x="71793" y="193894"/>
                    <a:pt x="163398" y="190340"/>
                    <a:pt x="228449" y="138090"/>
                  </a:cubicBezTo>
                  <a:lnTo>
                    <a:pt x="230825" y="138163"/>
                  </a:lnTo>
                  <a:cubicBezTo>
                    <a:pt x="232870" y="92150"/>
                    <a:pt x="234697" y="46103"/>
                    <a:pt x="236306" y="20"/>
                  </a:cubicBezTo>
                  <a:lnTo>
                    <a:pt x="235441" y="0"/>
                  </a:lnTo>
                  <a:cubicBezTo>
                    <a:pt x="172902" y="58983"/>
                    <a:pt x="75321" y="59451"/>
                    <a:pt x="12218" y="1069"/>
                  </a:cubicBezTo>
                  <a:close/>
                </a:path>
              </a:pathLst>
            </a:custGeom>
            <a:solidFill>
              <a:srgbClr val="6C86D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1" name="Google Shape;3505;p53">
              <a:extLst>
                <a:ext uri="{FF2B5EF4-FFF2-40B4-BE49-F238E27FC236}">
                  <a16:creationId xmlns:a16="http://schemas.microsoft.com/office/drawing/2014/main" id="{5432E64E-C928-A1CF-81B8-8ED7E0490F34}"/>
                </a:ext>
              </a:extLst>
            </p:cNvPr>
            <p:cNvSpPr/>
            <p:nvPr/>
          </p:nvSpPr>
          <p:spPr>
            <a:xfrm>
              <a:off x="1968369" y="4418716"/>
              <a:ext cx="237207" cy="190706"/>
            </a:xfrm>
            <a:custGeom>
              <a:avLst/>
              <a:gdLst/>
              <a:ahLst/>
              <a:cxnLst/>
              <a:rect l="l" t="t" r="r" b="b"/>
              <a:pathLst>
                <a:path w="237207" h="190706" extrusionOk="0">
                  <a:moveTo>
                    <a:pt x="235054" y="54906"/>
                  </a:moveTo>
                  <a:cubicBezTo>
                    <a:pt x="235774" y="46533"/>
                    <a:pt x="236492" y="38159"/>
                    <a:pt x="237208" y="29786"/>
                  </a:cubicBezTo>
                  <a:lnTo>
                    <a:pt x="235042" y="29629"/>
                  </a:lnTo>
                  <a:cubicBezTo>
                    <a:pt x="163673" y="81499"/>
                    <a:pt x="64176" y="68559"/>
                    <a:pt x="8470" y="163"/>
                  </a:cubicBezTo>
                  <a:lnTo>
                    <a:pt x="6378" y="0"/>
                  </a:lnTo>
                  <a:cubicBezTo>
                    <a:pt x="4666" y="25311"/>
                    <a:pt x="2881" y="50553"/>
                    <a:pt x="1171" y="75863"/>
                  </a:cubicBezTo>
                  <a:cubicBezTo>
                    <a:pt x="-961" y="93467"/>
                    <a:pt x="-178" y="111300"/>
                    <a:pt x="3487" y="128650"/>
                  </a:cubicBezTo>
                  <a:cubicBezTo>
                    <a:pt x="5160" y="135149"/>
                    <a:pt x="7862" y="141339"/>
                    <a:pt x="11491" y="146985"/>
                  </a:cubicBezTo>
                  <a:cubicBezTo>
                    <a:pt x="25658" y="165334"/>
                    <a:pt x="45919" y="178022"/>
                    <a:pt x="68622" y="182761"/>
                  </a:cubicBezTo>
                  <a:cubicBezTo>
                    <a:pt x="113018" y="195604"/>
                    <a:pt x="166550" y="195473"/>
                    <a:pt x="199293" y="162767"/>
                  </a:cubicBezTo>
                  <a:cubicBezTo>
                    <a:pt x="203995" y="158099"/>
                    <a:pt x="208120" y="152885"/>
                    <a:pt x="211579" y="147236"/>
                  </a:cubicBezTo>
                  <a:cubicBezTo>
                    <a:pt x="226553" y="118729"/>
                    <a:pt x="234596" y="87098"/>
                    <a:pt x="235054" y="54906"/>
                  </a:cubicBezTo>
                  <a:close/>
                </a:path>
              </a:pathLst>
            </a:custGeom>
            <a:solidFill>
              <a:srgbClr val="F0C57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2" name="Google Shape;3506;p53">
              <a:extLst>
                <a:ext uri="{FF2B5EF4-FFF2-40B4-BE49-F238E27FC236}">
                  <a16:creationId xmlns:a16="http://schemas.microsoft.com/office/drawing/2014/main" id="{74012599-B700-BB71-D85F-B512F31A4208}"/>
                </a:ext>
              </a:extLst>
            </p:cNvPr>
            <p:cNvSpPr/>
            <p:nvPr/>
          </p:nvSpPr>
          <p:spPr>
            <a:xfrm>
              <a:off x="1977964" y="3806718"/>
              <a:ext cx="269033" cy="645596"/>
            </a:xfrm>
            <a:custGeom>
              <a:avLst/>
              <a:gdLst/>
              <a:ahLst/>
              <a:cxnLst/>
              <a:rect l="l" t="t" r="r" b="b"/>
              <a:pathLst>
                <a:path w="269033" h="645596" extrusionOk="0">
                  <a:moveTo>
                    <a:pt x="38208" y="8564"/>
                  </a:moveTo>
                  <a:cubicBezTo>
                    <a:pt x="25448" y="194110"/>
                    <a:pt x="12711" y="379655"/>
                    <a:pt x="0" y="565199"/>
                  </a:cubicBezTo>
                  <a:cubicBezTo>
                    <a:pt x="21100" y="589489"/>
                    <a:pt x="45191" y="611012"/>
                    <a:pt x="71699" y="629256"/>
                  </a:cubicBezTo>
                  <a:cubicBezTo>
                    <a:pt x="122999" y="657172"/>
                    <a:pt x="186473" y="648739"/>
                    <a:pt x="228691" y="608399"/>
                  </a:cubicBezTo>
                  <a:lnTo>
                    <a:pt x="230495" y="608505"/>
                  </a:lnTo>
                  <a:cubicBezTo>
                    <a:pt x="247258" y="405913"/>
                    <a:pt x="260104" y="203102"/>
                    <a:pt x="269034" y="73"/>
                  </a:cubicBezTo>
                  <a:lnTo>
                    <a:pt x="266657" y="0"/>
                  </a:lnTo>
                  <a:cubicBezTo>
                    <a:pt x="201607" y="52250"/>
                    <a:pt x="110001" y="55804"/>
                    <a:pt x="41093" y="8750"/>
                  </a:cubicBezTo>
                  <a:close/>
                </a:path>
              </a:pathLst>
            </a:custGeom>
            <a:solidFill>
              <a:srgbClr val="F0C57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3" name="Google Shape;3507;p53">
              <a:extLst>
                <a:ext uri="{FF2B5EF4-FFF2-40B4-BE49-F238E27FC236}">
                  <a16:creationId xmlns:a16="http://schemas.microsoft.com/office/drawing/2014/main" id="{36F9BC53-402E-0B1F-574F-69FF5741F87E}"/>
                </a:ext>
              </a:extLst>
            </p:cNvPr>
            <p:cNvSpPr/>
            <p:nvPr/>
          </p:nvSpPr>
          <p:spPr>
            <a:xfrm>
              <a:off x="2240409" y="3097680"/>
              <a:ext cx="231626" cy="436060"/>
            </a:xfrm>
            <a:custGeom>
              <a:avLst/>
              <a:gdLst/>
              <a:ahLst/>
              <a:cxnLst/>
              <a:rect l="l" t="t" r="r" b="b"/>
              <a:pathLst>
                <a:path w="231626" h="436060" extrusionOk="0">
                  <a:moveTo>
                    <a:pt x="5812" y="415722"/>
                  </a:moveTo>
                  <a:lnTo>
                    <a:pt x="179" y="415271"/>
                  </a:lnTo>
                  <a:cubicBezTo>
                    <a:pt x="160" y="415877"/>
                    <a:pt x="100" y="416480"/>
                    <a:pt x="0" y="417077"/>
                  </a:cubicBezTo>
                  <a:cubicBezTo>
                    <a:pt x="5197" y="423703"/>
                    <a:pt x="11577" y="429309"/>
                    <a:pt x="18818" y="433613"/>
                  </a:cubicBezTo>
                  <a:lnTo>
                    <a:pt x="23493" y="436060"/>
                  </a:lnTo>
                  <a:cubicBezTo>
                    <a:pt x="96935" y="295125"/>
                    <a:pt x="165906" y="151945"/>
                    <a:pt x="230404" y="6521"/>
                  </a:cubicBezTo>
                  <a:lnTo>
                    <a:pt x="231626" y="2928"/>
                  </a:lnTo>
                  <a:cubicBezTo>
                    <a:pt x="228059" y="1582"/>
                    <a:pt x="224364" y="601"/>
                    <a:pt x="220598" y="0"/>
                  </a:cubicBezTo>
                  <a:lnTo>
                    <a:pt x="207153" y="1096"/>
                  </a:lnTo>
                  <a:cubicBezTo>
                    <a:pt x="199545" y="16778"/>
                    <a:pt x="191869" y="32536"/>
                    <a:pt x="184262" y="48218"/>
                  </a:cubicBezTo>
                  <a:cubicBezTo>
                    <a:pt x="124735" y="170794"/>
                    <a:pt x="65252" y="293295"/>
                    <a:pt x="5812" y="41572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4" name="Google Shape;3508;p53">
              <a:extLst>
                <a:ext uri="{FF2B5EF4-FFF2-40B4-BE49-F238E27FC236}">
                  <a16:creationId xmlns:a16="http://schemas.microsoft.com/office/drawing/2014/main" id="{A00A21D4-FE54-2C53-448B-0E65282420AB}"/>
                </a:ext>
              </a:extLst>
            </p:cNvPr>
            <p:cNvSpPr/>
            <p:nvPr/>
          </p:nvSpPr>
          <p:spPr>
            <a:xfrm>
              <a:off x="2179948" y="3100607"/>
              <a:ext cx="298506" cy="1467512"/>
            </a:xfrm>
            <a:custGeom>
              <a:avLst/>
              <a:gdLst/>
              <a:ahLst/>
              <a:cxnLst/>
              <a:rect l="l" t="t" r="r" b="b"/>
              <a:pathLst>
                <a:path w="298506" h="1467512" extrusionOk="0">
                  <a:moveTo>
                    <a:pt x="290865" y="3592"/>
                  </a:moveTo>
                  <a:cubicBezTo>
                    <a:pt x="226453" y="148868"/>
                    <a:pt x="157482" y="292048"/>
                    <a:pt x="83954" y="433132"/>
                  </a:cubicBezTo>
                  <a:cubicBezTo>
                    <a:pt x="81060" y="438764"/>
                    <a:pt x="78160" y="444325"/>
                    <a:pt x="75262" y="449885"/>
                  </a:cubicBezTo>
                  <a:lnTo>
                    <a:pt x="76151" y="450334"/>
                  </a:lnTo>
                  <a:cubicBezTo>
                    <a:pt x="75061" y="489539"/>
                    <a:pt x="73854" y="528774"/>
                    <a:pt x="72530" y="568040"/>
                  </a:cubicBezTo>
                  <a:cubicBezTo>
                    <a:pt x="70919" y="614099"/>
                    <a:pt x="69093" y="660147"/>
                    <a:pt x="67050" y="706183"/>
                  </a:cubicBezTo>
                  <a:cubicBezTo>
                    <a:pt x="58141" y="909163"/>
                    <a:pt x="45296" y="1111974"/>
                    <a:pt x="28511" y="1314615"/>
                  </a:cubicBezTo>
                  <a:cubicBezTo>
                    <a:pt x="27523" y="1325663"/>
                    <a:pt x="26611" y="1336776"/>
                    <a:pt x="25628" y="1347895"/>
                  </a:cubicBezTo>
                  <a:cubicBezTo>
                    <a:pt x="24911" y="1356269"/>
                    <a:pt x="24193" y="1364642"/>
                    <a:pt x="23475" y="1373016"/>
                  </a:cubicBezTo>
                  <a:cubicBezTo>
                    <a:pt x="23016" y="1405208"/>
                    <a:pt x="14974" y="1436839"/>
                    <a:pt x="0" y="1465346"/>
                  </a:cubicBezTo>
                  <a:lnTo>
                    <a:pt x="3365" y="1467513"/>
                  </a:lnTo>
                  <a:cubicBezTo>
                    <a:pt x="80432" y="1356952"/>
                    <a:pt x="154058" y="1244133"/>
                    <a:pt x="224241" y="1129055"/>
                  </a:cubicBezTo>
                  <a:lnTo>
                    <a:pt x="222618" y="1124772"/>
                  </a:lnTo>
                  <a:cubicBezTo>
                    <a:pt x="249010" y="751473"/>
                    <a:pt x="274007" y="378091"/>
                    <a:pt x="297611" y="4623"/>
                  </a:cubicBezTo>
                  <a:lnTo>
                    <a:pt x="298506" y="2773"/>
                  </a:lnTo>
                  <a:cubicBezTo>
                    <a:pt x="296447" y="1674"/>
                    <a:pt x="294300" y="747"/>
                    <a:pt x="292088"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5" name="Google Shape;3509;p53">
              <a:extLst>
                <a:ext uri="{FF2B5EF4-FFF2-40B4-BE49-F238E27FC236}">
                  <a16:creationId xmlns:a16="http://schemas.microsoft.com/office/drawing/2014/main" id="{7BC2F466-E0AA-951E-02DB-537309CC403A}"/>
                </a:ext>
              </a:extLst>
            </p:cNvPr>
            <p:cNvSpPr/>
            <p:nvPr/>
          </p:nvSpPr>
          <p:spPr>
            <a:xfrm>
              <a:off x="1228571" y="3346436"/>
              <a:ext cx="819617" cy="197993"/>
            </a:xfrm>
            <a:custGeom>
              <a:avLst/>
              <a:gdLst/>
              <a:ahLst/>
              <a:cxnLst/>
              <a:rect l="l" t="t" r="r" b="b"/>
              <a:pathLst>
                <a:path w="819617" h="197993" extrusionOk="0">
                  <a:moveTo>
                    <a:pt x="797859" y="196409"/>
                  </a:moveTo>
                  <a:lnTo>
                    <a:pt x="806147" y="197994"/>
                  </a:lnTo>
                  <a:lnTo>
                    <a:pt x="808021" y="196876"/>
                  </a:lnTo>
                  <a:cubicBezTo>
                    <a:pt x="807544" y="196115"/>
                    <a:pt x="807062" y="195283"/>
                    <a:pt x="806582" y="194449"/>
                  </a:cubicBezTo>
                  <a:lnTo>
                    <a:pt x="802153" y="190119"/>
                  </a:lnTo>
                  <a:lnTo>
                    <a:pt x="819618" y="172265"/>
                  </a:lnTo>
                  <a:lnTo>
                    <a:pt x="819088" y="171794"/>
                  </a:lnTo>
                  <a:cubicBezTo>
                    <a:pt x="681605" y="144297"/>
                    <a:pt x="544730" y="113746"/>
                    <a:pt x="407854" y="83195"/>
                  </a:cubicBezTo>
                  <a:cubicBezTo>
                    <a:pt x="298515" y="58817"/>
                    <a:pt x="189200" y="34436"/>
                    <a:pt x="79910" y="10055"/>
                  </a:cubicBezTo>
                  <a:cubicBezTo>
                    <a:pt x="66796" y="7111"/>
                    <a:pt x="53759" y="4231"/>
                    <a:pt x="40645" y="1286"/>
                  </a:cubicBezTo>
                  <a:lnTo>
                    <a:pt x="35752" y="0"/>
                  </a:lnTo>
                  <a:cubicBezTo>
                    <a:pt x="23216" y="3344"/>
                    <a:pt x="11189" y="8367"/>
                    <a:pt x="0" y="14933"/>
                  </a:cubicBezTo>
                  <a:lnTo>
                    <a:pt x="3506" y="21830"/>
                  </a:lnTo>
                  <a:cubicBezTo>
                    <a:pt x="268243" y="80027"/>
                    <a:pt x="533028" y="138220"/>
                    <a:pt x="797859" y="19640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6" name="Google Shape;3510;p53">
              <a:extLst>
                <a:ext uri="{FF2B5EF4-FFF2-40B4-BE49-F238E27FC236}">
                  <a16:creationId xmlns:a16="http://schemas.microsoft.com/office/drawing/2014/main" id="{F315D270-FDDD-FB83-616E-066425E63CF6}"/>
                </a:ext>
              </a:extLst>
            </p:cNvPr>
            <p:cNvSpPr/>
            <p:nvPr/>
          </p:nvSpPr>
          <p:spPr>
            <a:xfrm>
              <a:off x="2030725" y="3514756"/>
              <a:ext cx="233178" cy="86211"/>
            </a:xfrm>
            <a:custGeom>
              <a:avLst/>
              <a:gdLst/>
              <a:ahLst/>
              <a:cxnLst/>
              <a:rect l="l" t="t" r="r" b="b"/>
              <a:pathLst>
                <a:path w="233178" h="86211" extrusionOk="0">
                  <a:moveTo>
                    <a:pt x="224486" y="35736"/>
                  </a:moveTo>
                  <a:cubicBezTo>
                    <a:pt x="227384" y="30176"/>
                    <a:pt x="230284" y="24615"/>
                    <a:pt x="233178" y="18984"/>
                  </a:cubicBezTo>
                  <a:lnTo>
                    <a:pt x="228503" y="16535"/>
                  </a:lnTo>
                  <a:cubicBezTo>
                    <a:pt x="221262" y="12232"/>
                    <a:pt x="214882" y="6626"/>
                    <a:pt x="209685" y="0"/>
                  </a:cubicBezTo>
                  <a:cubicBezTo>
                    <a:pt x="207728" y="22381"/>
                    <a:pt x="186961" y="39141"/>
                    <a:pt x="165656" y="46957"/>
                  </a:cubicBezTo>
                  <a:cubicBezTo>
                    <a:pt x="152886" y="51573"/>
                    <a:pt x="139411" y="53939"/>
                    <a:pt x="125832" y="53948"/>
                  </a:cubicBezTo>
                  <a:cubicBezTo>
                    <a:pt x="84164" y="54418"/>
                    <a:pt x="44854" y="34669"/>
                    <a:pt x="20377" y="969"/>
                  </a:cubicBezTo>
                  <a:cubicBezTo>
                    <a:pt x="19430" y="1959"/>
                    <a:pt x="18412" y="2954"/>
                    <a:pt x="17465" y="3946"/>
                  </a:cubicBezTo>
                  <a:lnTo>
                    <a:pt x="0" y="21800"/>
                  </a:lnTo>
                  <a:lnTo>
                    <a:pt x="4429" y="26130"/>
                  </a:lnTo>
                  <a:cubicBezTo>
                    <a:pt x="4909" y="26964"/>
                    <a:pt x="5391" y="27796"/>
                    <a:pt x="5868" y="28557"/>
                  </a:cubicBezTo>
                  <a:cubicBezTo>
                    <a:pt x="31068" y="69916"/>
                    <a:pt x="84165" y="87621"/>
                    <a:pt x="132943" y="86124"/>
                  </a:cubicBezTo>
                  <a:cubicBezTo>
                    <a:pt x="168592" y="84987"/>
                    <a:pt x="208534" y="71597"/>
                    <a:pt x="222510" y="38728"/>
                  </a:cubicBezTo>
                  <a:lnTo>
                    <a:pt x="222872" y="38778"/>
                  </a:lnTo>
                  <a:cubicBezTo>
                    <a:pt x="223384" y="37741"/>
                    <a:pt x="223900" y="36776"/>
                    <a:pt x="224486" y="3573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7" name="Google Shape;3511;p53">
              <a:extLst>
                <a:ext uri="{FF2B5EF4-FFF2-40B4-BE49-F238E27FC236}">
                  <a16:creationId xmlns:a16="http://schemas.microsoft.com/office/drawing/2014/main" id="{92B2FE1B-59C1-0D39-1141-4FBEA5970C51}"/>
                </a:ext>
              </a:extLst>
            </p:cNvPr>
            <p:cNvSpPr/>
            <p:nvPr/>
          </p:nvSpPr>
          <p:spPr>
            <a:xfrm>
              <a:off x="2026154" y="3543313"/>
              <a:ext cx="229945" cy="169863"/>
            </a:xfrm>
            <a:custGeom>
              <a:avLst/>
              <a:gdLst/>
              <a:ahLst/>
              <a:cxnLst/>
              <a:rect l="l" t="t" r="r" b="b"/>
              <a:pathLst>
                <a:path w="229945" h="169863" extrusionOk="0">
                  <a:moveTo>
                    <a:pt x="229056" y="7180"/>
                  </a:moveTo>
                  <a:cubicBezTo>
                    <a:pt x="228471" y="8220"/>
                    <a:pt x="227955" y="9185"/>
                    <a:pt x="227442" y="10222"/>
                  </a:cubicBezTo>
                  <a:lnTo>
                    <a:pt x="227080" y="10172"/>
                  </a:lnTo>
                  <a:cubicBezTo>
                    <a:pt x="213105" y="43040"/>
                    <a:pt x="173162" y="56430"/>
                    <a:pt x="137514" y="57567"/>
                  </a:cubicBezTo>
                  <a:cubicBezTo>
                    <a:pt x="88736" y="59065"/>
                    <a:pt x="35638" y="41359"/>
                    <a:pt x="10439" y="0"/>
                  </a:cubicBezTo>
                  <a:lnTo>
                    <a:pt x="8565" y="1118"/>
                  </a:lnTo>
                  <a:cubicBezTo>
                    <a:pt x="5685" y="42800"/>
                    <a:pt x="2830" y="84505"/>
                    <a:pt x="0" y="126232"/>
                  </a:cubicBezTo>
                  <a:lnTo>
                    <a:pt x="2237" y="126384"/>
                  </a:lnTo>
                  <a:cubicBezTo>
                    <a:pt x="65340" y="184766"/>
                    <a:pt x="162921" y="184298"/>
                    <a:pt x="225460" y="125315"/>
                  </a:cubicBezTo>
                  <a:lnTo>
                    <a:pt x="226325" y="125335"/>
                  </a:lnTo>
                  <a:cubicBezTo>
                    <a:pt x="227628" y="86119"/>
                    <a:pt x="228834" y="46883"/>
                    <a:pt x="229946" y="762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8" name="Google Shape;3512;p53">
              <a:extLst>
                <a:ext uri="{FF2B5EF4-FFF2-40B4-BE49-F238E27FC236}">
                  <a16:creationId xmlns:a16="http://schemas.microsoft.com/office/drawing/2014/main" id="{28E87CB7-3D8B-B4A6-F9C0-8513D4C61216}"/>
                </a:ext>
              </a:extLst>
            </p:cNvPr>
            <p:cNvSpPr/>
            <p:nvPr/>
          </p:nvSpPr>
          <p:spPr>
            <a:xfrm>
              <a:off x="1219085" y="3368268"/>
              <a:ext cx="815632" cy="1180567"/>
            </a:xfrm>
            <a:custGeom>
              <a:avLst/>
              <a:gdLst/>
              <a:ahLst/>
              <a:cxnLst/>
              <a:rect l="l" t="t" r="r" b="b"/>
              <a:pathLst>
                <a:path w="815632" h="1180567" extrusionOk="0">
                  <a:moveTo>
                    <a:pt x="758879" y="1003649"/>
                  </a:moveTo>
                  <a:cubicBezTo>
                    <a:pt x="771638" y="818103"/>
                    <a:pt x="784375" y="632558"/>
                    <a:pt x="797087" y="447014"/>
                  </a:cubicBezTo>
                  <a:cubicBezTo>
                    <a:pt x="800413" y="398411"/>
                    <a:pt x="803740" y="349832"/>
                    <a:pt x="807068" y="301278"/>
                  </a:cubicBezTo>
                  <a:cubicBezTo>
                    <a:pt x="809877" y="259599"/>
                    <a:pt x="812732" y="217894"/>
                    <a:pt x="815633" y="176163"/>
                  </a:cubicBezTo>
                  <a:lnTo>
                    <a:pt x="807345" y="174579"/>
                  </a:lnTo>
                  <a:cubicBezTo>
                    <a:pt x="542536" y="116387"/>
                    <a:pt x="277752" y="58194"/>
                    <a:pt x="12992" y="0"/>
                  </a:cubicBezTo>
                  <a:lnTo>
                    <a:pt x="2709" y="2271"/>
                  </a:lnTo>
                  <a:cubicBezTo>
                    <a:pt x="-2834" y="326775"/>
                    <a:pt x="129" y="651319"/>
                    <a:pt x="11598" y="975902"/>
                  </a:cubicBezTo>
                  <a:lnTo>
                    <a:pt x="16494" y="985591"/>
                  </a:lnTo>
                  <a:cubicBezTo>
                    <a:pt x="259102" y="1055818"/>
                    <a:pt x="503168" y="1120810"/>
                    <a:pt x="748691" y="1180567"/>
                  </a:cubicBezTo>
                  <a:lnTo>
                    <a:pt x="752770" y="1179100"/>
                  </a:lnTo>
                  <a:cubicBezTo>
                    <a:pt x="749105" y="1161750"/>
                    <a:pt x="748323" y="1143916"/>
                    <a:pt x="750454" y="1126313"/>
                  </a:cubicBezTo>
                  <a:cubicBezTo>
                    <a:pt x="752164" y="1101003"/>
                    <a:pt x="753950" y="1075761"/>
                    <a:pt x="755661" y="1050450"/>
                  </a:cubicBezTo>
                  <a:cubicBezTo>
                    <a:pt x="756734" y="1034875"/>
                    <a:pt x="757806" y="1019226"/>
                    <a:pt x="758879" y="1003649"/>
                  </a:cubicBezTo>
                  <a:close/>
                </a:path>
              </a:pathLst>
            </a:custGeom>
            <a:solidFill>
              <a:srgbClr val="F0C57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9" name="Google Shape;3513;p53">
              <a:extLst>
                <a:ext uri="{FF2B5EF4-FFF2-40B4-BE49-F238E27FC236}">
                  <a16:creationId xmlns:a16="http://schemas.microsoft.com/office/drawing/2014/main" id="{470DCCD6-A274-6297-A708-87B22A371AD2}"/>
                </a:ext>
              </a:extLst>
            </p:cNvPr>
            <p:cNvSpPr/>
            <p:nvPr/>
          </p:nvSpPr>
          <p:spPr>
            <a:xfrm>
              <a:off x="1308481" y="3237021"/>
              <a:ext cx="848074" cy="331691"/>
            </a:xfrm>
            <a:custGeom>
              <a:avLst/>
              <a:gdLst/>
              <a:ahLst/>
              <a:cxnLst/>
              <a:rect l="l" t="t" r="r" b="b"/>
              <a:pathLst>
                <a:path w="848074" h="331691" extrusionOk="0">
                  <a:moveTo>
                    <a:pt x="144084" y="0"/>
                  </a:moveTo>
                  <a:cubicBezTo>
                    <a:pt x="96714" y="36816"/>
                    <a:pt x="49366" y="73607"/>
                    <a:pt x="2040" y="110373"/>
                  </a:cubicBezTo>
                  <a:lnTo>
                    <a:pt x="0" y="119472"/>
                  </a:lnTo>
                  <a:cubicBezTo>
                    <a:pt x="109262" y="143783"/>
                    <a:pt x="218577" y="168163"/>
                    <a:pt x="327945" y="192611"/>
                  </a:cubicBezTo>
                  <a:cubicBezTo>
                    <a:pt x="464820" y="223162"/>
                    <a:pt x="601695" y="253713"/>
                    <a:pt x="739178" y="281211"/>
                  </a:cubicBezTo>
                  <a:lnTo>
                    <a:pt x="739708" y="281682"/>
                  </a:lnTo>
                  <a:cubicBezTo>
                    <a:pt x="740655" y="280690"/>
                    <a:pt x="741673" y="279695"/>
                    <a:pt x="742620" y="278705"/>
                  </a:cubicBezTo>
                  <a:cubicBezTo>
                    <a:pt x="767097" y="312405"/>
                    <a:pt x="806407" y="332154"/>
                    <a:pt x="848075" y="331683"/>
                  </a:cubicBezTo>
                  <a:lnTo>
                    <a:pt x="847946" y="325945"/>
                  </a:lnTo>
                  <a:cubicBezTo>
                    <a:pt x="835012" y="307511"/>
                    <a:pt x="823669" y="288012"/>
                    <a:pt x="814037" y="267660"/>
                  </a:cubicBezTo>
                  <a:cubicBezTo>
                    <a:pt x="787380" y="223333"/>
                    <a:pt x="754433" y="183103"/>
                    <a:pt x="716223" y="148224"/>
                  </a:cubicBezTo>
                  <a:cubicBezTo>
                    <a:pt x="674505" y="110003"/>
                    <a:pt x="621067" y="87019"/>
                    <a:pt x="564611" y="83013"/>
                  </a:cubicBezTo>
                  <a:cubicBezTo>
                    <a:pt x="529733" y="84049"/>
                    <a:pt x="494976" y="87627"/>
                    <a:pt x="460619" y="93717"/>
                  </a:cubicBezTo>
                  <a:cubicBezTo>
                    <a:pt x="346836" y="105758"/>
                    <a:pt x="232938" y="72036"/>
                    <a:pt x="144084" y="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0" name="Google Shape;3514;p53">
              <a:extLst>
                <a:ext uri="{FF2B5EF4-FFF2-40B4-BE49-F238E27FC236}">
                  <a16:creationId xmlns:a16="http://schemas.microsoft.com/office/drawing/2014/main" id="{9E876158-F7CD-9A3E-9B37-042384B093CF}"/>
                </a:ext>
              </a:extLst>
            </p:cNvPr>
            <p:cNvSpPr/>
            <p:nvPr/>
          </p:nvSpPr>
          <p:spPr>
            <a:xfrm>
              <a:off x="2103530" y="3073927"/>
              <a:ext cx="321141" cy="494777"/>
            </a:xfrm>
            <a:custGeom>
              <a:avLst/>
              <a:gdLst/>
              <a:ahLst/>
              <a:cxnLst/>
              <a:rect l="l" t="t" r="r" b="b"/>
              <a:pathLst>
                <a:path w="321141" h="494777" extrusionOk="0">
                  <a:moveTo>
                    <a:pt x="52896" y="489039"/>
                  </a:moveTo>
                  <a:lnTo>
                    <a:pt x="53025" y="494777"/>
                  </a:lnTo>
                  <a:cubicBezTo>
                    <a:pt x="66605" y="494768"/>
                    <a:pt x="80080" y="492403"/>
                    <a:pt x="92849" y="487786"/>
                  </a:cubicBezTo>
                  <a:cubicBezTo>
                    <a:pt x="114155" y="479971"/>
                    <a:pt x="134921" y="463210"/>
                    <a:pt x="136879" y="440829"/>
                  </a:cubicBezTo>
                  <a:cubicBezTo>
                    <a:pt x="136980" y="440232"/>
                    <a:pt x="137039" y="439629"/>
                    <a:pt x="137058" y="439023"/>
                  </a:cubicBezTo>
                  <a:lnTo>
                    <a:pt x="142691" y="439474"/>
                  </a:lnTo>
                  <a:cubicBezTo>
                    <a:pt x="202151" y="316976"/>
                    <a:pt x="261634" y="194474"/>
                    <a:pt x="321141" y="71970"/>
                  </a:cubicBezTo>
                  <a:lnTo>
                    <a:pt x="314105" y="68516"/>
                  </a:lnTo>
                  <a:cubicBezTo>
                    <a:pt x="264523" y="49712"/>
                    <a:pt x="216604" y="26793"/>
                    <a:pt x="170848" y="0"/>
                  </a:cubicBezTo>
                  <a:cubicBezTo>
                    <a:pt x="164428" y="59073"/>
                    <a:pt x="142706" y="115454"/>
                    <a:pt x="107824" y="163577"/>
                  </a:cubicBezTo>
                  <a:cubicBezTo>
                    <a:pt x="69002" y="217043"/>
                    <a:pt x="12625" y="263019"/>
                    <a:pt x="1533" y="328247"/>
                  </a:cubicBezTo>
                  <a:cubicBezTo>
                    <a:pt x="-3144" y="363393"/>
                    <a:pt x="2941" y="399131"/>
                    <a:pt x="18987" y="430754"/>
                  </a:cubicBezTo>
                  <a:cubicBezTo>
                    <a:pt x="28619" y="451106"/>
                    <a:pt x="39963" y="470605"/>
                    <a:pt x="52896" y="48903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1" name="Google Shape;3515;p53">
              <a:extLst>
                <a:ext uri="{FF2B5EF4-FFF2-40B4-BE49-F238E27FC236}">
                  <a16:creationId xmlns:a16="http://schemas.microsoft.com/office/drawing/2014/main" id="{0ECDC4BC-49AE-79C9-0D28-E885C2B5648C}"/>
                </a:ext>
              </a:extLst>
            </p:cNvPr>
            <p:cNvSpPr/>
            <p:nvPr/>
          </p:nvSpPr>
          <p:spPr>
            <a:xfrm>
              <a:off x="2016173" y="3668628"/>
              <a:ext cx="236306" cy="179846"/>
            </a:xfrm>
            <a:custGeom>
              <a:avLst/>
              <a:gdLst/>
              <a:ahLst/>
              <a:cxnLst/>
              <a:rect l="l" t="t" r="r" b="b"/>
              <a:pathLst>
                <a:path w="236306" h="179846" extrusionOk="0">
                  <a:moveTo>
                    <a:pt x="9981" y="918"/>
                  </a:moveTo>
                  <a:cubicBezTo>
                    <a:pt x="6655" y="49520"/>
                    <a:pt x="3328" y="98098"/>
                    <a:pt x="0" y="146654"/>
                  </a:cubicBezTo>
                  <a:lnTo>
                    <a:pt x="2885" y="146840"/>
                  </a:lnTo>
                  <a:cubicBezTo>
                    <a:pt x="71793" y="193894"/>
                    <a:pt x="163398" y="190340"/>
                    <a:pt x="228449" y="138090"/>
                  </a:cubicBezTo>
                  <a:lnTo>
                    <a:pt x="230825" y="138163"/>
                  </a:lnTo>
                  <a:cubicBezTo>
                    <a:pt x="232870" y="92150"/>
                    <a:pt x="234697" y="46103"/>
                    <a:pt x="236306" y="20"/>
                  </a:cubicBezTo>
                  <a:lnTo>
                    <a:pt x="235441" y="0"/>
                  </a:lnTo>
                  <a:cubicBezTo>
                    <a:pt x="172902" y="58983"/>
                    <a:pt x="75321" y="59451"/>
                    <a:pt x="12218" y="106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2" name="Google Shape;3516;p53">
              <a:extLst>
                <a:ext uri="{FF2B5EF4-FFF2-40B4-BE49-F238E27FC236}">
                  <a16:creationId xmlns:a16="http://schemas.microsoft.com/office/drawing/2014/main" id="{FE3B05CA-1387-DE12-643C-23E615C39EE6}"/>
                </a:ext>
              </a:extLst>
            </p:cNvPr>
            <p:cNvSpPr/>
            <p:nvPr/>
          </p:nvSpPr>
          <p:spPr>
            <a:xfrm>
              <a:off x="1968369" y="4418716"/>
              <a:ext cx="237207" cy="190706"/>
            </a:xfrm>
            <a:custGeom>
              <a:avLst/>
              <a:gdLst/>
              <a:ahLst/>
              <a:cxnLst/>
              <a:rect l="l" t="t" r="r" b="b"/>
              <a:pathLst>
                <a:path w="237207" h="190706" extrusionOk="0">
                  <a:moveTo>
                    <a:pt x="235054" y="54906"/>
                  </a:moveTo>
                  <a:cubicBezTo>
                    <a:pt x="235774" y="46533"/>
                    <a:pt x="236492" y="38159"/>
                    <a:pt x="237208" y="29786"/>
                  </a:cubicBezTo>
                  <a:lnTo>
                    <a:pt x="235042" y="29629"/>
                  </a:lnTo>
                  <a:cubicBezTo>
                    <a:pt x="163673" y="81499"/>
                    <a:pt x="64176" y="68559"/>
                    <a:pt x="8470" y="163"/>
                  </a:cubicBezTo>
                  <a:lnTo>
                    <a:pt x="6378" y="0"/>
                  </a:lnTo>
                  <a:cubicBezTo>
                    <a:pt x="4666" y="25311"/>
                    <a:pt x="2881" y="50553"/>
                    <a:pt x="1171" y="75863"/>
                  </a:cubicBezTo>
                  <a:cubicBezTo>
                    <a:pt x="-961" y="93467"/>
                    <a:pt x="-178" y="111300"/>
                    <a:pt x="3487" y="128650"/>
                  </a:cubicBezTo>
                  <a:cubicBezTo>
                    <a:pt x="5160" y="135149"/>
                    <a:pt x="7862" y="141339"/>
                    <a:pt x="11491" y="146985"/>
                  </a:cubicBezTo>
                  <a:cubicBezTo>
                    <a:pt x="25658" y="165334"/>
                    <a:pt x="45919" y="178022"/>
                    <a:pt x="68622" y="182761"/>
                  </a:cubicBezTo>
                  <a:cubicBezTo>
                    <a:pt x="113018" y="195604"/>
                    <a:pt x="166550" y="195473"/>
                    <a:pt x="199293" y="162767"/>
                  </a:cubicBezTo>
                  <a:cubicBezTo>
                    <a:pt x="203995" y="158099"/>
                    <a:pt x="208120" y="152885"/>
                    <a:pt x="211579" y="147236"/>
                  </a:cubicBezTo>
                  <a:cubicBezTo>
                    <a:pt x="226553" y="118729"/>
                    <a:pt x="234596" y="87098"/>
                    <a:pt x="235054" y="5490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3" name="Google Shape;3517;p53">
              <a:extLst>
                <a:ext uri="{FF2B5EF4-FFF2-40B4-BE49-F238E27FC236}">
                  <a16:creationId xmlns:a16="http://schemas.microsoft.com/office/drawing/2014/main" id="{D249700B-E8E5-A9A7-3D5E-76BE310EC090}"/>
                </a:ext>
              </a:extLst>
            </p:cNvPr>
            <p:cNvSpPr/>
            <p:nvPr/>
          </p:nvSpPr>
          <p:spPr>
            <a:xfrm>
              <a:off x="1977964" y="3806718"/>
              <a:ext cx="269033" cy="645596"/>
            </a:xfrm>
            <a:custGeom>
              <a:avLst/>
              <a:gdLst/>
              <a:ahLst/>
              <a:cxnLst/>
              <a:rect l="l" t="t" r="r" b="b"/>
              <a:pathLst>
                <a:path w="269033" h="645596" extrusionOk="0">
                  <a:moveTo>
                    <a:pt x="38208" y="8564"/>
                  </a:moveTo>
                  <a:cubicBezTo>
                    <a:pt x="25448" y="194110"/>
                    <a:pt x="12711" y="379655"/>
                    <a:pt x="0" y="565199"/>
                  </a:cubicBezTo>
                  <a:cubicBezTo>
                    <a:pt x="21100" y="589489"/>
                    <a:pt x="45191" y="611012"/>
                    <a:pt x="71699" y="629256"/>
                  </a:cubicBezTo>
                  <a:cubicBezTo>
                    <a:pt x="122999" y="657172"/>
                    <a:pt x="186473" y="648739"/>
                    <a:pt x="228691" y="608399"/>
                  </a:cubicBezTo>
                  <a:lnTo>
                    <a:pt x="230495" y="608505"/>
                  </a:lnTo>
                  <a:cubicBezTo>
                    <a:pt x="247258" y="405913"/>
                    <a:pt x="260104" y="203102"/>
                    <a:pt x="269034" y="73"/>
                  </a:cubicBezTo>
                  <a:lnTo>
                    <a:pt x="266657" y="0"/>
                  </a:lnTo>
                  <a:cubicBezTo>
                    <a:pt x="201607" y="52250"/>
                    <a:pt x="110001" y="55804"/>
                    <a:pt x="41093" y="87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4" name="Google Shape;3518;p53">
              <a:extLst>
                <a:ext uri="{FF2B5EF4-FFF2-40B4-BE49-F238E27FC236}">
                  <a16:creationId xmlns:a16="http://schemas.microsoft.com/office/drawing/2014/main" id="{766D16F4-F214-34D2-3276-D8342069FD3D}"/>
                </a:ext>
              </a:extLst>
            </p:cNvPr>
            <p:cNvSpPr/>
            <p:nvPr/>
          </p:nvSpPr>
          <p:spPr>
            <a:xfrm>
              <a:off x="2441012" y="3100607"/>
              <a:ext cx="37442" cy="69843"/>
            </a:xfrm>
            <a:custGeom>
              <a:avLst/>
              <a:gdLst/>
              <a:ahLst/>
              <a:cxnLst/>
              <a:rect l="l" t="t" r="r" b="b"/>
              <a:pathLst>
                <a:path w="37442" h="69843" extrusionOk="0">
                  <a:moveTo>
                    <a:pt x="35714" y="17608"/>
                  </a:moveTo>
                  <a:cubicBezTo>
                    <a:pt x="26557" y="20488"/>
                    <a:pt x="19776" y="28236"/>
                    <a:pt x="18138" y="37688"/>
                  </a:cubicBezTo>
                  <a:cubicBezTo>
                    <a:pt x="16465" y="45472"/>
                    <a:pt x="14725" y="53243"/>
                    <a:pt x="13016" y="61021"/>
                  </a:cubicBezTo>
                  <a:cubicBezTo>
                    <a:pt x="7882" y="62575"/>
                    <a:pt x="3343" y="65652"/>
                    <a:pt x="0" y="69844"/>
                  </a:cubicBezTo>
                  <a:cubicBezTo>
                    <a:pt x="10028" y="47801"/>
                    <a:pt x="19962" y="25717"/>
                    <a:pt x="29802" y="3592"/>
                  </a:cubicBezTo>
                  <a:lnTo>
                    <a:pt x="31022" y="0"/>
                  </a:lnTo>
                  <a:cubicBezTo>
                    <a:pt x="33235" y="746"/>
                    <a:pt x="35383" y="1673"/>
                    <a:pt x="37442" y="2773"/>
                  </a:cubicBezTo>
                  <a:lnTo>
                    <a:pt x="36547" y="4623"/>
                  </a:lnTo>
                  <a:cubicBezTo>
                    <a:pt x="36275" y="8950"/>
                    <a:pt x="35990" y="13279"/>
                    <a:pt x="35714" y="17608"/>
                  </a:cubicBezTo>
                  <a:close/>
                </a:path>
              </a:pathLst>
            </a:custGeom>
            <a:solidFill>
              <a:srgbClr val="F0C573">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5" name="Google Shape;3519;p53">
              <a:extLst>
                <a:ext uri="{FF2B5EF4-FFF2-40B4-BE49-F238E27FC236}">
                  <a16:creationId xmlns:a16="http://schemas.microsoft.com/office/drawing/2014/main" id="{13DF5C4E-DA08-9ABB-F652-ED2BBACAB97B}"/>
                </a:ext>
              </a:extLst>
            </p:cNvPr>
            <p:cNvSpPr/>
            <p:nvPr/>
          </p:nvSpPr>
          <p:spPr>
            <a:xfrm>
              <a:off x="1219085" y="3368268"/>
              <a:ext cx="815632" cy="1180567"/>
            </a:xfrm>
            <a:custGeom>
              <a:avLst/>
              <a:gdLst/>
              <a:ahLst/>
              <a:cxnLst/>
              <a:rect l="l" t="t" r="r" b="b"/>
              <a:pathLst>
                <a:path w="815632" h="1180567" extrusionOk="0">
                  <a:moveTo>
                    <a:pt x="758879" y="1003649"/>
                  </a:moveTo>
                  <a:cubicBezTo>
                    <a:pt x="771638" y="818103"/>
                    <a:pt x="784375" y="632558"/>
                    <a:pt x="797087" y="447014"/>
                  </a:cubicBezTo>
                  <a:cubicBezTo>
                    <a:pt x="800413" y="398411"/>
                    <a:pt x="803740" y="349832"/>
                    <a:pt x="807068" y="301278"/>
                  </a:cubicBezTo>
                  <a:cubicBezTo>
                    <a:pt x="809877" y="259599"/>
                    <a:pt x="812732" y="217894"/>
                    <a:pt x="815633" y="176163"/>
                  </a:cubicBezTo>
                  <a:lnTo>
                    <a:pt x="807345" y="174579"/>
                  </a:lnTo>
                  <a:cubicBezTo>
                    <a:pt x="542536" y="116387"/>
                    <a:pt x="277752" y="58194"/>
                    <a:pt x="12992" y="0"/>
                  </a:cubicBezTo>
                  <a:lnTo>
                    <a:pt x="2709" y="2271"/>
                  </a:lnTo>
                  <a:cubicBezTo>
                    <a:pt x="-2834" y="326775"/>
                    <a:pt x="129" y="651319"/>
                    <a:pt x="11598" y="975902"/>
                  </a:cubicBezTo>
                  <a:lnTo>
                    <a:pt x="16494" y="985591"/>
                  </a:lnTo>
                  <a:cubicBezTo>
                    <a:pt x="259102" y="1055818"/>
                    <a:pt x="503168" y="1120810"/>
                    <a:pt x="748691" y="1180567"/>
                  </a:cubicBezTo>
                  <a:lnTo>
                    <a:pt x="752770" y="1179100"/>
                  </a:lnTo>
                  <a:cubicBezTo>
                    <a:pt x="749105" y="1161750"/>
                    <a:pt x="748323" y="1143916"/>
                    <a:pt x="750454" y="1126313"/>
                  </a:cubicBezTo>
                  <a:cubicBezTo>
                    <a:pt x="752164" y="1101003"/>
                    <a:pt x="753950" y="1075761"/>
                    <a:pt x="755661" y="1050450"/>
                  </a:cubicBezTo>
                  <a:cubicBezTo>
                    <a:pt x="756734" y="1034875"/>
                    <a:pt x="757806" y="1019226"/>
                    <a:pt x="758879" y="100364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6" name="Google Shape;3520;p53">
              <a:extLst>
                <a:ext uri="{FF2B5EF4-FFF2-40B4-BE49-F238E27FC236}">
                  <a16:creationId xmlns:a16="http://schemas.microsoft.com/office/drawing/2014/main" id="{7E317E1B-DD3F-4531-20B8-732D00548D74}"/>
                </a:ext>
              </a:extLst>
            </p:cNvPr>
            <p:cNvSpPr/>
            <p:nvPr/>
          </p:nvSpPr>
          <p:spPr>
            <a:xfrm>
              <a:off x="1962756" y="3539327"/>
              <a:ext cx="296466" cy="1075187"/>
            </a:xfrm>
            <a:custGeom>
              <a:avLst/>
              <a:gdLst/>
              <a:ahLst/>
              <a:cxnLst/>
              <a:rect l="l" t="t" r="r" b="b"/>
              <a:pathLst>
                <a:path w="296466" h="1075187" extrusionOk="0">
                  <a:moveTo>
                    <a:pt x="291078" y="11601"/>
                  </a:moveTo>
                  <a:cubicBezTo>
                    <a:pt x="284385" y="86388"/>
                    <a:pt x="284013" y="161896"/>
                    <a:pt x="280576" y="236904"/>
                  </a:cubicBezTo>
                  <a:cubicBezTo>
                    <a:pt x="277135" y="311976"/>
                    <a:pt x="273041" y="387005"/>
                    <a:pt x="269480" y="462070"/>
                  </a:cubicBezTo>
                  <a:cubicBezTo>
                    <a:pt x="262423" y="610867"/>
                    <a:pt x="250259" y="759649"/>
                    <a:pt x="237595" y="908060"/>
                  </a:cubicBezTo>
                  <a:cubicBezTo>
                    <a:pt x="232205" y="971239"/>
                    <a:pt x="227718" y="1049639"/>
                    <a:pt x="150758" y="1062958"/>
                  </a:cubicBezTo>
                  <a:cubicBezTo>
                    <a:pt x="119734" y="1067470"/>
                    <a:pt x="88066" y="1063491"/>
                    <a:pt x="59124" y="1051446"/>
                  </a:cubicBezTo>
                  <a:cubicBezTo>
                    <a:pt x="42099" y="1045656"/>
                    <a:pt x="27732" y="1033930"/>
                    <a:pt x="18656" y="1018416"/>
                  </a:cubicBezTo>
                  <a:cubicBezTo>
                    <a:pt x="11359" y="1000336"/>
                    <a:pt x="8957" y="980655"/>
                    <a:pt x="11691" y="961352"/>
                  </a:cubicBezTo>
                  <a:cubicBezTo>
                    <a:pt x="19924" y="812194"/>
                    <a:pt x="32126" y="663141"/>
                    <a:pt x="42349" y="514104"/>
                  </a:cubicBezTo>
                  <a:cubicBezTo>
                    <a:pt x="53987" y="344439"/>
                    <a:pt x="65625" y="174774"/>
                    <a:pt x="77263" y="5109"/>
                  </a:cubicBezTo>
                  <a:cubicBezTo>
                    <a:pt x="77732" y="-1717"/>
                    <a:pt x="67095" y="-1688"/>
                    <a:pt x="66629" y="5109"/>
                  </a:cubicBezTo>
                  <a:cubicBezTo>
                    <a:pt x="55508" y="167233"/>
                    <a:pt x="44388" y="329358"/>
                    <a:pt x="33267" y="491482"/>
                  </a:cubicBezTo>
                  <a:lnTo>
                    <a:pt x="16716" y="732784"/>
                  </a:lnTo>
                  <a:cubicBezTo>
                    <a:pt x="11227" y="812813"/>
                    <a:pt x="2094" y="893526"/>
                    <a:pt x="509" y="973723"/>
                  </a:cubicBezTo>
                  <a:cubicBezTo>
                    <a:pt x="-2510" y="1001144"/>
                    <a:pt x="8019" y="1028318"/>
                    <a:pt x="28729" y="1046558"/>
                  </a:cubicBezTo>
                  <a:cubicBezTo>
                    <a:pt x="50369" y="1061597"/>
                    <a:pt x="75501" y="1070851"/>
                    <a:pt x="101731" y="1073440"/>
                  </a:cubicBezTo>
                  <a:cubicBezTo>
                    <a:pt x="155681" y="1081144"/>
                    <a:pt x="209922" y="1063968"/>
                    <a:pt x="231443" y="1010253"/>
                  </a:cubicBezTo>
                  <a:cubicBezTo>
                    <a:pt x="241153" y="980872"/>
                    <a:pt x="246485" y="950223"/>
                    <a:pt x="247268" y="919291"/>
                  </a:cubicBezTo>
                  <a:cubicBezTo>
                    <a:pt x="250704" y="879361"/>
                    <a:pt x="253986" y="839417"/>
                    <a:pt x="257113" y="799460"/>
                  </a:cubicBezTo>
                  <a:cubicBezTo>
                    <a:pt x="263465" y="718305"/>
                    <a:pt x="269094" y="637098"/>
                    <a:pt x="274000" y="555838"/>
                  </a:cubicBezTo>
                  <a:cubicBezTo>
                    <a:pt x="279416" y="465828"/>
                    <a:pt x="284743" y="375796"/>
                    <a:pt x="288586" y="285704"/>
                  </a:cubicBezTo>
                  <a:cubicBezTo>
                    <a:pt x="292469" y="194698"/>
                    <a:pt x="298754" y="102671"/>
                    <a:pt x="295617" y="11602"/>
                  </a:cubicBezTo>
                  <a:cubicBezTo>
                    <a:pt x="295574" y="10349"/>
                    <a:pt x="294522" y="9370"/>
                    <a:pt x="293269" y="9413"/>
                  </a:cubicBezTo>
                  <a:cubicBezTo>
                    <a:pt x="292076" y="9454"/>
                    <a:pt x="291119" y="10411"/>
                    <a:pt x="291078" y="1160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7" name="Google Shape;3521;p53">
              <a:extLst>
                <a:ext uri="{FF2B5EF4-FFF2-40B4-BE49-F238E27FC236}">
                  <a16:creationId xmlns:a16="http://schemas.microsoft.com/office/drawing/2014/main" id="{7EB3876F-18B5-AF2E-36A8-502558200621}"/>
                </a:ext>
              </a:extLst>
            </p:cNvPr>
            <p:cNvSpPr/>
            <p:nvPr/>
          </p:nvSpPr>
          <p:spPr>
            <a:xfrm>
              <a:off x="2029976" y="3535777"/>
              <a:ext cx="226928" cy="70080"/>
            </a:xfrm>
            <a:custGeom>
              <a:avLst/>
              <a:gdLst/>
              <a:ahLst/>
              <a:cxnLst/>
              <a:rect l="l" t="t" r="r" b="b"/>
              <a:pathLst>
                <a:path w="226928" h="70080" extrusionOk="0">
                  <a:moveTo>
                    <a:pt x="220088" y="15886"/>
                  </a:moveTo>
                  <a:cubicBezTo>
                    <a:pt x="198610" y="52956"/>
                    <a:pt x="155181" y="62664"/>
                    <a:pt x="114910" y="59742"/>
                  </a:cubicBezTo>
                  <a:cubicBezTo>
                    <a:pt x="73716" y="56753"/>
                    <a:pt x="31361" y="39208"/>
                    <a:pt x="9667" y="2441"/>
                  </a:cubicBezTo>
                  <a:cubicBezTo>
                    <a:pt x="8123" y="-3"/>
                    <a:pt x="4889" y="-734"/>
                    <a:pt x="2443" y="808"/>
                  </a:cubicBezTo>
                  <a:cubicBezTo>
                    <a:pt x="114" y="2277"/>
                    <a:pt x="-679" y="5298"/>
                    <a:pt x="629" y="7720"/>
                  </a:cubicBezTo>
                  <a:cubicBezTo>
                    <a:pt x="24637" y="48212"/>
                    <a:pt x="71015" y="67177"/>
                    <a:pt x="116482" y="69792"/>
                  </a:cubicBezTo>
                  <a:cubicBezTo>
                    <a:pt x="155832" y="72056"/>
                    <a:pt x="212179" y="61518"/>
                    <a:pt x="226733" y="18686"/>
                  </a:cubicBezTo>
                  <a:cubicBezTo>
                    <a:pt x="228074" y="14740"/>
                    <a:pt x="222124" y="12373"/>
                    <a:pt x="220088" y="158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8" name="Google Shape;3522;p53">
              <a:extLst>
                <a:ext uri="{FF2B5EF4-FFF2-40B4-BE49-F238E27FC236}">
                  <a16:creationId xmlns:a16="http://schemas.microsoft.com/office/drawing/2014/main" id="{BACAE1EE-80EC-BB1A-1A4C-5EFA8E86FD0D}"/>
                </a:ext>
              </a:extLst>
            </p:cNvPr>
            <p:cNvSpPr/>
            <p:nvPr/>
          </p:nvSpPr>
          <p:spPr>
            <a:xfrm>
              <a:off x="2249893" y="3099248"/>
              <a:ext cx="226057" cy="458123"/>
            </a:xfrm>
            <a:custGeom>
              <a:avLst/>
              <a:gdLst/>
              <a:ahLst/>
              <a:cxnLst/>
              <a:rect l="l" t="t" r="r" b="b"/>
              <a:pathLst>
                <a:path w="226057" h="458123" extrusionOk="0">
                  <a:moveTo>
                    <a:pt x="6994" y="456225"/>
                  </a:moveTo>
                  <a:cubicBezTo>
                    <a:pt x="50656" y="384623"/>
                    <a:pt x="85738" y="306228"/>
                    <a:pt x="122166" y="230767"/>
                  </a:cubicBezTo>
                  <a:cubicBezTo>
                    <a:pt x="157868" y="156808"/>
                    <a:pt x="195201" y="82536"/>
                    <a:pt x="225737" y="6269"/>
                  </a:cubicBezTo>
                  <a:cubicBezTo>
                    <a:pt x="227832" y="1035"/>
                    <a:pt x="219075" y="-2651"/>
                    <a:pt x="216594" y="2417"/>
                  </a:cubicBezTo>
                  <a:cubicBezTo>
                    <a:pt x="180062" y="77087"/>
                    <a:pt x="147634" y="153855"/>
                    <a:pt x="111430" y="228734"/>
                  </a:cubicBezTo>
                  <a:cubicBezTo>
                    <a:pt x="75283" y="303497"/>
                    <a:pt x="34097" y="376524"/>
                    <a:pt x="388" y="452367"/>
                  </a:cubicBezTo>
                  <a:cubicBezTo>
                    <a:pt x="-1568" y="456769"/>
                    <a:pt x="4370" y="460528"/>
                    <a:pt x="6994" y="4562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9" name="Google Shape;3523;p53">
              <a:extLst>
                <a:ext uri="{FF2B5EF4-FFF2-40B4-BE49-F238E27FC236}">
                  <a16:creationId xmlns:a16="http://schemas.microsoft.com/office/drawing/2014/main" id="{8A78F658-2E18-18FD-70AD-8B0B943E2E31}"/>
                </a:ext>
              </a:extLst>
            </p:cNvPr>
            <p:cNvSpPr/>
            <p:nvPr/>
          </p:nvSpPr>
          <p:spPr>
            <a:xfrm>
              <a:off x="2397410" y="3101146"/>
              <a:ext cx="84352" cy="1129184"/>
            </a:xfrm>
            <a:custGeom>
              <a:avLst/>
              <a:gdLst/>
              <a:ahLst/>
              <a:cxnLst/>
              <a:rect l="l" t="t" r="r" b="b"/>
              <a:pathLst>
                <a:path w="84352" h="1129184" extrusionOk="0">
                  <a:moveTo>
                    <a:pt x="75905" y="4060"/>
                  </a:moveTo>
                  <a:cubicBezTo>
                    <a:pt x="66734" y="76287"/>
                    <a:pt x="64643" y="150884"/>
                    <a:pt x="61466" y="223598"/>
                  </a:cubicBezTo>
                  <a:cubicBezTo>
                    <a:pt x="58320" y="295601"/>
                    <a:pt x="52060" y="367430"/>
                    <a:pt x="47422" y="439331"/>
                  </a:cubicBezTo>
                  <a:cubicBezTo>
                    <a:pt x="38065" y="584397"/>
                    <a:pt x="27358" y="729426"/>
                    <a:pt x="17386" y="874519"/>
                  </a:cubicBezTo>
                  <a:cubicBezTo>
                    <a:pt x="11665" y="957763"/>
                    <a:pt x="5875" y="1041004"/>
                    <a:pt x="15" y="1124239"/>
                  </a:cubicBezTo>
                  <a:cubicBezTo>
                    <a:pt x="-450" y="1130849"/>
                    <a:pt x="9847" y="1130817"/>
                    <a:pt x="10313" y="1124239"/>
                  </a:cubicBezTo>
                  <a:cubicBezTo>
                    <a:pt x="30888" y="834145"/>
                    <a:pt x="47757" y="543872"/>
                    <a:pt x="68401" y="253877"/>
                  </a:cubicBezTo>
                  <a:cubicBezTo>
                    <a:pt x="74296" y="171060"/>
                    <a:pt x="84400" y="87141"/>
                    <a:pt x="84352" y="4059"/>
                  </a:cubicBezTo>
                  <a:cubicBezTo>
                    <a:pt x="84349" y="-1533"/>
                    <a:pt x="76568" y="-1171"/>
                    <a:pt x="75904" y="405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0" name="Google Shape;3524;p53">
              <a:extLst>
                <a:ext uri="{FF2B5EF4-FFF2-40B4-BE49-F238E27FC236}">
                  <a16:creationId xmlns:a16="http://schemas.microsoft.com/office/drawing/2014/main" id="{07913A57-87AA-EBC6-1707-756CC2A7866A}"/>
                </a:ext>
              </a:extLst>
            </p:cNvPr>
            <p:cNvSpPr/>
            <p:nvPr/>
          </p:nvSpPr>
          <p:spPr>
            <a:xfrm>
              <a:off x="2179058" y="4226171"/>
              <a:ext cx="228694" cy="346382"/>
            </a:xfrm>
            <a:custGeom>
              <a:avLst/>
              <a:gdLst/>
              <a:ahLst/>
              <a:cxnLst/>
              <a:rect l="l" t="t" r="r" b="b"/>
              <a:pathLst>
                <a:path w="228694" h="346382" extrusionOk="0">
                  <a:moveTo>
                    <a:pt x="222059" y="1672"/>
                  </a:moveTo>
                  <a:cubicBezTo>
                    <a:pt x="183379" y="56673"/>
                    <a:pt x="149556" y="115442"/>
                    <a:pt x="112716" y="171727"/>
                  </a:cubicBezTo>
                  <a:cubicBezTo>
                    <a:pt x="94862" y="199004"/>
                    <a:pt x="76842" y="226171"/>
                    <a:pt x="58655" y="253225"/>
                  </a:cubicBezTo>
                  <a:cubicBezTo>
                    <a:pt x="37537" y="280866"/>
                    <a:pt x="18111" y="309758"/>
                    <a:pt x="482" y="339742"/>
                  </a:cubicBezTo>
                  <a:cubicBezTo>
                    <a:pt x="-1654" y="343953"/>
                    <a:pt x="3794" y="348809"/>
                    <a:pt x="7315" y="345010"/>
                  </a:cubicBezTo>
                  <a:cubicBezTo>
                    <a:pt x="28259" y="319453"/>
                    <a:pt x="47259" y="292365"/>
                    <a:pt x="64154" y="263972"/>
                  </a:cubicBezTo>
                  <a:cubicBezTo>
                    <a:pt x="83009" y="236057"/>
                    <a:pt x="101651" y="208000"/>
                    <a:pt x="120079" y="179798"/>
                  </a:cubicBezTo>
                  <a:cubicBezTo>
                    <a:pt x="157259" y="122794"/>
                    <a:pt x="196617" y="65593"/>
                    <a:pt x="228265" y="5297"/>
                  </a:cubicBezTo>
                  <a:cubicBezTo>
                    <a:pt x="229205" y="3548"/>
                    <a:pt x="228550" y="1369"/>
                    <a:pt x="226800" y="429"/>
                  </a:cubicBezTo>
                  <a:cubicBezTo>
                    <a:pt x="225138" y="-464"/>
                    <a:pt x="223068" y="79"/>
                    <a:pt x="222058" y="16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1" name="Google Shape;3525;p53">
              <a:extLst>
                <a:ext uri="{FF2B5EF4-FFF2-40B4-BE49-F238E27FC236}">
                  <a16:creationId xmlns:a16="http://schemas.microsoft.com/office/drawing/2014/main" id="{64A09A26-6090-92B2-8516-E67C50F52C49}"/>
                </a:ext>
              </a:extLst>
            </p:cNvPr>
            <p:cNvSpPr/>
            <p:nvPr/>
          </p:nvSpPr>
          <p:spPr>
            <a:xfrm>
              <a:off x="2023078" y="3664655"/>
              <a:ext cx="231299" cy="53535"/>
            </a:xfrm>
            <a:custGeom>
              <a:avLst/>
              <a:gdLst/>
              <a:ahLst/>
              <a:cxnLst/>
              <a:rect l="l" t="t" r="r" b="b"/>
              <a:pathLst>
                <a:path w="231299" h="53535" extrusionOk="0">
                  <a:moveTo>
                    <a:pt x="227087" y="1472"/>
                  </a:moveTo>
                  <a:cubicBezTo>
                    <a:pt x="196517" y="26776"/>
                    <a:pt x="158574" y="41518"/>
                    <a:pt x="118928" y="43493"/>
                  </a:cubicBezTo>
                  <a:cubicBezTo>
                    <a:pt x="78256" y="43829"/>
                    <a:pt x="38960" y="28788"/>
                    <a:pt x="8920" y="1386"/>
                  </a:cubicBezTo>
                  <a:cubicBezTo>
                    <a:pt x="4019" y="-3056"/>
                    <a:pt x="-3292" y="4214"/>
                    <a:pt x="1638" y="8662"/>
                  </a:cubicBezTo>
                  <a:cubicBezTo>
                    <a:pt x="33212" y="37444"/>
                    <a:pt x="74384" y="53439"/>
                    <a:pt x="117121" y="53528"/>
                  </a:cubicBezTo>
                  <a:cubicBezTo>
                    <a:pt x="159874" y="53954"/>
                    <a:pt x="200917" y="36773"/>
                    <a:pt x="230601" y="6024"/>
                  </a:cubicBezTo>
                  <a:cubicBezTo>
                    <a:pt x="232621" y="3717"/>
                    <a:pt x="229894" y="-611"/>
                    <a:pt x="227086" y="147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2" name="Google Shape;3526;p53">
              <a:extLst>
                <a:ext uri="{FF2B5EF4-FFF2-40B4-BE49-F238E27FC236}">
                  <a16:creationId xmlns:a16="http://schemas.microsoft.com/office/drawing/2014/main" id="{D22BC822-98AA-0F27-F458-9BEAD8EB1FD2}"/>
                </a:ext>
              </a:extLst>
            </p:cNvPr>
            <p:cNvSpPr/>
            <p:nvPr/>
          </p:nvSpPr>
          <p:spPr>
            <a:xfrm>
              <a:off x="2014191" y="3803013"/>
              <a:ext cx="233977" cy="50591"/>
            </a:xfrm>
            <a:custGeom>
              <a:avLst/>
              <a:gdLst/>
              <a:ahLst/>
              <a:cxnLst/>
              <a:rect l="l" t="t" r="r" b="b"/>
              <a:pathLst>
                <a:path w="233977" h="50591" extrusionOk="0">
                  <a:moveTo>
                    <a:pt x="228656" y="618"/>
                  </a:moveTo>
                  <a:cubicBezTo>
                    <a:pt x="197048" y="24703"/>
                    <a:pt x="158811" y="38526"/>
                    <a:pt x="119099" y="40224"/>
                  </a:cubicBezTo>
                  <a:cubicBezTo>
                    <a:pt x="99891" y="40911"/>
                    <a:pt x="80689" y="38707"/>
                    <a:pt x="62137" y="33687"/>
                  </a:cubicBezTo>
                  <a:cubicBezTo>
                    <a:pt x="52064" y="30969"/>
                    <a:pt x="42260" y="27337"/>
                    <a:pt x="32847" y="22836"/>
                  </a:cubicBezTo>
                  <a:cubicBezTo>
                    <a:pt x="23983" y="18564"/>
                    <a:pt x="16051" y="12599"/>
                    <a:pt x="7257" y="8340"/>
                  </a:cubicBezTo>
                  <a:cubicBezTo>
                    <a:pt x="2587" y="6079"/>
                    <a:pt x="-2607" y="11848"/>
                    <a:pt x="1476" y="15828"/>
                  </a:cubicBezTo>
                  <a:cubicBezTo>
                    <a:pt x="17387" y="28950"/>
                    <a:pt x="36112" y="38228"/>
                    <a:pt x="56196" y="42939"/>
                  </a:cubicBezTo>
                  <a:cubicBezTo>
                    <a:pt x="76619" y="48821"/>
                    <a:pt x="97865" y="51341"/>
                    <a:pt x="119099" y="50399"/>
                  </a:cubicBezTo>
                  <a:cubicBezTo>
                    <a:pt x="161042" y="49345"/>
                    <a:pt x="201306" y="33712"/>
                    <a:pt x="232959" y="6192"/>
                  </a:cubicBezTo>
                  <a:cubicBezTo>
                    <a:pt x="235874" y="3524"/>
                    <a:pt x="231935" y="-1812"/>
                    <a:pt x="228655" y="61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3" name="Google Shape;3527;p53">
              <a:extLst>
                <a:ext uri="{FF2B5EF4-FFF2-40B4-BE49-F238E27FC236}">
                  <a16:creationId xmlns:a16="http://schemas.microsoft.com/office/drawing/2014/main" id="{149761B2-F45B-7650-6818-50B72C085121}"/>
                </a:ext>
              </a:extLst>
            </p:cNvPr>
            <p:cNvSpPr/>
            <p:nvPr/>
          </p:nvSpPr>
          <p:spPr>
            <a:xfrm>
              <a:off x="1972223" y="4413775"/>
              <a:ext cx="233458" cy="70962"/>
            </a:xfrm>
            <a:custGeom>
              <a:avLst/>
              <a:gdLst/>
              <a:ahLst/>
              <a:cxnLst/>
              <a:rect l="l" t="t" r="r" b="b"/>
              <a:pathLst>
                <a:path w="233458" h="70962" extrusionOk="0">
                  <a:moveTo>
                    <a:pt x="230012" y="32647"/>
                  </a:moveTo>
                  <a:cubicBezTo>
                    <a:pt x="212086" y="42830"/>
                    <a:pt x="193061" y="50946"/>
                    <a:pt x="173303" y="56838"/>
                  </a:cubicBezTo>
                  <a:cubicBezTo>
                    <a:pt x="151977" y="62146"/>
                    <a:pt x="129795" y="63069"/>
                    <a:pt x="108101" y="59553"/>
                  </a:cubicBezTo>
                  <a:cubicBezTo>
                    <a:pt x="68893" y="52860"/>
                    <a:pt x="33400" y="32304"/>
                    <a:pt x="8098" y="1636"/>
                  </a:cubicBezTo>
                  <a:cubicBezTo>
                    <a:pt x="4076" y="-3190"/>
                    <a:pt x="-2781" y="3735"/>
                    <a:pt x="1202" y="8526"/>
                  </a:cubicBezTo>
                  <a:cubicBezTo>
                    <a:pt x="28800" y="41834"/>
                    <a:pt x="67886" y="63598"/>
                    <a:pt x="110751" y="69526"/>
                  </a:cubicBezTo>
                  <a:cubicBezTo>
                    <a:pt x="151363" y="74896"/>
                    <a:pt x="202360" y="65513"/>
                    <a:pt x="232762" y="36208"/>
                  </a:cubicBezTo>
                  <a:cubicBezTo>
                    <a:pt x="234684" y="34355"/>
                    <a:pt x="232249" y="31520"/>
                    <a:pt x="230011" y="3264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4" name="Google Shape;3528;p53">
              <a:extLst>
                <a:ext uri="{FF2B5EF4-FFF2-40B4-BE49-F238E27FC236}">
                  <a16:creationId xmlns:a16="http://schemas.microsoft.com/office/drawing/2014/main" id="{24DC98C6-9189-C716-DA31-7BFD859204D4}"/>
                </a:ext>
              </a:extLst>
            </p:cNvPr>
            <p:cNvSpPr/>
            <p:nvPr/>
          </p:nvSpPr>
          <p:spPr>
            <a:xfrm>
              <a:off x="1972033" y="4366077"/>
              <a:ext cx="237123" cy="91101"/>
            </a:xfrm>
            <a:custGeom>
              <a:avLst/>
              <a:gdLst/>
              <a:ahLst/>
              <a:cxnLst/>
              <a:rect l="l" t="t" r="r" b="b"/>
              <a:pathLst>
                <a:path w="237123" h="91101" extrusionOk="0">
                  <a:moveTo>
                    <a:pt x="232844" y="47219"/>
                  </a:moveTo>
                  <a:cubicBezTo>
                    <a:pt x="200620" y="75235"/>
                    <a:pt x="157327" y="86955"/>
                    <a:pt x="115358" y="79024"/>
                  </a:cubicBezTo>
                  <a:cubicBezTo>
                    <a:pt x="69243" y="69398"/>
                    <a:pt x="40247" y="32807"/>
                    <a:pt x="8351" y="1414"/>
                  </a:cubicBezTo>
                  <a:cubicBezTo>
                    <a:pt x="3875" y="-2990"/>
                    <a:pt x="-3030" y="3902"/>
                    <a:pt x="1456" y="8305"/>
                  </a:cubicBezTo>
                  <a:cubicBezTo>
                    <a:pt x="36406" y="42613"/>
                    <a:pt x="68034" y="81310"/>
                    <a:pt x="119282" y="89184"/>
                  </a:cubicBezTo>
                  <a:cubicBezTo>
                    <a:pt x="162286" y="96602"/>
                    <a:pt x="206173" y="82228"/>
                    <a:pt x="236440" y="50813"/>
                  </a:cubicBezTo>
                  <a:cubicBezTo>
                    <a:pt x="237398" y="49785"/>
                    <a:pt x="237341" y="48176"/>
                    <a:pt x="236313" y="47219"/>
                  </a:cubicBezTo>
                  <a:cubicBezTo>
                    <a:pt x="235336" y="46309"/>
                    <a:pt x="233821" y="46309"/>
                    <a:pt x="232844" y="4721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5" name="Google Shape;3529;p53">
              <a:extLst>
                <a:ext uri="{FF2B5EF4-FFF2-40B4-BE49-F238E27FC236}">
                  <a16:creationId xmlns:a16="http://schemas.microsoft.com/office/drawing/2014/main" id="{E9238732-E110-C832-21E6-9D0ABB116216}"/>
                </a:ext>
              </a:extLst>
            </p:cNvPr>
            <p:cNvSpPr/>
            <p:nvPr/>
          </p:nvSpPr>
          <p:spPr>
            <a:xfrm>
              <a:off x="1226880" y="3363086"/>
              <a:ext cx="803744" cy="183941"/>
            </a:xfrm>
            <a:custGeom>
              <a:avLst/>
              <a:gdLst/>
              <a:ahLst/>
              <a:cxnLst/>
              <a:rect l="l" t="t" r="r" b="b"/>
              <a:pathLst>
                <a:path w="803744" h="183941" extrusionOk="0">
                  <a:moveTo>
                    <a:pt x="800664" y="175607"/>
                  </a:moveTo>
                  <a:cubicBezTo>
                    <a:pt x="735464" y="157806"/>
                    <a:pt x="668352" y="145481"/>
                    <a:pt x="602349" y="130978"/>
                  </a:cubicBezTo>
                  <a:lnTo>
                    <a:pt x="403760" y="87343"/>
                  </a:lnTo>
                  <a:cubicBezTo>
                    <a:pt x="271378" y="58255"/>
                    <a:pt x="139168" y="28196"/>
                    <a:pt x="6566" y="133"/>
                  </a:cubicBezTo>
                  <a:cubicBezTo>
                    <a:pt x="-16" y="-1260"/>
                    <a:pt x="-2848" y="8750"/>
                    <a:pt x="3772" y="10258"/>
                  </a:cubicBezTo>
                  <a:cubicBezTo>
                    <a:pt x="135922" y="40370"/>
                    <a:pt x="268554" y="68503"/>
                    <a:pt x="400934" y="97590"/>
                  </a:cubicBezTo>
                  <a:lnTo>
                    <a:pt x="599523" y="141225"/>
                  </a:lnTo>
                  <a:cubicBezTo>
                    <a:pt x="665562" y="155736"/>
                    <a:pt x="731695" y="172673"/>
                    <a:pt x="798385" y="183869"/>
                  </a:cubicBezTo>
                  <a:cubicBezTo>
                    <a:pt x="803717" y="184764"/>
                    <a:pt x="806097" y="177090"/>
                    <a:pt x="800665" y="17560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6" name="Google Shape;3530;p53">
              <a:extLst>
                <a:ext uri="{FF2B5EF4-FFF2-40B4-BE49-F238E27FC236}">
                  <a16:creationId xmlns:a16="http://schemas.microsoft.com/office/drawing/2014/main" id="{07F009C8-0E89-3C3E-269A-9B0176F56E0A}"/>
                </a:ext>
              </a:extLst>
            </p:cNvPr>
            <p:cNvSpPr/>
            <p:nvPr/>
          </p:nvSpPr>
          <p:spPr>
            <a:xfrm>
              <a:off x="1230467" y="4348615"/>
              <a:ext cx="740400" cy="203373"/>
            </a:xfrm>
            <a:custGeom>
              <a:avLst/>
              <a:gdLst/>
              <a:ahLst/>
              <a:cxnLst/>
              <a:rect l="l" t="t" r="r" b="b"/>
              <a:pathLst>
                <a:path w="740400" h="203373" extrusionOk="0">
                  <a:moveTo>
                    <a:pt x="738161" y="197128"/>
                  </a:moveTo>
                  <a:cubicBezTo>
                    <a:pt x="617154" y="161477"/>
                    <a:pt x="493481" y="134045"/>
                    <a:pt x="371564" y="101559"/>
                  </a:cubicBezTo>
                  <a:cubicBezTo>
                    <a:pt x="249508" y="69036"/>
                    <a:pt x="128032" y="34571"/>
                    <a:pt x="6506" y="145"/>
                  </a:cubicBezTo>
                  <a:cubicBezTo>
                    <a:pt x="3670" y="-531"/>
                    <a:pt x="822" y="1219"/>
                    <a:pt x="145" y="4053"/>
                  </a:cubicBezTo>
                  <a:cubicBezTo>
                    <a:pt x="-499" y="6749"/>
                    <a:pt x="1055" y="9483"/>
                    <a:pt x="3701" y="10312"/>
                  </a:cubicBezTo>
                  <a:cubicBezTo>
                    <a:pt x="124806" y="46074"/>
                    <a:pt x="246725" y="79296"/>
                    <a:pt x="368748" y="111768"/>
                  </a:cubicBezTo>
                  <a:cubicBezTo>
                    <a:pt x="490503" y="144169"/>
                    <a:pt x="612724" y="179304"/>
                    <a:pt x="736463" y="203286"/>
                  </a:cubicBezTo>
                  <a:cubicBezTo>
                    <a:pt x="738181" y="203694"/>
                    <a:pt x="739905" y="202633"/>
                    <a:pt x="740314" y="200917"/>
                  </a:cubicBezTo>
                  <a:cubicBezTo>
                    <a:pt x="740702" y="199286"/>
                    <a:pt x="739762" y="197632"/>
                    <a:pt x="738162" y="19713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7" name="Google Shape;3531;p53">
              <a:extLst>
                <a:ext uri="{FF2B5EF4-FFF2-40B4-BE49-F238E27FC236}">
                  <a16:creationId xmlns:a16="http://schemas.microsoft.com/office/drawing/2014/main" id="{6A2F8604-2C1E-B8D5-EDE8-CB8163ECEA81}"/>
                </a:ext>
              </a:extLst>
            </p:cNvPr>
            <p:cNvSpPr/>
            <p:nvPr/>
          </p:nvSpPr>
          <p:spPr>
            <a:xfrm>
              <a:off x="1213149" y="3366918"/>
              <a:ext cx="22454" cy="981533"/>
            </a:xfrm>
            <a:custGeom>
              <a:avLst/>
              <a:gdLst/>
              <a:ahLst/>
              <a:cxnLst/>
              <a:rect l="l" t="t" r="r" b="b"/>
              <a:pathLst>
                <a:path w="22454" h="981533" extrusionOk="0">
                  <a:moveTo>
                    <a:pt x="4932" y="3611"/>
                  </a:moveTo>
                  <a:cubicBezTo>
                    <a:pt x="-2078" y="128989"/>
                    <a:pt x="318" y="255485"/>
                    <a:pt x="710" y="381030"/>
                  </a:cubicBezTo>
                  <a:cubicBezTo>
                    <a:pt x="1107" y="508099"/>
                    <a:pt x="2813" y="635155"/>
                    <a:pt x="5828" y="762198"/>
                  </a:cubicBezTo>
                  <a:cubicBezTo>
                    <a:pt x="6664" y="797415"/>
                    <a:pt x="7600" y="832630"/>
                    <a:pt x="8637" y="867842"/>
                  </a:cubicBezTo>
                  <a:cubicBezTo>
                    <a:pt x="9703" y="904045"/>
                    <a:pt x="8596" y="941288"/>
                    <a:pt x="13045" y="977241"/>
                  </a:cubicBezTo>
                  <a:cubicBezTo>
                    <a:pt x="13135" y="979700"/>
                    <a:pt x="15202" y="981621"/>
                    <a:pt x="17663" y="981531"/>
                  </a:cubicBezTo>
                  <a:cubicBezTo>
                    <a:pt x="19998" y="981445"/>
                    <a:pt x="21871" y="979574"/>
                    <a:pt x="21956" y="977241"/>
                  </a:cubicBezTo>
                  <a:cubicBezTo>
                    <a:pt x="23621" y="946025"/>
                    <a:pt x="20665" y="914176"/>
                    <a:pt x="19718" y="882933"/>
                  </a:cubicBezTo>
                  <a:cubicBezTo>
                    <a:pt x="18764" y="851495"/>
                    <a:pt x="17891" y="820054"/>
                    <a:pt x="17098" y="788611"/>
                  </a:cubicBezTo>
                  <a:cubicBezTo>
                    <a:pt x="15512" y="725725"/>
                    <a:pt x="14247" y="662832"/>
                    <a:pt x="13302" y="599932"/>
                  </a:cubicBezTo>
                  <a:cubicBezTo>
                    <a:pt x="11395" y="472869"/>
                    <a:pt x="11019" y="345808"/>
                    <a:pt x="11489" y="218733"/>
                  </a:cubicBezTo>
                  <a:cubicBezTo>
                    <a:pt x="11754" y="147061"/>
                    <a:pt x="13976" y="75260"/>
                    <a:pt x="12414" y="3610"/>
                  </a:cubicBezTo>
                  <a:cubicBezTo>
                    <a:pt x="12341" y="1546"/>
                    <a:pt x="10608" y="-70"/>
                    <a:pt x="8542" y="2"/>
                  </a:cubicBezTo>
                  <a:cubicBezTo>
                    <a:pt x="6577" y="71"/>
                    <a:pt x="5000" y="1647"/>
                    <a:pt x="4932" y="361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8" name="Google Shape;3532;p53">
              <a:extLst>
                <a:ext uri="{FF2B5EF4-FFF2-40B4-BE49-F238E27FC236}">
                  <a16:creationId xmlns:a16="http://schemas.microsoft.com/office/drawing/2014/main" id="{FFACC813-9465-1AA2-563E-FDF3AD07631D}"/>
                </a:ext>
              </a:extLst>
            </p:cNvPr>
            <p:cNvSpPr/>
            <p:nvPr/>
          </p:nvSpPr>
          <p:spPr>
            <a:xfrm>
              <a:off x="2445653" y="3092952"/>
              <a:ext cx="34976" cy="12527"/>
            </a:xfrm>
            <a:custGeom>
              <a:avLst/>
              <a:gdLst/>
              <a:ahLst/>
              <a:cxnLst/>
              <a:rect l="l" t="t" r="r" b="b"/>
              <a:pathLst>
                <a:path w="34976" h="12527" extrusionOk="0">
                  <a:moveTo>
                    <a:pt x="34271" y="9389"/>
                  </a:moveTo>
                  <a:lnTo>
                    <a:pt x="33392" y="8805"/>
                  </a:lnTo>
                  <a:lnTo>
                    <a:pt x="34240" y="10283"/>
                  </a:lnTo>
                  <a:cubicBezTo>
                    <a:pt x="34282" y="9242"/>
                    <a:pt x="33937" y="8224"/>
                    <a:pt x="33272" y="7422"/>
                  </a:cubicBezTo>
                  <a:cubicBezTo>
                    <a:pt x="32669" y="6915"/>
                    <a:pt x="32003" y="6488"/>
                    <a:pt x="31289" y="6153"/>
                  </a:cubicBezTo>
                  <a:cubicBezTo>
                    <a:pt x="30221" y="5548"/>
                    <a:pt x="29164" y="4978"/>
                    <a:pt x="28065" y="4428"/>
                  </a:cubicBezTo>
                  <a:cubicBezTo>
                    <a:pt x="25482" y="3160"/>
                    <a:pt x="22754" y="2211"/>
                    <a:pt x="19942" y="1600"/>
                  </a:cubicBezTo>
                  <a:cubicBezTo>
                    <a:pt x="14386" y="120"/>
                    <a:pt x="8607" y="-339"/>
                    <a:pt x="2887" y="246"/>
                  </a:cubicBezTo>
                  <a:cubicBezTo>
                    <a:pt x="975" y="772"/>
                    <a:pt x="-246" y="2640"/>
                    <a:pt x="42" y="4601"/>
                  </a:cubicBezTo>
                  <a:cubicBezTo>
                    <a:pt x="325" y="6548"/>
                    <a:pt x="1975" y="8004"/>
                    <a:pt x="3943" y="8043"/>
                  </a:cubicBezTo>
                  <a:cubicBezTo>
                    <a:pt x="6388" y="8243"/>
                    <a:pt x="8869" y="8046"/>
                    <a:pt x="11327" y="8251"/>
                  </a:cubicBezTo>
                  <a:cubicBezTo>
                    <a:pt x="13603" y="8447"/>
                    <a:pt x="15863" y="8797"/>
                    <a:pt x="18091" y="9299"/>
                  </a:cubicBezTo>
                  <a:cubicBezTo>
                    <a:pt x="20651" y="9868"/>
                    <a:pt x="23185" y="10579"/>
                    <a:pt x="25735" y="11151"/>
                  </a:cubicBezTo>
                  <a:cubicBezTo>
                    <a:pt x="26730" y="11374"/>
                    <a:pt x="27816" y="11723"/>
                    <a:pt x="28805" y="12040"/>
                  </a:cubicBezTo>
                  <a:cubicBezTo>
                    <a:pt x="30273" y="12779"/>
                    <a:pt x="32025" y="12672"/>
                    <a:pt x="33392" y="11761"/>
                  </a:cubicBezTo>
                  <a:lnTo>
                    <a:pt x="32072" y="11933"/>
                  </a:lnTo>
                  <a:lnTo>
                    <a:pt x="33041" y="12306"/>
                  </a:lnTo>
                  <a:cubicBezTo>
                    <a:pt x="34811" y="12996"/>
                    <a:pt x="35689" y="10340"/>
                    <a:pt x="34272" y="938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9" name="Google Shape;3533;p53">
              <a:extLst>
                <a:ext uri="{FF2B5EF4-FFF2-40B4-BE49-F238E27FC236}">
                  <a16:creationId xmlns:a16="http://schemas.microsoft.com/office/drawing/2014/main" id="{B4DE37FE-4D20-4F53-2F4A-DF99574414E6}"/>
                </a:ext>
              </a:extLst>
            </p:cNvPr>
            <p:cNvSpPr/>
            <p:nvPr/>
          </p:nvSpPr>
          <p:spPr>
            <a:xfrm>
              <a:off x="2242345" y="3096156"/>
              <a:ext cx="208027" cy="420883"/>
            </a:xfrm>
            <a:custGeom>
              <a:avLst/>
              <a:gdLst/>
              <a:ahLst/>
              <a:cxnLst/>
              <a:rect l="l" t="t" r="r" b="b"/>
              <a:pathLst>
                <a:path w="208027" h="420883" extrusionOk="0">
                  <a:moveTo>
                    <a:pt x="202851" y="1262"/>
                  </a:moveTo>
                  <a:cubicBezTo>
                    <a:pt x="182576" y="35873"/>
                    <a:pt x="166450" y="73293"/>
                    <a:pt x="148799" y="109298"/>
                  </a:cubicBezTo>
                  <a:cubicBezTo>
                    <a:pt x="132171" y="143218"/>
                    <a:pt x="115591" y="177162"/>
                    <a:pt x="99059" y="211128"/>
                  </a:cubicBezTo>
                  <a:cubicBezTo>
                    <a:pt x="82510" y="245088"/>
                    <a:pt x="65962" y="279050"/>
                    <a:pt x="49413" y="313012"/>
                  </a:cubicBezTo>
                  <a:cubicBezTo>
                    <a:pt x="32870" y="347000"/>
                    <a:pt x="13507" y="380887"/>
                    <a:pt x="238" y="416284"/>
                  </a:cubicBezTo>
                  <a:cubicBezTo>
                    <a:pt x="-1287" y="420350"/>
                    <a:pt x="4940" y="422679"/>
                    <a:pt x="7075" y="419165"/>
                  </a:cubicBezTo>
                  <a:cubicBezTo>
                    <a:pt x="27785" y="385071"/>
                    <a:pt x="43221" y="346728"/>
                    <a:pt x="60601" y="310821"/>
                  </a:cubicBezTo>
                  <a:cubicBezTo>
                    <a:pt x="77063" y="276810"/>
                    <a:pt x="93524" y="242798"/>
                    <a:pt x="109986" y="208785"/>
                  </a:cubicBezTo>
                  <a:cubicBezTo>
                    <a:pt x="142819" y="140947"/>
                    <a:pt x="180265" y="73494"/>
                    <a:pt x="207844" y="3367"/>
                  </a:cubicBezTo>
                  <a:cubicBezTo>
                    <a:pt x="208998" y="436"/>
                    <a:pt x="204376" y="-1340"/>
                    <a:pt x="202851" y="12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0" name="Google Shape;3534;p53">
              <a:extLst>
                <a:ext uri="{FF2B5EF4-FFF2-40B4-BE49-F238E27FC236}">
                  <a16:creationId xmlns:a16="http://schemas.microsoft.com/office/drawing/2014/main" id="{1C871775-6BF1-955D-A193-75D64397EC63}"/>
                </a:ext>
              </a:extLst>
            </p:cNvPr>
            <p:cNvSpPr/>
            <p:nvPr/>
          </p:nvSpPr>
          <p:spPr>
            <a:xfrm>
              <a:off x="2025563" y="3509984"/>
              <a:ext cx="218059" cy="63225"/>
            </a:xfrm>
            <a:custGeom>
              <a:avLst/>
              <a:gdLst/>
              <a:ahLst/>
              <a:cxnLst/>
              <a:rect l="l" t="t" r="r" b="b"/>
              <a:pathLst>
                <a:path w="218059" h="63225" extrusionOk="0">
                  <a:moveTo>
                    <a:pt x="212155" y="2159"/>
                  </a:moveTo>
                  <a:cubicBezTo>
                    <a:pt x="205328" y="42259"/>
                    <a:pt x="158014" y="56248"/>
                    <a:pt x="122661" y="54041"/>
                  </a:cubicBezTo>
                  <a:cubicBezTo>
                    <a:pt x="85673" y="51645"/>
                    <a:pt x="51611" y="33118"/>
                    <a:pt x="29517" y="3379"/>
                  </a:cubicBezTo>
                  <a:cubicBezTo>
                    <a:pt x="28165" y="1164"/>
                    <a:pt x="25271" y="464"/>
                    <a:pt x="23055" y="1815"/>
                  </a:cubicBezTo>
                  <a:cubicBezTo>
                    <a:pt x="22762" y="1993"/>
                    <a:pt x="22489" y="2204"/>
                    <a:pt x="22242" y="2441"/>
                  </a:cubicBezTo>
                  <a:cubicBezTo>
                    <a:pt x="15178" y="9928"/>
                    <a:pt x="7962" y="17296"/>
                    <a:pt x="1100" y="24967"/>
                  </a:cubicBezTo>
                  <a:cubicBezTo>
                    <a:pt x="-434" y="26599"/>
                    <a:pt x="-354" y="29166"/>
                    <a:pt x="1280" y="30699"/>
                  </a:cubicBezTo>
                  <a:cubicBezTo>
                    <a:pt x="2842" y="32165"/>
                    <a:pt x="5275" y="32165"/>
                    <a:pt x="6836" y="30699"/>
                  </a:cubicBezTo>
                  <a:cubicBezTo>
                    <a:pt x="14324" y="23644"/>
                    <a:pt x="21498" y="16242"/>
                    <a:pt x="28793" y="8988"/>
                  </a:cubicBezTo>
                  <a:lnTo>
                    <a:pt x="21517" y="8051"/>
                  </a:lnTo>
                  <a:cubicBezTo>
                    <a:pt x="45968" y="42130"/>
                    <a:pt x="85150" y="62595"/>
                    <a:pt x="127109" y="63202"/>
                  </a:cubicBezTo>
                  <a:cubicBezTo>
                    <a:pt x="162440" y="63952"/>
                    <a:pt x="218341" y="46453"/>
                    <a:pt x="218059" y="2956"/>
                  </a:cubicBezTo>
                  <a:cubicBezTo>
                    <a:pt x="218038" y="-308"/>
                    <a:pt x="212741" y="-1281"/>
                    <a:pt x="212155" y="215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1" name="Google Shape;3535;p53">
              <a:extLst>
                <a:ext uri="{FF2B5EF4-FFF2-40B4-BE49-F238E27FC236}">
                  <a16:creationId xmlns:a16="http://schemas.microsoft.com/office/drawing/2014/main" id="{0096C938-B8E5-7922-0AF7-FB012AEB7484}"/>
                </a:ext>
              </a:extLst>
            </p:cNvPr>
            <p:cNvSpPr/>
            <p:nvPr/>
          </p:nvSpPr>
          <p:spPr>
            <a:xfrm>
              <a:off x="2235651" y="3509852"/>
              <a:ext cx="26442" cy="24326"/>
            </a:xfrm>
            <a:custGeom>
              <a:avLst/>
              <a:gdLst/>
              <a:ahLst/>
              <a:cxnLst/>
              <a:rect l="l" t="t" r="r" b="b"/>
              <a:pathLst>
                <a:path w="26442" h="24326" extrusionOk="0">
                  <a:moveTo>
                    <a:pt x="25026" y="19003"/>
                  </a:moveTo>
                  <a:cubicBezTo>
                    <a:pt x="24142" y="18364"/>
                    <a:pt x="23464" y="17880"/>
                    <a:pt x="22777" y="17306"/>
                  </a:cubicBezTo>
                  <a:cubicBezTo>
                    <a:pt x="22214" y="16835"/>
                    <a:pt x="21655" y="16374"/>
                    <a:pt x="21066" y="15933"/>
                  </a:cubicBezTo>
                  <a:lnTo>
                    <a:pt x="20380" y="15414"/>
                  </a:lnTo>
                  <a:cubicBezTo>
                    <a:pt x="20652" y="15624"/>
                    <a:pt x="20335" y="15377"/>
                    <a:pt x="20241" y="15302"/>
                  </a:cubicBezTo>
                  <a:cubicBezTo>
                    <a:pt x="18501" y="13918"/>
                    <a:pt x="16794" y="12480"/>
                    <a:pt x="15145" y="10990"/>
                  </a:cubicBezTo>
                  <a:cubicBezTo>
                    <a:pt x="13534" y="9533"/>
                    <a:pt x="11991" y="8005"/>
                    <a:pt x="10516" y="6406"/>
                  </a:cubicBezTo>
                  <a:cubicBezTo>
                    <a:pt x="9779" y="5607"/>
                    <a:pt x="9061" y="4793"/>
                    <a:pt x="8361" y="3961"/>
                  </a:cubicBezTo>
                  <a:cubicBezTo>
                    <a:pt x="7993" y="3523"/>
                    <a:pt x="7630" y="3081"/>
                    <a:pt x="7273" y="2635"/>
                  </a:cubicBezTo>
                  <a:lnTo>
                    <a:pt x="6846" y="2097"/>
                  </a:lnTo>
                  <a:cubicBezTo>
                    <a:pt x="6743" y="1979"/>
                    <a:pt x="6647" y="1854"/>
                    <a:pt x="6560" y="1724"/>
                  </a:cubicBezTo>
                  <a:cubicBezTo>
                    <a:pt x="5564" y="50"/>
                    <a:pt x="3399" y="-499"/>
                    <a:pt x="1725" y="496"/>
                  </a:cubicBezTo>
                  <a:cubicBezTo>
                    <a:pt x="50" y="1491"/>
                    <a:pt x="-500" y="3655"/>
                    <a:pt x="496" y="5328"/>
                  </a:cubicBezTo>
                  <a:cubicBezTo>
                    <a:pt x="642" y="5572"/>
                    <a:pt x="816" y="5797"/>
                    <a:pt x="1015" y="5999"/>
                  </a:cubicBezTo>
                  <a:cubicBezTo>
                    <a:pt x="3813" y="9620"/>
                    <a:pt x="6947" y="12968"/>
                    <a:pt x="10376" y="15998"/>
                  </a:cubicBezTo>
                  <a:cubicBezTo>
                    <a:pt x="13929" y="19152"/>
                    <a:pt x="17885" y="21822"/>
                    <a:pt x="22140" y="23936"/>
                  </a:cubicBezTo>
                  <a:cubicBezTo>
                    <a:pt x="23503" y="24732"/>
                    <a:pt x="25254" y="24273"/>
                    <a:pt x="26051" y="22911"/>
                  </a:cubicBezTo>
                  <a:cubicBezTo>
                    <a:pt x="26848" y="21549"/>
                    <a:pt x="26389" y="19799"/>
                    <a:pt x="25026" y="1900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2" name="Google Shape;3536;p53">
              <a:extLst>
                <a:ext uri="{FF2B5EF4-FFF2-40B4-BE49-F238E27FC236}">
                  <a16:creationId xmlns:a16="http://schemas.microsoft.com/office/drawing/2014/main" id="{8CB49C27-596A-C1B5-6F28-BA0AD4463BAB}"/>
                </a:ext>
              </a:extLst>
            </p:cNvPr>
            <p:cNvSpPr/>
            <p:nvPr/>
          </p:nvSpPr>
          <p:spPr>
            <a:xfrm>
              <a:off x="1264911" y="3343388"/>
              <a:ext cx="786170" cy="178274"/>
            </a:xfrm>
            <a:custGeom>
              <a:avLst/>
              <a:gdLst/>
              <a:ahLst/>
              <a:cxnLst/>
              <a:rect l="l" t="t" r="r" b="b"/>
              <a:pathLst>
                <a:path w="786170" h="178274" extrusionOk="0">
                  <a:moveTo>
                    <a:pt x="783669" y="171526"/>
                  </a:moveTo>
                  <a:cubicBezTo>
                    <a:pt x="524256" y="114548"/>
                    <a:pt x="265245" y="55238"/>
                    <a:pt x="5434" y="111"/>
                  </a:cubicBezTo>
                  <a:cubicBezTo>
                    <a:pt x="-13" y="-1045"/>
                    <a:pt x="-2357" y="7211"/>
                    <a:pt x="3121" y="8494"/>
                  </a:cubicBezTo>
                  <a:cubicBezTo>
                    <a:pt x="132535" y="38815"/>
                    <a:pt x="262376" y="67277"/>
                    <a:pt x="392140" y="96073"/>
                  </a:cubicBezTo>
                  <a:cubicBezTo>
                    <a:pt x="521619" y="124806"/>
                    <a:pt x="651308" y="154538"/>
                    <a:pt x="781826" y="178208"/>
                  </a:cubicBezTo>
                  <a:cubicBezTo>
                    <a:pt x="786159" y="178994"/>
                    <a:pt x="788073" y="172492"/>
                    <a:pt x="783670" y="17152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3" name="Google Shape;3537;p53">
              <a:extLst>
                <a:ext uri="{FF2B5EF4-FFF2-40B4-BE49-F238E27FC236}">
                  <a16:creationId xmlns:a16="http://schemas.microsoft.com/office/drawing/2014/main" id="{1536C04D-F89A-B4DF-2EF9-BA8A04D01F89}"/>
                </a:ext>
              </a:extLst>
            </p:cNvPr>
            <p:cNvSpPr/>
            <p:nvPr/>
          </p:nvSpPr>
          <p:spPr>
            <a:xfrm>
              <a:off x="1220324" y="3343189"/>
              <a:ext cx="47164" cy="24662"/>
            </a:xfrm>
            <a:custGeom>
              <a:avLst/>
              <a:gdLst/>
              <a:ahLst/>
              <a:cxnLst/>
              <a:rect l="l" t="t" r="r" b="b"/>
              <a:pathLst>
                <a:path w="47164" h="24662" extrusionOk="0">
                  <a:moveTo>
                    <a:pt x="43129" y="88"/>
                  </a:moveTo>
                  <a:cubicBezTo>
                    <a:pt x="35584" y="1748"/>
                    <a:pt x="28242" y="4224"/>
                    <a:pt x="21233" y="7471"/>
                  </a:cubicBezTo>
                  <a:cubicBezTo>
                    <a:pt x="17792" y="8993"/>
                    <a:pt x="14415" y="10650"/>
                    <a:pt x="11102" y="12441"/>
                  </a:cubicBezTo>
                  <a:cubicBezTo>
                    <a:pt x="7559" y="14186"/>
                    <a:pt x="4186" y="16258"/>
                    <a:pt x="1030" y="18632"/>
                  </a:cubicBezTo>
                  <a:cubicBezTo>
                    <a:pt x="-229" y="19891"/>
                    <a:pt x="-348" y="21892"/>
                    <a:pt x="752" y="23292"/>
                  </a:cubicBezTo>
                  <a:cubicBezTo>
                    <a:pt x="1847" y="24680"/>
                    <a:pt x="3789" y="25067"/>
                    <a:pt x="5334" y="24206"/>
                  </a:cubicBezTo>
                  <a:cubicBezTo>
                    <a:pt x="8578" y="22617"/>
                    <a:pt x="11584" y="20440"/>
                    <a:pt x="14772" y="18715"/>
                  </a:cubicBezTo>
                  <a:cubicBezTo>
                    <a:pt x="17974" y="16983"/>
                    <a:pt x="21240" y="15375"/>
                    <a:pt x="24570" y="13893"/>
                  </a:cubicBezTo>
                  <a:cubicBezTo>
                    <a:pt x="31168" y="10954"/>
                    <a:pt x="38036" y="8711"/>
                    <a:pt x="44872" y="6407"/>
                  </a:cubicBezTo>
                  <a:cubicBezTo>
                    <a:pt x="46600" y="5861"/>
                    <a:pt x="47557" y="4018"/>
                    <a:pt x="47011" y="2291"/>
                  </a:cubicBezTo>
                  <a:cubicBezTo>
                    <a:pt x="46493" y="655"/>
                    <a:pt x="44800" y="-306"/>
                    <a:pt x="43128" y="8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4" name="Google Shape;3538;p53">
              <a:extLst>
                <a:ext uri="{FF2B5EF4-FFF2-40B4-BE49-F238E27FC236}">
                  <a16:creationId xmlns:a16="http://schemas.microsoft.com/office/drawing/2014/main" id="{8921272E-6AAB-69C4-0A7A-6A43FAB38385}"/>
                </a:ext>
              </a:extLst>
            </p:cNvPr>
            <p:cNvSpPr/>
            <p:nvPr/>
          </p:nvSpPr>
          <p:spPr>
            <a:xfrm>
              <a:off x="2098607" y="3068685"/>
              <a:ext cx="323503" cy="497513"/>
            </a:xfrm>
            <a:custGeom>
              <a:avLst/>
              <a:gdLst/>
              <a:ahLst/>
              <a:cxnLst/>
              <a:rect l="l" t="t" r="r" b="b"/>
              <a:pathLst>
                <a:path w="323503" h="497513" extrusionOk="0">
                  <a:moveTo>
                    <a:pt x="321291" y="69900"/>
                  </a:moveTo>
                  <a:cubicBezTo>
                    <a:pt x="297958" y="57707"/>
                    <a:pt x="272453" y="49331"/>
                    <a:pt x="248635" y="37938"/>
                  </a:cubicBezTo>
                  <a:cubicBezTo>
                    <a:pt x="224719" y="26499"/>
                    <a:pt x="201362" y="13994"/>
                    <a:pt x="178447" y="671"/>
                  </a:cubicBezTo>
                  <a:cubicBezTo>
                    <a:pt x="175859" y="-761"/>
                    <a:pt x="172599" y="174"/>
                    <a:pt x="171165" y="2760"/>
                  </a:cubicBezTo>
                  <a:cubicBezTo>
                    <a:pt x="170745" y="3518"/>
                    <a:pt x="170515" y="4366"/>
                    <a:pt x="170495" y="5232"/>
                  </a:cubicBezTo>
                  <a:cubicBezTo>
                    <a:pt x="164500" y="57798"/>
                    <a:pt x="146360" y="108252"/>
                    <a:pt x="117506" y="152611"/>
                  </a:cubicBezTo>
                  <a:cubicBezTo>
                    <a:pt x="93503" y="189274"/>
                    <a:pt x="61674" y="219897"/>
                    <a:pt x="36315" y="255552"/>
                  </a:cubicBezTo>
                  <a:cubicBezTo>
                    <a:pt x="11646" y="287044"/>
                    <a:pt x="-1176" y="326190"/>
                    <a:pt x="85" y="366163"/>
                  </a:cubicBezTo>
                  <a:cubicBezTo>
                    <a:pt x="5772" y="413715"/>
                    <a:pt x="24737" y="458708"/>
                    <a:pt x="54811" y="495996"/>
                  </a:cubicBezTo>
                  <a:cubicBezTo>
                    <a:pt x="57401" y="499489"/>
                    <a:pt x="63211" y="496375"/>
                    <a:pt x="60799" y="492498"/>
                  </a:cubicBezTo>
                  <a:cubicBezTo>
                    <a:pt x="33979" y="449382"/>
                    <a:pt x="6789" y="402496"/>
                    <a:pt x="9616" y="349844"/>
                  </a:cubicBezTo>
                  <a:cubicBezTo>
                    <a:pt x="12124" y="303152"/>
                    <a:pt x="40131" y="264879"/>
                    <a:pt x="69108" y="230327"/>
                  </a:cubicBezTo>
                  <a:cubicBezTo>
                    <a:pt x="96647" y="200344"/>
                    <a:pt x="120989" y="167579"/>
                    <a:pt x="141742" y="132561"/>
                  </a:cubicBezTo>
                  <a:cubicBezTo>
                    <a:pt x="161331" y="95413"/>
                    <a:pt x="174197" y="55099"/>
                    <a:pt x="179746" y="13477"/>
                  </a:cubicBezTo>
                  <a:cubicBezTo>
                    <a:pt x="201555" y="25954"/>
                    <a:pt x="223714" y="37774"/>
                    <a:pt x="246425" y="48540"/>
                  </a:cubicBezTo>
                  <a:cubicBezTo>
                    <a:pt x="269257" y="60592"/>
                    <a:pt x="293174" y="70468"/>
                    <a:pt x="317860" y="78038"/>
                  </a:cubicBezTo>
                  <a:cubicBezTo>
                    <a:pt x="322618" y="79252"/>
                    <a:pt x="325891" y="72304"/>
                    <a:pt x="321291" y="6990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5" name="Google Shape;3539;p53">
              <a:extLst>
                <a:ext uri="{FF2B5EF4-FFF2-40B4-BE49-F238E27FC236}">
                  <a16:creationId xmlns:a16="http://schemas.microsoft.com/office/drawing/2014/main" id="{B70FA657-42A5-3C32-9AC9-9BFFD500B219}"/>
                </a:ext>
              </a:extLst>
            </p:cNvPr>
            <p:cNvSpPr/>
            <p:nvPr/>
          </p:nvSpPr>
          <p:spPr>
            <a:xfrm>
              <a:off x="1305540" y="3231800"/>
              <a:ext cx="826704" cy="286531"/>
            </a:xfrm>
            <a:custGeom>
              <a:avLst/>
              <a:gdLst/>
              <a:ahLst/>
              <a:cxnLst/>
              <a:rect l="l" t="t" r="r" b="b"/>
              <a:pathLst>
                <a:path w="826704" h="286531" extrusionOk="0">
                  <a:moveTo>
                    <a:pt x="826395" y="282693"/>
                  </a:moveTo>
                  <a:lnTo>
                    <a:pt x="826396" y="282693"/>
                  </a:lnTo>
                  <a:cubicBezTo>
                    <a:pt x="766740" y="174839"/>
                    <a:pt x="666026" y="71277"/>
                    <a:pt x="532831" y="84324"/>
                  </a:cubicBezTo>
                  <a:cubicBezTo>
                    <a:pt x="499397" y="87599"/>
                    <a:pt x="466517" y="94721"/>
                    <a:pt x="432860" y="95910"/>
                  </a:cubicBezTo>
                  <a:cubicBezTo>
                    <a:pt x="398397" y="97110"/>
                    <a:pt x="363918" y="94072"/>
                    <a:pt x="330196" y="86866"/>
                  </a:cubicBezTo>
                  <a:cubicBezTo>
                    <a:pt x="264507" y="72854"/>
                    <a:pt x="203037" y="43599"/>
                    <a:pt x="150751" y="1464"/>
                  </a:cubicBezTo>
                  <a:cubicBezTo>
                    <a:pt x="148631" y="-488"/>
                    <a:pt x="145367" y="-488"/>
                    <a:pt x="143246" y="1464"/>
                  </a:cubicBezTo>
                  <a:cubicBezTo>
                    <a:pt x="95963" y="38218"/>
                    <a:pt x="47728" y="74037"/>
                    <a:pt x="1508" y="112119"/>
                  </a:cubicBezTo>
                  <a:cubicBezTo>
                    <a:pt x="-2772" y="115645"/>
                    <a:pt x="2960" y="123193"/>
                    <a:pt x="7493" y="119871"/>
                  </a:cubicBezTo>
                  <a:cubicBezTo>
                    <a:pt x="54898" y="85123"/>
                    <a:pt x="100683" y="48002"/>
                    <a:pt x="147047" y="11867"/>
                  </a:cubicBezTo>
                  <a:cubicBezTo>
                    <a:pt x="240784" y="85762"/>
                    <a:pt x="360551" y="118409"/>
                    <a:pt x="478853" y="102310"/>
                  </a:cubicBezTo>
                  <a:cubicBezTo>
                    <a:pt x="516102" y="97213"/>
                    <a:pt x="553247" y="89748"/>
                    <a:pt x="590875" y="95786"/>
                  </a:cubicBezTo>
                  <a:cubicBezTo>
                    <a:pt x="623239" y="101431"/>
                    <a:pt x="654109" y="113616"/>
                    <a:pt x="681597" y="131596"/>
                  </a:cubicBezTo>
                  <a:cubicBezTo>
                    <a:pt x="741747" y="169908"/>
                    <a:pt x="781309" y="228347"/>
                    <a:pt x="821895" y="285322"/>
                  </a:cubicBezTo>
                  <a:cubicBezTo>
                    <a:pt x="822667" y="286537"/>
                    <a:pt x="824279" y="286897"/>
                    <a:pt x="825494" y="286125"/>
                  </a:cubicBezTo>
                  <a:cubicBezTo>
                    <a:pt x="826648" y="285393"/>
                    <a:pt x="827040" y="283896"/>
                    <a:pt x="826395" y="28269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6" name="Google Shape;3540;p53">
              <a:extLst>
                <a:ext uri="{FF2B5EF4-FFF2-40B4-BE49-F238E27FC236}">
                  <a16:creationId xmlns:a16="http://schemas.microsoft.com/office/drawing/2014/main" id="{E0970240-CE2F-AF2E-53A2-8C9CA63529F4}"/>
                </a:ext>
              </a:extLst>
            </p:cNvPr>
            <p:cNvSpPr/>
            <p:nvPr/>
          </p:nvSpPr>
          <p:spPr>
            <a:xfrm>
              <a:off x="2145707" y="3142421"/>
              <a:ext cx="157281" cy="415045"/>
            </a:xfrm>
            <a:custGeom>
              <a:avLst/>
              <a:gdLst/>
              <a:ahLst/>
              <a:cxnLst/>
              <a:rect l="l" t="t" r="r" b="b"/>
              <a:pathLst>
                <a:path w="157281" h="415045" extrusionOk="0">
                  <a:moveTo>
                    <a:pt x="154837" y="879"/>
                  </a:moveTo>
                  <a:cubicBezTo>
                    <a:pt x="147836" y="41385"/>
                    <a:pt x="133278" y="80214"/>
                    <a:pt x="111921" y="115345"/>
                  </a:cubicBezTo>
                  <a:cubicBezTo>
                    <a:pt x="90553" y="149923"/>
                    <a:pt x="60937" y="178085"/>
                    <a:pt x="37472" y="211104"/>
                  </a:cubicBezTo>
                  <a:cubicBezTo>
                    <a:pt x="-4922" y="269837"/>
                    <a:pt x="-11877" y="347001"/>
                    <a:pt x="19331" y="412359"/>
                  </a:cubicBezTo>
                  <a:cubicBezTo>
                    <a:pt x="22288" y="418436"/>
                    <a:pt x="31065" y="413124"/>
                    <a:pt x="28332" y="407102"/>
                  </a:cubicBezTo>
                  <a:cubicBezTo>
                    <a:pt x="11006" y="369981"/>
                    <a:pt x="5882" y="328333"/>
                    <a:pt x="13695" y="288125"/>
                  </a:cubicBezTo>
                  <a:cubicBezTo>
                    <a:pt x="23497" y="249208"/>
                    <a:pt x="42758" y="213308"/>
                    <a:pt x="69771" y="183612"/>
                  </a:cubicBezTo>
                  <a:cubicBezTo>
                    <a:pt x="114294" y="128689"/>
                    <a:pt x="148397" y="72726"/>
                    <a:pt x="157273" y="1209"/>
                  </a:cubicBezTo>
                  <a:cubicBezTo>
                    <a:pt x="157444" y="-166"/>
                    <a:pt x="155085" y="-492"/>
                    <a:pt x="154837" y="88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7" name="Google Shape;3541;p53">
              <a:extLst>
                <a:ext uri="{FF2B5EF4-FFF2-40B4-BE49-F238E27FC236}">
                  <a16:creationId xmlns:a16="http://schemas.microsoft.com/office/drawing/2014/main" id="{BADB00C4-16F3-958F-212C-2491F8DDB02B}"/>
                </a:ext>
              </a:extLst>
            </p:cNvPr>
            <p:cNvSpPr/>
            <p:nvPr/>
          </p:nvSpPr>
          <p:spPr>
            <a:xfrm>
              <a:off x="2225685" y="3119437"/>
              <a:ext cx="142064" cy="263021"/>
            </a:xfrm>
            <a:custGeom>
              <a:avLst/>
              <a:gdLst/>
              <a:ahLst/>
              <a:cxnLst/>
              <a:rect l="l" t="t" r="r" b="b"/>
              <a:pathLst>
                <a:path w="142064" h="263021" extrusionOk="0">
                  <a:moveTo>
                    <a:pt x="972" y="262834"/>
                  </a:moveTo>
                  <a:cubicBezTo>
                    <a:pt x="36138" y="228325"/>
                    <a:pt x="67225" y="189898"/>
                    <a:pt x="93624" y="148307"/>
                  </a:cubicBezTo>
                  <a:cubicBezTo>
                    <a:pt x="119130" y="104395"/>
                    <a:pt x="135579" y="55823"/>
                    <a:pt x="142001" y="5457"/>
                  </a:cubicBezTo>
                  <a:cubicBezTo>
                    <a:pt x="142877" y="-36"/>
                    <a:pt x="134432" y="-2357"/>
                    <a:pt x="133611" y="3145"/>
                  </a:cubicBezTo>
                  <a:cubicBezTo>
                    <a:pt x="127852" y="52933"/>
                    <a:pt x="112098" y="101048"/>
                    <a:pt x="87294" y="144609"/>
                  </a:cubicBezTo>
                  <a:cubicBezTo>
                    <a:pt x="60648" y="185468"/>
                    <a:pt x="31543" y="224671"/>
                    <a:pt x="140" y="262003"/>
                  </a:cubicBezTo>
                  <a:cubicBezTo>
                    <a:pt x="-311" y="262582"/>
                    <a:pt x="425" y="263391"/>
                    <a:pt x="972" y="26283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8" name="Google Shape;3542;p53">
              <a:extLst>
                <a:ext uri="{FF2B5EF4-FFF2-40B4-BE49-F238E27FC236}">
                  <a16:creationId xmlns:a16="http://schemas.microsoft.com/office/drawing/2014/main" id="{12B7E634-449B-CFF4-8C56-E50DE6B0F726}"/>
                </a:ext>
              </a:extLst>
            </p:cNvPr>
            <p:cNvSpPr/>
            <p:nvPr/>
          </p:nvSpPr>
          <p:spPr>
            <a:xfrm>
              <a:off x="1677069" y="3393800"/>
              <a:ext cx="432417" cy="164238"/>
            </a:xfrm>
            <a:custGeom>
              <a:avLst/>
              <a:gdLst/>
              <a:ahLst/>
              <a:cxnLst/>
              <a:rect l="l" t="t" r="r" b="b"/>
              <a:pathLst>
                <a:path w="432417" h="164238" extrusionOk="0">
                  <a:moveTo>
                    <a:pt x="1303" y="12216"/>
                  </a:moveTo>
                  <a:cubicBezTo>
                    <a:pt x="42707" y="14578"/>
                    <a:pt x="84538" y="9496"/>
                    <a:pt x="126047" y="10279"/>
                  </a:cubicBezTo>
                  <a:cubicBezTo>
                    <a:pt x="169726" y="10478"/>
                    <a:pt x="213171" y="16646"/>
                    <a:pt x="255177" y="28610"/>
                  </a:cubicBezTo>
                  <a:cubicBezTo>
                    <a:pt x="324146" y="49292"/>
                    <a:pt x="397207" y="89246"/>
                    <a:pt x="422685" y="160886"/>
                  </a:cubicBezTo>
                  <a:cubicBezTo>
                    <a:pt x="424775" y="166764"/>
                    <a:pt x="434171" y="164289"/>
                    <a:pt x="432129" y="158284"/>
                  </a:cubicBezTo>
                  <a:cubicBezTo>
                    <a:pt x="408282" y="88164"/>
                    <a:pt x="340930" y="46622"/>
                    <a:pt x="274017" y="23714"/>
                  </a:cubicBezTo>
                  <a:cubicBezTo>
                    <a:pt x="232124" y="9902"/>
                    <a:pt x="188441" y="2267"/>
                    <a:pt x="144343" y="1049"/>
                  </a:cubicBezTo>
                  <a:cubicBezTo>
                    <a:pt x="96375" y="-1773"/>
                    <a:pt x="48241" y="1103"/>
                    <a:pt x="952" y="9617"/>
                  </a:cubicBezTo>
                  <a:cubicBezTo>
                    <a:pt x="-575" y="9930"/>
                    <a:pt x="-123" y="12134"/>
                    <a:pt x="1304" y="1221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9" name="Google Shape;3543;p53">
              <a:extLst>
                <a:ext uri="{FF2B5EF4-FFF2-40B4-BE49-F238E27FC236}">
                  <a16:creationId xmlns:a16="http://schemas.microsoft.com/office/drawing/2014/main" id="{1A7A2EB3-3D10-392B-3749-3BCF3E851F14}"/>
                </a:ext>
              </a:extLst>
            </p:cNvPr>
            <p:cNvSpPr/>
            <p:nvPr/>
          </p:nvSpPr>
          <p:spPr>
            <a:xfrm>
              <a:off x="1407841" y="3265759"/>
              <a:ext cx="313317" cy="102377"/>
            </a:xfrm>
            <a:custGeom>
              <a:avLst/>
              <a:gdLst/>
              <a:ahLst/>
              <a:cxnLst/>
              <a:rect l="l" t="t" r="r" b="b"/>
              <a:pathLst>
                <a:path w="313317" h="102377" extrusionOk="0">
                  <a:moveTo>
                    <a:pt x="312817" y="95734"/>
                  </a:moveTo>
                  <a:cubicBezTo>
                    <a:pt x="257353" y="103173"/>
                    <a:pt x="200906" y="95877"/>
                    <a:pt x="149162" y="74579"/>
                  </a:cubicBezTo>
                  <a:cubicBezTo>
                    <a:pt x="98327" y="55325"/>
                    <a:pt x="53893" y="25936"/>
                    <a:pt x="6269" y="511"/>
                  </a:cubicBezTo>
                  <a:cubicBezTo>
                    <a:pt x="4205" y="-603"/>
                    <a:pt x="1627" y="165"/>
                    <a:pt x="511" y="2228"/>
                  </a:cubicBezTo>
                  <a:cubicBezTo>
                    <a:pt x="-551" y="4193"/>
                    <a:pt x="92" y="6646"/>
                    <a:pt x="1983" y="7837"/>
                  </a:cubicBezTo>
                  <a:cubicBezTo>
                    <a:pt x="91391" y="67217"/>
                    <a:pt x="203500" y="120459"/>
                    <a:pt x="313029" y="96503"/>
                  </a:cubicBezTo>
                  <a:cubicBezTo>
                    <a:pt x="313538" y="96392"/>
                    <a:pt x="313314" y="95652"/>
                    <a:pt x="312816" y="9573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0" name="Google Shape;3544;p53">
              <a:extLst>
                <a:ext uri="{FF2B5EF4-FFF2-40B4-BE49-F238E27FC236}">
                  <a16:creationId xmlns:a16="http://schemas.microsoft.com/office/drawing/2014/main" id="{7B96B039-22F3-40AA-7449-4E14D2316D81}"/>
                </a:ext>
              </a:extLst>
            </p:cNvPr>
            <p:cNvSpPr/>
            <p:nvPr/>
          </p:nvSpPr>
          <p:spPr>
            <a:xfrm>
              <a:off x="1205580" y="2236966"/>
              <a:ext cx="1018460" cy="508204"/>
            </a:xfrm>
            <a:custGeom>
              <a:avLst/>
              <a:gdLst/>
              <a:ahLst/>
              <a:cxnLst/>
              <a:rect l="l" t="t" r="r" b="b"/>
              <a:pathLst>
                <a:path w="1018460" h="508204" extrusionOk="0">
                  <a:moveTo>
                    <a:pt x="796875" y="38940"/>
                  </a:moveTo>
                  <a:cubicBezTo>
                    <a:pt x="681603" y="29425"/>
                    <a:pt x="567818" y="4021"/>
                    <a:pt x="452257" y="412"/>
                  </a:cubicBezTo>
                  <a:cubicBezTo>
                    <a:pt x="334744" y="-3367"/>
                    <a:pt x="210634" y="18172"/>
                    <a:pt x="119609" y="92658"/>
                  </a:cubicBezTo>
                  <a:cubicBezTo>
                    <a:pt x="75025" y="129253"/>
                    <a:pt x="40589" y="176674"/>
                    <a:pt x="19599" y="230379"/>
                  </a:cubicBezTo>
                  <a:cubicBezTo>
                    <a:pt x="-6970" y="298764"/>
                    <a:pt x="-9124" y="379973"/>
                    <a:pt x="29350" y="442435"/>
                  </a:cubicBezTo>
                  <a:cubicBezTo>
                    <a:pt x="38270" y="458605"/>
                    <a:pt x="51793" y="471764"/>
                    <a:pt x="68205" y="480245"/>
                  </a:cubicBezTo>
                  <a:cubicBezTo>
                    <a:pt x="83056" y="486185"/>
                    <a:pt x="99204" y="488136"/>
                    <a:pt x="115044" y="485902"/>
                  </a:cubicBezTo>
                  <a:cubicBezTo>
                    <a:pt x="165476" y="480255"/>
                    <a:pt x="210742" y="452379"/>
                    <a:pt x="238460" y="409900"/>
                  </a:cubicBezTo>
                  <a:cubicBezTo>
                    <a:pt x="244542" y="433881"/>
                    <a:pt x="263698" y="452346"/>
                    <a:pt x="287899" y="457557"/>
                  </a:cubicBezTo>
                  <a:cubicBezTo>
                    <a:pt x="311792" y="462256"/>
                    <a:pt x="336541" y="459819"/>
                    <a:pt x="359056" y="450549"/>
                  </a:cubicBezTo>
                  <a:cubicBezTo>
                    <a:pt x="398334" y="436287"/>
                    <a:pt x="433047" y="411726"/>
                    <a:pt x="459555" y="379442"/>
                  </a:cubicBezTo>
                  <a:cubicBezTo>
                    <a:pt x="503557" y="485762"/>
                    <a:pt x="625477" y="536306"/>
                    <a:pt x="731873" y="492337"/>
                  </a:cubicBezTo>
                  <a:cubicBezTo>
                    <a:pt x="757653" y="481682"/>
                    <a:pt x="781031" y="465966"/>
                    <a:pt x="800621" y="446119"/>
                  </a:cubicBezTo>
                  <a:cubicBezTo>
                    <a:pt x="824970" y="424048"/>
                    <a:pt x="839004" y="392831"/>
                    <a:pt x="839345" y="359983"/>
                  </a:cubicBezTo>
                  <a:cubicBezTo>
                    <a:pt x="875544" y="391848"/>
                    <a:pt x="935434" y="386307"/>
                    <a:pt x="971605" y="354473"/>
                  </a:cubicBezTo>
                  <a:cubicBezTo>
                    <a:pt x="1006732" y="320300"/>
                    <a:pt x="1023600" y="271529"/>
                    <a:pt x="1017085" y="222975"/>
                  </a:cubicBezTo>
                  <a:cubicBezTo>
                    <a:pt x="1002099" y="114082"/>
                    <a:pt x="906775" y="34388"/>
                    <a:pt x="796870" y="3886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1" name="Google Shape;3545;p53">
              <a:extLst>
                <a:ext uri="{FF2B5EF4-FFF2-40B4-BE49-F238E27FC236}">
                  <a16:creationId xmlns:a16="http://schemas.microsoft.com/office/drawing/2014/main" id="{98B38E5C-E923-BA31-3097-796E6D4CA466}"/>
                </a:ext>
              </a:extLst>
            </p:cNvPr>
            <p:cNvSpPr/>
            <p:nvPr/>
          </p:nvSpPr>
          <p:spPr>
            <a:xfrm>
              <a:off x="2173008" y="2864968"/>
              <a:ext cx="547" cy="546"/>
            </a:xfrm>
            <a:custGeom>
              <a:avLst/>
              <a:gdLst/>
              <a:ahLst/>
              <a:cxnLst/>
              <a:rect l="l" t="t" r="r" b="b"/>
              <a:pathLst>
                <a:path w="547" h="546" extrusionOk="0">
                  <a:moveTo>
                    <a:pt x="252" y="546"/>
                  </a:moveTo>
                  <a:cubicBezTo>
                    <a:pt x="403" y="558"/>
                    <a:pt x="535" y="445"/>
                    <a:pt x="546" y="295"/>
                  </a:cubicBezTo>
                  <a:cubicBezTo>
                    <a:pt x="558" y="145"/>
                    <a:pt x="446" y="13"/>
                    <a:pt x="295" y="1"/>
                  </a:cubicBezTo>
                  <a:cubicBezTo>
                    <a:pt x="145" y="-11"/>
                    <a:pt x="13" y="101"/>
                    <a:pt x="1" y="252"/>
                  </a:cubicBezTo>
                  <a:cubicBezTo>
                    <a:pt x="0" y="266"/>
                    <a:pt x="0" y="280"/>
                    <a:pt x="1" y="295"/>
                  </a:cubicBezTo>
                  <a:cubicBezTo>
                    <a:pt x="11" y="429"/>
                    <a:pt x="118" y="535"/>
                    <a:pt x="252" y="546"/>
                  </a:cubicBezTo>
                  <a:close/>
                </a:path>
              </a:pathLst>
            </a:custGeom>
            <a:solidFill>
              <a:srgbClr val="22222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2" name="Google Shape;3546;p53">
              <a:extLst>
                <a:ext uri="{FF2B5EF4-FFF2-40B4-BE49-F238E27FC236}">
                  <a16:creationId xmlns:a16="http://schemas.microsoft.com/office/drawing/2014/main" id="{A7D3B7B9-33DE-2B22-F2DE-B36784DE09A5}"/>
                </a:ext>
              </a:extLst>
            </p:cNvPr>
            <p:cNvSpPr/>
            <p:nvPr/>
          </p:nvSpPr>
          <p:spPr>
            <a:xfrm>
              <a:off x="1200364" y="2435814"/>
              <a:ext cx="1028158" cy="314334"/>
            </a:xfrm>
            <a:custGeom>
              <a:avLst/>
              <a:gdLst/>
              <a:ahLst/>
              <a:cxnLst/>
              <a:rect l="l" t="t" r="r" b="b"/>
              <a:pathLst>
                <a:path w="1028158" h="314334" extrusionOk="0">
                  <a:moveTo>
                    <a:pt x="1024457" y="3832"/>
                  </a:moveTo>
                  <a:cubicBezTo>
                    <a:pt x="1023168" y="-2877"/>
                    <a:pt x="1012917" y="-37"/>
                    <a:pt x="1014202" y="6657"/>
                  </a:cubicBezTo>
                  <a:cubicBezTo>
                    <a:pt x="1023472" y="54924"/>
                    <a:pt x="1014954" y="109725"/>
                    <a:pt x="979321" y="145926"/>
                  </a:cubicBezTo>
                  <a:cubicBezTo>
                    <a:pt x="945482" y="180303"/>
                    <a:pt x="886846" y="189130"/>
                    <a:pt x="848344" y="157394"/>
                  </a:cubicBezTo>
                  <a:cubicBezTo>
                    <a:pt x="846176" y="155359"/>
                    <a:pt x="842768" y="155466"/>
                    <a:pt x="840732" y="157633"/>
                  </a:cubicBezTo>
                  <a:cubicBezTo>
                    <a:pt x="839834" y="158588"/>
                    <a:pt x="839316" y="159838"/>
                    <a:pt x="839275" y="161148"/>
                  </a:cubicBezTo>
                  <a:cubicBezTo>
                    <a:pt x="841055" y="251327"/>
                    <a:pt x="730019" y="305142"/>
                    <a:pt x="652293" y="303799"/>
                  </a:cubicBezTo>
                  <a:cubicBezTo>
                    <a:pt x="571998" y="300964"/>
                    <a:pt x="500631" y="251868"/>
                    <a:pt x="469321" y="177928"/>
                  </a:cubicBezTo>
                  <a:cubicBezTo>
                    <a:pt x="467823" y="175398"/>
                    <a:pt x="464556" y="174560"/>
                    <a:pt x="462024" y="176057"/>
                  </a:cubicBezTo>
                  <a:cubicBezTo>
                    <a:pt x="461648" y="176279"/>
                    <a:pt x="461300" y="176548"/>
                    <a:pt x="460989" y="176855"/>
                  </a:cubicBezTo>
                  <a:cubicBezTo>
                    <a:pt x="434319" y="209235"/>
                    <a:pt x="399306" y="233721"/>
                    <a:pt x="359729" y="247671"/>
                  </a:cubicBezTo>
                  <a:cubicBezTo>
                    <a:pt x="319663" y="261354"/>
                    <a:pt x="261004" y="259953"/>
                    <a:pt x="248813" y="209672"/>
                  </a:cubicBezTo>
                  <a:cubicBezTo>
                    <a:pt x="247948" y="206840"/>
                    <a:pt x="244948" y="205244"/>
                    <a:pt x="242114" y="206109"/>
                  </a:cubicBezTo>
                  <a:cubicBezTo>
                    <a:pt x="240872" y="206488"/>
                    <a:pt x="239809" y="207304"/>
                    <a:pt x="239123" y="208406"/>
                  </a:cubicBezTo>
                  <a:cubicBezTo>
                    <a:pt x="208913" y="253572"/>
                    <a:pt x="152938" y="287681"/>
                    <a:pt x="97075" y="281884"/>
                  </a:cubicBezTo>
                  <a:cubicBezTo>
                    <a:pt x="33956" y="275334"/>
                    <a:pt x="12640" y="192151"/>
                    <a:pt x="10597" y="139787"/>
                  </a:cubicBezTo>
                  <a:cubicBezTo>
                    <a:pt x="10333" y="132998"/>
                    <a:pt x="-261" y="132965"/>
                    <a:pt x="5" y="139787"/>
                  </a:cubicBezTo>
                  <a:cubicBezTo>
                    <a:pt x="2201" y="196106"/>
                    <a:pt x="25459" y="282395"/>
                    <a:pt x="91984" y="291986"/>
                  </a:cubicBezTo>
                  <a:cubicBezTo>
                    <a:pt x="149494" y="300277"/>
                    <a:pt x="208049" y="267250"/>
                    <a:pt x="242200" y="222239"/>
                  </a:cubicBezTo>
                  <a:cubicBezTo>
                    <a:pt x="257134" y="258568"/>
                    <a:pt x="299481" y="271035"/>
                    <a:pt x="336913" y="264576"/>
                  </a:cubicBezTo>
                  <a:cubicBezTo>
                    <a:pt x="386182" y="254444"/>
                    <a:pt x="430672" y="228208"/>
                    <a:pt x="463366" y="190007"/>
                  </a:cubicBezTo>
                  <a:cubicBezTo>
                    <a:pt x="499703" y="267494"/>
                    <a:pt x="578396" y="316234"/>
                    <a:pt x="664009" y="314278"/>
                  </a:cubicBezTo>
                  <a:cubicBezTo>
                    <a:pt x="741356" y="311136"/>
                    <a:pt x="843487" y="257137"/>
                    <a:pt x="849363" y="171133"/>
                  </a:cubicBezTo>
                  <a:cubicBezTo>
                    <a:pt x="890054" y="196065"/>
                    <a:pt x="942176" y="192020"/>
                    <a:pt x="978526" y="161107"/>
                  </a:cubicBezTo>
                  <a:cubicBezTo>
                    <a:pt x="1023748" y="123349"/>
                    <a:pt x="1035083" y="59174"/>
                    <a:pt x="1024457" y="383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3" name="Google Shape;3547;p53">
              <a:extLst>
                <a:ext uri="{FF2B5EF4-FFF2-40B4-BE49-F238E27FC236}">
                  <a16:creationId xmlns:a16="http://schemas.microsoft.com/office/drawing/2014/main" id="{6AB993FA-5FEF-8C22-FB43-0624DBE929FC}"/>
                </a:ext>
              </a:extLst>
            </p:cNvPr>
            <p:cNvSpPr/>
            <p:nvPr/>
          </p:nvSpPr>
          <p:spPr>
            <a:xfrm>
              <a:off x="2400411" y="3498299"/>
              <a:ext cx="73020" cy="95022"/>
            </a:xfrm>
            <a:custGeom>
              <a:avLst/>
              <a:gdLst/>
              <a:ahLst/>
              <a:cxnLst/>
              <a:rect l="l" t="t" r="r" b="b"/>
              <a:pathLst>
                <a:path w="73020" h="95022" extrusionOk="0">
                  <a:moveTo>
                    <a:pt x="2756" y="70172"/>
                  </a:moveTo>
                  <a:lnTo>
                    <a:pt x="2989" y="78647"/>
                  </a:lnTo>
                  <a:cubicBezTo>
                    <a:pt x="11597" y="79215"/>
                    <a:pt x="20172" y="80214"/>
                    <a:pt x="28680" y="81639"/>
                  </a:cubicBezTo>
                  <a:cubicBezTo>
                    <a:pt x="43413" y="83498"/>
                    <a:pt x="57682" y="88034"/>
                    <a:pt x="70782" y="95023"/>
                  </a:cubicBezTo>
                  <a:lnTo>
                    <a:pt x="73021" y="91279"/>
                  </a:lnTo>
                  <a:cubicBezTo>
                    <a:pt x="55998" y="71398"/>
                    <a:pt x="57360" y="42421"/>
                    <a:pt x="54252" y="16442"/>
                  </a:cubicBezTo>
                  <a:cubicBezTo>
                    <a:pt x="54053" y="12954"/>
                    <a:pt x="53055" y="9559"/>
                    <a:pt x="51335" y="6518"/>
                  </a:cubicBezTo>
                  <a:cubicBezTo>
                    <a:pt x="47470" y="1757"/>
                    <a:pt x="41406" y="-654"/>
                    <a:pt x="35325" y="154"/>
                  </a:cubicBezTo>
                  <a:cubicBezTo>
                    <a:pt x="20451" y="2174"/>
                    <a:pt x="8050" y="12530"/>
                    <a:pt x="3421" y="26798"/>
                  </a:cubicBezTo>
                  <a:cubicBezTo>
                    <a:pt x="-902" y="40903"/>
                    <a:pt x="-1132" y="55942"/>
                    <a:pt x="2755" y="70172"/>
                  </a:cubicBezTo>
                  <a:close/>
                </a:path>
              </a:pathLst>
            </a:custGeom>
            <a:solidFill>
              <a:srgbClr val="F5DBD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4" name="Google Shape;3548;p53">
              <a:extLst>
                <a:ext uri="{FF2B5EF4-FFF2-40B4-BE49-F238E27FC236}">
                  <a16:creationId xmlns:a16="http://schemas.microsoft.com/office/drawing/2014/main" id="{ABA2112B-DCC2-ABF5-357C-B581237316D3}"/>
                </a:ext>
              </a:extLst>
            </p:cNvPr>
            <p:cNvSpPr/>
            <p:nvPr/>
          </p:nvSpPr>
          <p:spPr>
            <a:xfrm>
              <a:off x="2300362" y="3576433"/>
              <a:ext cx="220945" cy="307465"/>
            </a:xfrm>
            <a:custGeom>
              <a:avLst/>
              <a:gdLst/>
              <a:ahLst/>
              <a:cxnLst/>
              <a:rect l="l" t="t" r="r" b="b"/>
              <a:pathLst>
                <a:path w="220945" h="307465" extrusionOk="0">
                  <a:moveTo>
                    <a:pt x="100631" y="157633"/>
                  </a:moveTo>
                  <a:cubicBezTo>
                    <a:pt x="84642" y="154938"/>
                    <a:pt x="68425" y="153840"/>
                    <a:pt x="52218" y="154356"/>
                  </a:cubicBezTo>
                  <a:cubicBezTo>
                    <a:pt x="43442" y="154584"/>
                    <a:pt x="32870" y="156615"/>
                    <a:pt x="29733" y="164824"/>
                  </a:cubicBezTo>
                  <a:cubicBezTo>
                    <a:pt x="28030" y="171066"/>
                    <a:pt x="30237" y="177720"/>
                    <a:pt x="35333" y="181710"/>
                  </a:cubicBezTo>
                  <a:cubicBezTo>
                    <a:pt x="40433" y="185486"/>
                    <a:pt x="46229" y="188218"/>
                    <a:pt x="52388" y="189750"/>
                  </a:cubicBezTo>
                  <a:cubicBezTo>
                    <a:pt x="80269" y="198494"/>
                    <a:pt x="108126" y="207243"/>
                    <a:pt x="135959" y="215998"/>
                  </a:cubicBezTo>
                  <a:lnTo>
                    <a:pt x="136920" y="216662"/>
                  </a:lnTo>
                  <a:cubicBezTo>
                    <a:pt x="136832" y="247345"/>
                    <a:pt x="132662" y="277880"/>
                    <a:pt x="124521" y="307465"/>
                  </a:cubicBezTo>
                  <a:cubicBezTo>
                    <a:pt x="164044" y="279973"/>
                    <a:pt x="194031" y="240877"/>
                    <a:pt x="210329" y="195596"/>
                  </a:cubicBezTo>
                  <a:cubicBezTo>
                    <a:pt x="226374" y="150038"/>
                    <a:pt x="224163" y="100044"/>
                    <a:pt x="204158" y="56079"/>
                  </a:cubicBezTo>
                  <a:cubicBezTo>
                    <a:pt x="198627" y="43483"/>
                    <a:pt x="190400" y="32252"/>
                    <a:pt x="180057" y="23175"/>
                  </a:cubicBezTo>
                  <a:cubicBezTo>
                    <a:pt x="177174" y="20812"/>
                    <a:pt x="174086" y="18708"/>
                    <a:pt x="170832" y="16889"/>
                  </a:cubicBezTo>
                  <a:cubicBezTo>
                    <a:pt x="157732" y="9900"/>
                    <a:pt x="143463" y="5364"/>
                    <a:pt x="128729" y="3505"/>
                  </a:cubicBezTo>
                  <a:cubicBezTo>
                    <a:pt x="120221" y="2079"/>
                    <a:pt x="111647" y="1081"/>
                    <a:pt x="103039" y="513"/>
                  </a:cubicBezTo>
                  <a:cubicBezTo>
                    <a:pt x="83307" y="-913"/>
                    <a:pt x="63473" y="637"/>
                    <a:pt x="44204" y="5112"/>
                  </a:cubicBezTo>
                  <a:cubicBezTo>
                    <a:pt x="34332" y="6515"/>
                    <a:pt x="25457" y="11873"/>
                    <a:pt x="19623" y="19952"/>
                  </a:cubicBezTo>
                  <a:cubicBezTo>
                    <a:pt x="14822" y="28613"/>
                    <a:pt x="20021" y="42429"/>
                    <a:pt x="29932" y="42018"/>
                  </a:cubicBezTo>
                  <a:lnTo>
                    <a:pt x="30606" y="44659"/>
                  </a:lnTo>
                  <a:lnTo>
                    <a:pt x="30046" y="44786"/>
                  </a:lnTo>
                  <a:cubicBezTo>
                    <a:pt x="22370" y="46477"/>
                    <a:pt x="15146" y="49795"/>
                    <a:pt x="8863" y="54515"/>
                  </a:cubicBezTo>
                  <a:cubicBezTo>
                    <a:pt x="2507" y="59370"/>
                    <a:pt x="-803" y="67225"/>
                    <a:pt x="166" y="75161"/>
                  </a:cubicBezTo>
                  <a:cubicBezTo>
                    <a:pt x="2414" y="83507"/>
                    <a:pt x="9113" y="89917"/>
                    <a:pt x="17556" y="91798"/>
                  </a:cubicBezTo>
                  <a:cubicBezTo>
                    <a:pt x="25855" y="93535"/>
                    <a:pt x="34403" y="93738"/>
                    <a:pt x="42775" y="92397"/>
                  </a:cubicBezTo>
                  <a:lnTo>
                    <a:pt x="42818" y="92903"/>
                  </a:lnTo>
                  <a:cubicBezTo>
                    <a:pt x="40725" y="93084"/>
                    <a:pt x="38719" y="93319"/>
                    <a:pt x="36643" y="93568"/>
                  </a:cubicBezTo>
                  <a:cubicBezTo>
                    <a:pt x="27626" y="93511"/>
                    <a:pt x="19187" y="97996"/>
                    <a:pt x="14194" y="105498"/>
                  </a:cubicBezTo>
                  <a:cubicBezTo>
                    <a:pt x="11756" y="112258"/>
                    <a:pt x="13474" y="119817"/>
                    <a:pt x="18594" y="124862"/>
                  </a:cubicBezTo>
                  <a:cubicBezTo>
                    <a:pt x="23636" y="129753"/>
                    <a:pt x="29657" y="133523"/>
                    <a:pt x="36261" y="135923"/>
                  </a:cubicBezTo>
                  <a:cubicBezTo>
                    <a:pt x="57054" y="144908"/>
                    <a:pt x="78646" y="151921"/>
                    <a:pt x="100751" y="156870"/>
                  </a:cubicBezTo>
                  <a:close/>
                </a:path>
              </a:pathLst>
            </a:custGeom>
            <a:solidFill>
              <a:srgbClr val="F198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5" name="Google Shape;3549;p53">
              <a:extLst>
                <a:ext uri="{FF2B5EF4-FFF2-40B4-BE49-F238E27FC236}">
                  <a16:creationId xmlns:a16="http://schemas.microsoft.com/office/drawing/2014/main" id="{63BCCD2D-C893-E26F-DF73-2D34E5B792AD}"/>
                </a:ext>
              </a:extLst>
            </p:cNvPr>
            <p:cNvSpPr/>
            <p:nvPr/>
          </p:nvSpPr>
          <p:spPr>
            <a:xfrm>
              <a:off x="2400411" y="3498299"/>
              <a:ext cx="73020" cy="95022"/>
            </a:xfrm>
            <a:custGeom>
              <a:avLst/>
              <a:gdLst/>
              <a:ahLst/>
              <a:cxnLst/>
              <a:rect l="l" t="t" r="r" b="b"/>
              <a:pathLst>
                <a:path w="73020" h="95022" extrusionOk="0">
                  <a:moveTo>
                    <a:pt x="2756" y="70172"/>
                  </a:moveTo>
                  <a:lnTo>
                    <a:pt x="2989" y="78647"/>
                  </a:lnTo>
                  <a:cubicBezTo>
                    <a:pt x="11597" y="79215"/>
                    <a:pt x="20172" y="80214"/>
                    <a:pt x="28680" y="81639"/>
                  </a:cubicBezTo>
                  <a:cubicBezTo>
                    <a:pt x="43413" y="83498"/>
                    <a:pt x="57682" y="88034"/>
                    <a:pt x="70782" y="95023"/>
                  </a:cubicBezTo>
                  <a:lnTo>
                    <a:pt x="73021" y="91279"/>
                  </a:lnTo>
                  <a:cubicBezTo>
                    <a:pt x="55998" y="71398"/>
                    <a:pt x="57360" y="42421"/>
                    <a:pt x="54252" y="16442"/>
                  </a:cubicBezTo>
                  <a:cubicBezTo>
                    <a:pt x="54053" y="12954"/>
                    <a:pt x="53055" y="9559"/>
                    <a:pt x="51335" y="6518"/>
                  </a:cubicBezTo>
                  <a:cubicBezTo>
                    <a:pt x="47470" y="1757"/>
                    <a:pt x="41406" y="-654"/>
                    <a:pt x="35325" y="154"/>
                  </a:cubicBezTo>
                  <a:cubicBezTo>
                    <a:pt x="20451" y="2174"/>
                    <a:pt x="8050" y="12530"/>
                    <a:pt x="3421" y="26798"/>
                  </a:cubicBezTo>
                  <a:cubicBezTo>
                    <a:pt x="-902" y="40903"/>
                    <a:pt x="-1132" y="55942"/>
                    <a:pt x="2755" y="70172"/>
                  </a:cubicBezTo>
                  <a:close/>
                </a:path>
              </a:pathLst>
            </a:custGeom>
            <a:solidFill>
              <a:srgbClr val="DB847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6" name="Google Shape;3550;p53">
              <a:extLst>
                <a:ext uri="{FF2B5EF4-FFF2-40B4-BE49-F238E27FC236}">
                  <a16:creationId xmlns:a16="http://schemas.microsoft.com/office/drawing/2014/main" id="{EB47103B-A5EC-9ECE-A32D-5C541822972B}"/>
                </a:ext>
              </a:extLst>
            </p:cNvPr>
            <p:cNvSpPr/>
            <p:nvPr/>
          </p:nvSpPr>
          <p:spPr>
            <a:xfrm>
              <a:off x="2326084" y="3727311"/>
              <a:ext cx="113547" cy="65369"/>
            </a:xfrm>
            <a:custGeom>
              <a:avLst/>
              <a:gdLst/>
              <a:ahLst/>
              <a:cxnLst/>
              <a:rect l="l" t="t" r="r" b="b"/>
              <a:pathLst>
                <a:path w="113547" h="65369" extrusionOk="0">
                  <a:moveTo>
                    <a:pt x="110375" y="64900"/>
                  </a:moveTo>
                  <a:cubicBezTo>
                    <a:pt x="101460" y="60224"/>
                    <a:pt x="92020" y="56626"/>
                    <a:pt x="82254" y="54179"/>
                  </a:cubicBezTo>
                  <a:cubicBezTo>
                    <a:pt x="72836" y="50845"/>
                    <a:pt x="63403" y="47592"/>
                    <a:pt x="53960" y="44328"/>
                  </a:cubicBezTo>
                  <a:cubicBezTo>
                    <a:pt x="44650" y="41110"/>
                    <a:pt x="35319" y="37972"/>
                    <a:pt x="25969" y="34914"/>
                  </a:cubicBezTo>
                  <a:cubicBezTo>
                    <a:pt x="18015" y="32315"/>
                    <a:pt x="6682" y="27958"/>
                    <a:pt x="6901" y="17745"/>
                  </a:cubicBezTo>
                  <a:cubicBezTo>
                    <a:pt x="7089" y="8973"/>
                    <a:pt x="18361" y="7203"/>
                    <a:pt x="25106" y="6806"/>
                  </a:cubicBezTo>
                  <a:cubicBezTo>
                    <a:pt x="34374" y="6389"/>
                    <a:pt x="43656" y="6463"/>
                    <a:pt x="52916" y="7030"/>
                  </a:cubicBezTo>
                  <a:cubicBezTo>
                    <a:pt x="62827" y="7596"/>
                    <a:pt x="72693" y="8784"/>
                    <a:pt x="82455" y="10588"/>
                  </a:cubicBezTo>
                  <a:cubicBezTo>
                    <a:pt x="92470" y="12336"/>
                    <a:pt x="102289" y="15379"/>
                    <a:pt x="112331" y="16865"/>
                  </a:cubicBezTo>
                  <a:cubicBezTo>
                    <a:pt x="113303" y="17009"/>
                    <a:pt x="114096" y="15679"/>
                    <a:pt x="113061" y="15138"/>
                  </a:cubicBezTo>
                  <a:cubicBezTo>
                    <a:pt x="96914" y="7958"/>
                    <a:pt x="79648" y="3617"/>
                    <a:pt x="62023" y="2306"/>
                  </a:cubicBezTo>
                  <a:cubicBezTo>
                    <a:pt x="52943" y="1073"/>
                    <a:pt x="43800" y="354"/>
                    <a:pt x="34639" y="153"/>
                  </a:cubicBezTo>
                  <a:cubicBezTo>
                    <a:pt x="27561" y="-324"/>
                    <a:pt x="20453" y="317"/>
                    <a:pt x="13575" y="2051"/>
                  </a:cubicBezTo>
                  <a:cubicBezTo>
                    <a:pt x="4217" y="4144"/>
                    <a:pt x="-1672" y="13422"/>
                    <a:pt x="423" y="22773"/>
                  </a:cubicBezTo>
                  <a:cubicBezTo>
                    <a:pt x="1055" y="25597"/>
                    <a:pt x="2384" y="28217"/>
                    <a:pt x="4288" y="30396"/>
                  </a:cubicBezTo>
                  <a:cubicBezTo>
                    <a:pt x="8917" y="35515"/>
                    <a:pt x="14933" y="39182"/>
                    <a:pt x="21605" y="40954"/>
                  </a:cubicBezTo>
                  <a:cubicBezTo>
                    <a:pt x="30383" y="43927"/>
                    <a:pt x="39329" y="46463"/>
                    <a:pt x="48264" y="48913"/>
                  </a:cubicBezTo>
                  <a:cubicBezTo>
                    <a:pt x="58564" y="51736"/>
                    <a:pt x="68793" y="54779"/>
                    <a:pt x="79106" y="57559"/>
                  </a:cubicBezTo>
                  <a:cubicBezTo>
                    <a:pt x="84600" y="59041"/>
                    <a:pt x="90108" y="60523"/>
                    <a:pt x="95566" y="62132"/>
                  </a:cubicBezTo>
                  <a:cubicBezTo>
                    <a:pt x="100290" y="63875"/>
                    <a:pt x="105229" y="64964"/>
                    <a:pt x="110248" y="65369"/>
                  </a:cubicBezTo>
                  <a:cubicBezTo>
                    <a:pt x="110389" y="65365"/>
                    <a:pt x="110499" y="65248"/>
                    <a:pt x="110495" y="65108"/>
                  </a:cubicBezTo>
                  <a:cubicBezTo>
                    <a:pt x="110492" y="65023"/>
                    <a:pt x="110448" y="64945"/>
                    <a:pt x="110376" y="6490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7" name="Google Shape;3551;p53">
              <a:extLst>
                <a:ext uri="{FF2B5EF4-FFF2-40B4-BE49-F238E27FC236}">
                  <a16:creationId xmlns:a16="http://schemas.microsoft.com/office/drawing/2014/main" id="{36D1A645-8052-3AA7-816B-CB28AF6EBC18}"/>
                </a:ext>
              </a:extLst>
            </p:cNvPr>
            <p:cNvSpPr/>
            <p:nvPr/>
          </p:nvSpPr>
          <p:spPr>
            <a:xfrm>
              <a:off x="2309787" y="3665193"/>
              <a:ext cx="121674" cy="68845"/>
            </a:xfrm>
            <a:custGeom>
              <a:avLst/>
              <a:gdLst/>
              <a:ahLst/>
              <a:cxnLst/>
              <a:rect l="l" t="t" r="r" b="b"/>
              <a:pathLst>
                <a:path w="121674" h="68845" extrusionOk="0">
                  <a:moveTo>
                    <a:pt x="91557" y="67406"/>
                  </a:moveTo>
                  <a:cubicBezTo>
                    <a:pt x="73419" y="62178"/>
                    <a:pt x="55628" y="55810"/>
                    <a:pt x="38292" y="48342"/>
                  </a:cubicBezTo>
                  <a:cubicBezTo>
                    <a:pt x="29793" y="45438"/>
                    <a:pt x="21751" y="41343"/>
                    <a:pt x="14405" y="36177"/>
                  </a:cubicBezTo>
                  <a:cubicBezTo>
                    <a:pt x="7480" y="31783"/>
                    <a:pt x="5431" y="22610"/>
                    <a:pt x="9829" y="15689"/>
                  </a:cubicBezTo>
                  <a:cubicBezTo>
                    <a:pt x="10252" y="15023"/>
                    <a:pt x="10728" y="14391"/>
                    <a:pt x="11252" y="13801"/>
                  </a:cubicBezTo>
                  <a:cubicBezTo>
                    <a:pt x="17767" y="9062"/>
                    <a:pt x="25617" y="6509"/>
                    <a:pt x="33675" y="6509"/>
                  </a:cubicBezTo>
                  <a:cubicBezTo>
                    <a:pt x="43063" y="5434"/>
                    <a:pt x="52510" y="4948"/>
                    <a:pt x="61960" y="5054"/>
                  </a:cubicBezTo>
                  <a:cubicBezTo>
                    <a:pt x="81366" y="5839"/>
                    <a:pt x="100688" y="8048"/>
                    <a:pt x="119770" y="11661"/>
                  </a:cubicBezTo>
                  <a:cubicBezTo>
                    <a:pt x="120593" y="11864"/>
                    <a:pt x="121425" y="11363"/>
                    <a:pt x="121629" y="10540"/>
                  </a:cubicBezTo>
                  <a:cubicBezTo>
                    <a:pt x="121825" y="9748"/>
                    <a:pt x="121367" y="8942"/>
                    <a:pt x="120586" y="8704"/>
                  </a:cubicBezTo>
                  <a:cubicBezTo>
                    <a:pt x="98819" y="1912"/>
                    <a:pt x="76013" y="-943"/>
                    <a:pt x="53242" y="273"/>
                  </a:cubicBezTo>
                  <a:cubicBezTo>
                    <a:pt x="42689" y="349"/>
                    <a:pt x="32159" y="1276"/>
                    <a:pt x="21755" y="3045"/>
                  </a:cubicBezTo>
                  <a:cubicBezTo>
                    <a:pt x="14336" y="3599"/>
                    <a:pt x="7468" y="7160"/>
                    <a:pt x="2744" y="12903"/>
                  </a:cubicBezTo>
                  <a:cubicBezTo>
                    <a:pt x="-1282" y="19883"/>
                    <a:pt x="-849" y="28572"/>
                    <a:pt x="3852" y="35117"/>
                  </a:cubicBezTo>
                  <a:cubicBezTo>
                    <a:pt x="9492" y="42329"/>
                    <a:pt x="17163" y="47687"/>
                    <a:pt x="25878" y="50500"/>
                  </a:cubicBezTo>
                  <a:cubicBezTo>
                    <a:pt x="46860" y="59107"/>
                    <a:pt x="68769" y="65256"/>
                    <a:pt x="91166" y="68824"/>
                  </a:cubicBezTo>
                  <a:cubicBezTo>
                    <a:pt x="91561" y="68921"/>
                    <a:pt x="91960" y="68679"/>
                    <a:pt x="92056" y="68284"/>
                  </a:cubicBezTo>
                  <a:cubicBezTo>
                    <a:pt x="92149" y="67906"/>
                    <a:pt x="91930" y="67520"/>
                    <a:pt x="91557" y="6740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8" name="Google Shape;3552;p53">
              <a:extLst>
                <a:ext uri="{FF2B5EF4-FFF2-40B4-BE49-F238E27FC236}">
                  <a16:creationId xmlns:a16="http://schemas.microsoft.com/office/drawing/2014/main" id="{577E813C-ABBA-743E-2496-06E3A1BDE8E6}"/>
                </a:ext>
              </a:extLst>
            </p:cNvPr>
            <p:cNvSpPr/>
            <p:nvPr/>
          </p:nvSpPr>
          <p:spPr>
            <a:xfrm>
              <a:off x="2297404" y="3611316"/>
              <a:ext cx="144660" cy="59865"/>
            </a:xfrm>
            <a:custGeom>
              <a:avLst/>
              <a:gdLst/>
              <a:ahLst/>
              <a:cxnLst/>
              <a:rect l="l" t="t" r="r" b="b"/>
              <a:pathLst>
                <a:path w="144660" h="59865" extrusionOk="0">
                  <a:moveTo>
                    <a:pt x="45761" y="56951"/>
                  </a:moveTo>
                  <a:cubicBezTo>
                    <a:pt x="32093" y="56667"/>
                    <a:pt x="5601" y="57291"/>
                    <a:pt x="5617" y="37156"/>
                  </a:cubicBezTo>
                  <a:cubicBezTo>
                    <a:pt x="5632" y="18713"/>
                    <a:pt x="30030" y="13552"/>
                    <a:pt x="43957" y="10456"/>
                  </a:cubicBezTo>
                  <a:cubicBezTo>
                    <a:pt x="59770" y="6639"/>
                    <a:pt x="75970" y="4653"/>
                    <a:pt x="92237" y="4536"/>
                  </a:cubicBezTo>
                  <a:cubicBezTo>
                    <a:pt x="109457" y="4903"/>
                    <a:pt x="126607" y="6852"/>
                    <a:pt x="143470" y="10361"/>
                  </a:cubicBezTo>
                  <a:cubicBezTo>
                    <a:pt x="143989" y="10484"/>
                    <a:pt x="144511" y="10163"/>
                    <a:pt x="144634" y="9643"/>
                  </a:cubicBezTo>
                  <a:cubicBezTo>
                    <a:pt x="144751" y="9150"/>
                    <a:pt x="144467" y="8650"/>
                    <a:pt x="143984" y="8498"/>
                  </a:cubicBezTo>
                  <a:cubicBezTo>
                    <a:pt x="123852" y="2352"/>
                    <a:pt x="102857" y="-494"/>
                    <a:pt x="81815" y="70"/>
                  </a:cubicBezTo>
                  <a:cubicBezTo>
                    <a:pt x="60901" y="-437"/>
                    <a:pt x="40093" y="3202"/>
                    <a:pt x="20595" y="10777"/>
                  </a:cubicBezTo>
                  <a:cubicBezTo>
                    <a:pt x="7518" y="16497"/>
                    <a:pt x="-5473" y="31290"/>
                    <a:pt x="2384" y="46186"/>
                  </a:cubicBezTo>
                  <a:cubicBezTo>
                    <a:pt x="10602" y="61765"/>
                    <a:pt x="31144" y="61310"/>
                    <a:pt x="45901" y="57983"/>
                  </a:cubicBezTo>
                  <a:cubicBezTo>
                    <a:pt x="46179" y="57897"/>
                    <a:pt x="46335" y="57602"/>
                    <a:pt x="46249" y="57324"/>
                  </a:cubicBezTo>
                  <a:cubicBezTo>
                    <a:pt x="46183" y="57108"/>
                    <a:pt x="45987" y="56959"/>
                    <a:pt x="45761" y="5695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9" name="Google Shape;3553;p53">
              <a:extLst>
                <a:ext uri="{FF2B5EF4-FFF2-40B4-BE49-F238E27FC236}">
                  <a16:creationId xmlns:a16="http://schemas.microsoft.com/office/drawing/2014/main" id="{582DEC57-54E2-7B96-946A-278CD0178B2C}"/>
                </a:ext>
              </a:extLst>
            </p:cNvPr>
            <p:cNvSpPr/>
            <p:nvPr/>
          </p:nvSpPr>
          <p:spPr>
            <a:xfrm>
              <a:off x="2315616" y="3572868"/>
              <a:ext cx="208906" cy="313891"/>
            </a:xfrm>
            <a:custGeom>
              <a:avLst/>
              <a:gdLst/>
              <a:ahLst/>
              <a:cxnLst/>
              <a:rect l="l" t="t" r="r" b="b"/>
              <a:pathLst>
                <a:path w="208906" h="313891" extrusionOk="0">
                  <a:moveTo>
                    <a:pt x="15116" y="43870"/>
                  </a:moveTo>
                  <a:cubicBezTo>
                    <a:pt x="-2246" y="41323"/>
                    <a:pt x="6834" y="22112"/>
                    <a:pt x="14378" y="17133"/>
                  </a:cubicBezTo>
                  <a:cubicBezTo>
                    <a:pt x="18497" y="14722"/>
                    <a:pt x="22965" y="12965"/>
                    <a:pt x="27623" y="11924"/>
                  </a:cubicBezTo>
                  <a:cubicBezTo>
                    <a:pt x="39047" y="8977"/>
                    <a:pt x="50760" y="7295"/>
                    <a:pt x="62552" y="6907"/>
                  </a:cubicBezTo>
                  <a:cubicBezTo>
                    <a:pt x="84407" y="5928"/>
                    <a:pt x="106290" y="8082"/>
                    <a:pt x="127534" y="13302"/>
                  </a:cubicBezTo>
                  <a:cubicBezTo>
                    <a:pt x="171334" y="24255"/>
                    <a:pt x="191701" y="62276"/>
                    <a:pt x="199451" y="104196"/>
                  </a:cubicBezTo>
                  <a:cubicBezTo>
                    <a:pt x="214372" y="184907"/>
                    <a:pt x="172131" y="261993"/>
                    <a:pt x="107849" y="308651"/>
                  </a:cubicBezTo>
                  <a:lnTo>
                    <a:pt x="111924" y="311782"/>
                  </a:lnTo>
                  <a:cubicBezTo>
                    <a:pt x="120023" y="281938"/>
                    <a:pt x="124148" y="251159"/>
                    <a:pt x="124193" y="220237"/>
                  </a:cubicBezTo>
                  <a:cubicBezTo>
                    <a:pt x="124153" y="218846"/>
                    <a:pt x="122990" y="217750"/>
                    <a:pt x="121598" y="217791"/>
                  </a:cubicBezTo>
                  <a:cubicBezTo>
                    <a:pt x="120262" y="217830"/>
                    <a:pt x="119188" y="218903"/>
                    <a:pt x="119149" y="220237"/>
                  </a:cubicBezTo>
                  <a:cubicBezTo>
                    <a:pt x="118528" y="250652"/>
                    <a:pt x="114307" y="280886"/>
                    <a:pt x="106574" y="310308"/>
                  </a:cubicBezTo>
                  <a:cubicBezTo>
                    <a:pt x="105999" y="312465"/>
                    <a:pt x="108606" y="314923"/>
                    <a:pt x="110649" y="313439"/>
                  </a:cubicBezTo>
                  <a:cubicBezTo>
                    <a:pt x="173950" y="267493"/>
                    <a:pt x="216762" y="193243"/>
                    <a:pt x="207696" y="113372"/>
                  </a:cubicBezTo>
                  <a:cubicBezTo>
                    <a:pt x="203847" y="79464"/>
                    <a:pt x="190911" y="38504"/>
                    <a:pt x="160477" y="19231"/>
                  </a:cubicBezTo>
                  <a:cubicBezTo>
                    <a:pt x="127120" y="-1893"/>
                    <a:pt x="76878" y="-3100"/>
                    <a:pt x="39296" y="3669"/>
                  </a:cubicBezTo>
                  <a:cubicBezTo>
                    <a:pt x="25924" y="6078"/>
                    <a:pt x="4887" y="10174"/>
                    <a:pt x="770" y="25931"/>
                  </a:cubicBezTo>
                  <a:cubicBezTo>
                    <a:pt x="-1978" y="34644"/>
                    <a:pt x="2862" y="43935"/>
                    <a:pt x="11581" y="46682"/>
                  </a:cubicBezTo>
                  <a:cubicBezTo>
                    <a:pt x="12580" y="46997"/>
                    <a:pt x="13607" y="47216"/>
                    <a:pt x="14647" y="47337"/>
                  </a:cubicBezTo>
                  <a:cubicBezTo>
                    <a:pt x="16606" y="47503"/>
                    <a:pt x="17091" y="44161"/>
                    <a:pt x="15116" y="4387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0" name="Google Shape;3554;p53">
              <a:extLst>
                <a:ext uri="{FF2B5EF4-FFF2-40B4-BE49-F238E27FC236}">
                  <a16:creationId xmlns:a16="http://schemas.microsoft.com/office/drawing/2014/main" id="{DCFEE6B3-CFBB-8FC1-59E6-C537C90375D0}"/>
                </a:ext>
              </a:extLst>
            </p:cNvPr>
            <p:cNvSpPr/>
            <p:nvPr/>
          </p:nvSpPr>
          <p:spPr>
            <a:xfrm>
              <a:off x="2397865" y="3496439"/>
              <a:ext cx="76287" cy="93843"/>
            </a:xfrm>
            <a:custGeom>
              <a:avLst/>
              <a:gdLst/>
              <a:ahLst/>
              <a:cxnLst/>
              <a:rect l="l" t="t" r="r" b="b"/>
              <a:pathLst>
                <a:path w="76287" h="93843" extrusionOk="0">
                  <a:moveTo>
                    <a:pt x="76266" y="92921"/>
                  </a:moveTo>
                  <a:cubicBezTo>
                    <a:pt x="75238" y="90296"/>
                    <a:pt x="73853" y="87826"/>
                    <a:pt x="72152" y="85579"/>
                  </a:cubicBezTo>
                  <a:cubicBezTo>
                    <a:pt x="70239" y="82409"/>
                    <a:pt x="68630" y="79066"/>
                    <a:pt x="67346" y="75595"/>
                  </a:cubicBezTo>
                  <a:cubicBezTo>
                    <a:pt x="65086" y="69279"/>
                    <a:pt x="63486" y="62747"/>
                    <a:pt x="62573" y="56102"/>
                  </a:cubicBezTo>
                  <a:cubicBezTo>
                    <a:pt x="60484" y="42209"/>
                    <a:pt x="60630" y="27966"/>
                    <a:pt x="57575" y="14226"/>
                  </a:cubicBezTo>
                  <a:cubicBezTo>
                    <a:pt x="54864" y="4016"/>
                    <a:pt x="44383" y="-2065"/>
                    <a:pt x="34166" y="644"/>
                  </a:cubicBezTo>
                  <a:cubicBezTo>
                    <a:pt x="33351" y="861"/>
                    <a:pt x="32550" y="1131"/>
                    <a:pt x="31771" y="1452"/>
                  </a:cubicBezTo>
                  <a:cubicBezTo>
                    <a:pt x="20323" y="5049"/>
                    <a:pt x="10895" y="13252"/>
                    <a:pt x="5754" y="24087"/>
                  </a:cubicBezTo>
                  <a:cubicBezTo>
                    <a:pt x="-727" y="39494"/>
                    <a:pt x="-1767" y="56648"/>
                    <a:pt x="2806" y="72725"/>
                  </a:cubicBezTo>
                  <a:cubicBezTo>
                    <a:pt x="3500" y="75995"/>
                    <a:pt x="8566" y="74617"/>
                    <a:pt x="7832" y="71341"/>
                  </a:cubicBezTo>
                  <a:cubicBezTo>
                    <a:pt x="2534" y="47701"/>
                    <a:pt x="3655" y="12987"/>
                    <a:pt x="31998" y="4666"/>
                  </a:cubicBezTo>
                  <a:cubicBezTo>
                    <a:pt x="38113" y="2423"/>
                    <a:pt x="44932" y="3230"/>
                    <a:pt x="50354" y="6838"/>
                  </a:cubicBezTo>
                  <a:cubicBezTo>
                    <a:pt x="56252" y="11634"/>
                    <a:pt x="55247" y="20597"/>
                    <a:pt x="55788" y="27451"/>
                  </a:cubicBezTo>
                  <a:cubicBezTo>
                    <a:pt x="56422" y="39022"/>
                    <a:pt x="57754" y="50546"/>
                    <a:pt x="59776" y="61957"/>
                  </a:cubicBezTo>
                  <a:cubicBezTo>
                    <a:pt x="60937" y="67969"/>
                    <a:pt x="62733" y="73842"/>
                    <a:pt x="65134" y="79476"/>
                  </a:cubicBezTo>
                  <a:cubicBezTo>
                    <a:pt x="66874" y="85185"/>
                    <a:pt x="70396" y="90187"/>
                    <a:pt x="75186" y="93752"/>
                  </a:cubicBezTo>
                  <a:cubicBezTo>
                    <a:pt x="75546" y="93949"/>
                    <a:pt x="75999" y="93816"/>
                    <a:pt x="76196" y="93456"/>
                  </a:cubicBezTo>
                  <a:cubicBezTo>
                    <a:pt x="76285" y="93292"/>
                    <a:pt x="76310" y="93102"/>
                    <a:pt x="76266" y="9292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1" name="Google Shape;3555;p53">
              <a:extLst>
                <a:ext uri="{FF2B5EF4-FFF2-40B4-BE49-F238E27FC236}">
                  <a16:creationId xmlns:a16="http://schemas.microsoft.com/office/drawing/2014/main" id="{F11B508F-3D52-6331-346C-C23EB7D97E90}"/>
                </a:ext>
              </a:extLst>
            </p:cNvPr>
            <p:cNvSpPr/>
            <p:nvPr/>
          </p:nvSpPr>
          <p:spPr>
            <a:xfrm>
              <a:off x="1216095" y="3533832"/>
              <a:ext cx="79187" cy="89329"/>
            </a:xfrm>
            <a:custGeom>
              <a:avLst/>
              <a:gdLst/>
              <a:ahLst/>
              <a:cxnLst/>
              <a:rect l="l" t="t" r="r" b="b"/>
              <a:pathLst>
                <a:path w="79187" h="89329" extrusionOk="0">
                  <a:moveTo>
                    <a:pt x="72604" y="74719"/>
                  </a:moveTo>
                  <a:lnTo>
                    <a:pt x="71128" y="83068"/>
                  </a:lnTo>
                  <a:cubicBezTo>
                    <a:pt x="62529" y="82367"/>
                    <a:pt x="53901" y="82098"/>
                    <a:pt x="45276" y="82261"/>
                  </a:cubicBezTo>
                  <a:cubicBezTo>
                    <a:pt x="30430" y="81940"/>
                    <a:pt x="15650" y="84336"/>
                    <a:pt x="1666" y="89330"/>
                  </a:cubicBezTo>
                  <a:lnTo>
                    <a:pt x="0" y="85299"/>
                  </a:lnTo>
                  <a:cubicBezTo>
                    <a:pt x="19756" y="68127"/>
                    <a:pt x="22663" y="39264"/>
                    <a:pt x="29550" y="14021"/>
                  </a:cubicBezTo>
                  <a:cubicBezTo>
                    <a:pt x="30259" y="10601"/>
                    <a:pt x="31744" y="7389"/>
                    <a:pt x="33891" y="4632"/>
                  </a:cubicBezTo>
                  <a:cubicBezTo>
                    <a:pt x="38413" y="488"/>
                    <a:pt x="44766" y="-1007"/>
                    <a:pt x="50664" y="683"/>
                  </a:cubicBezTo>
                  <a:cubicBezTo>
                    <a:pt x="65080" y="4862"/>
                    <a:pt x="75826" y="16923"/>
                    <a:pt x="78312" y="31715"/>
                  </a:cubicBezTo>
                  <a:cubicBezTo>
                    <a:pt x="80517" y="46301"/>
                    <a:pt x="78537" y="61212"/>
                    <a:pt x="72604" y="74719"/>
                  </a:cubicBezTo>
                  <a:close/>
                </a:path>
              </a:pathLst>
            </a:custGeom>
            <a:solidFill>
              <a:srgbClr val="F5DBD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2" name="Google Shape;3556;p53">
              <a:extLst>
                <a:ext uri="{FF2B5EF4-FFF2-40B4-BE49-F238E27FC236}">
                  <a16:creationId xmlns:a16="http://schemas.microsoft.com/office/drawing/2014/main" id="{ED2ABF35-0FB2-1718-5519-78F37FC43950}"/>
                </a:ext>
              </a:extLst>
            </p:cNvPr>
            <p:cNvSpPr/>
            <p:nvPr/>
          </p:nvSpPr>
          <p:spPr>
            <a:xfrm>
              <a:off x="1149046" y="3616046"/>
              <a:ext cx="229789" cy="301335"/>
            </a:xfrm>
            <a:custGeom>
              <a:avLst/>
              <a:gdLst/>
              <a:ahLst/>
              <a:cxnLst/>
              <a:rect l="l" t="t" r="r" b="b"/>
              <a:pathLst>
                <a:path w="229789" h="301335" extrusionOk="0">
                  <a:moveTo>
                    <a:pt x="117497" y="156628"/>
                  </a:moveTo>
                  <a:cubicBezTo>
                    <a:pt x="133708" y="156304"/>
                    <a:pt x="149912" y="157595"/>
                    <a:pt x="165867" y="160481"/>
                  </a:cubicBezTo>
                  <a:cubicBezTo>
                    <a:pt x="174514" y="161992"/>
                    <a:pt x="184674" y="165551"/>
                    <a:pt x="186572" y="174132"/>
                  </a:cubicBezTo>
                  <a:cubicBezTo>
                    <a:pt x="187340" y="180556"/>
                    <a:pt x="184179" y="186814"/>
                    <a:pt x="178552" y="190014"/>
                  </a:cubicBezTo>
                  <a:cubicBezTo>
                    <a:pt x="172954" y="193002"/>
                    <a:pt x="166820" y="194856"/>
                    <a:pt x="160503" y="195466"/>
                  </a:cubicBezTo>
                  <a:cubicBezTo>
                    <a:pt x="131641" y="200029"/>
                    <a:pt x="102801" y="204600"/>
                    <a:pt x="73984" y="209181"/>
                  </a:cubicBezTo>
                  <a:lnTo>
                    <a:pt x="72936" y="209697"/>
                  </a:lnTo>
                  <a:cubicBezTo>
                    <a:pt x="68520" y="240061"/>
                    <a:pt x="68162" y="270877"/>
                    <a:pt x="71873" y="301336"/>
                  </a:cubicBezTo>
                  <a:cubicBezTo>
                    <a:pt x="36813" y="268348"/>
                    <a:pt x="12888" y="225280"/>
                    <a:pt x="3412" y="178100"/>
                  </a:cubicBezTo>
                  <a:cubicBezTo>
                    <a:pt x="-5774" y="130683"/>
                    <a:pt x="3752" y="81553"/>
                    <a:pt x="29995" y="40996"/>
                  </a:cubicBezTo>
                  <a:cubicBezTo>
                    <a:pt x="37315" y="29347"/>
                    <a:pt x="47101" y="19443"/>
                    <a:pt x="58665" y="11981"/>
                  </a:cubicBezTo>
                  <a:cubicBezTo>
                    <a:pt x="61864" y="10066"/>
                    <a:pt x="65227" y="8437"/>
                    <a:pt x="68714" y="7115"/>
                  </a:cubicBezTo>
                  <a:cubicBezTo>
                    <a:pt x="82698" y="2121"/>
                    <a:pt x="97478" y="-275"/>
                    <a:pt x="112324" y="46"/>
                  </a:cubicBezTo>
                  <a:cubicBezTo>
                    <a:pt x="120950" y="-117"/>
                    <a:pt x="129578" y="152"/>
                    <a:pt x="138176" y="853"/>
                  </a:cubicBezTo>
                  <a:cubicBezTo>
                    <a:pt x="157903" y="2333"/>
                    <a:pt x="177295" y="6774"/>
                    <a:pt x="195699" y="14025"/>
                  </a:cubicBezTo>
                  <a:cubicBezTo>
                    <a:pt x="205258" y="16860"/>
                    <a:pt x="213251" y="23460"/>
                    <a:pt x="217838" y="32307"/>
                  </a:cubicBezTo>
                  <a:cubicBezTo>
                    <a:pt x="221314" y="41579"/>
                    <a:pt x="214145" y="54484"/>
                    <a:pt x="204401" y="52625"/>
                  </a:cubicBezTo>
                  <a:lnTo>
                    <a:pt x="203347" y="55138"/>
                  </a:lnTo>
                  <a:lnTo>
                    <a:pt x="203881" y="55345"/>
                  </a:lnTo>
                  <a:cubicBezTo>
                    <a:pt x="211226" y="58144"/>
                    <a:pt x="217884" y="62485"/>
                    <a:pt x="223407" y="68076"/>
                  </a:cubicBezTo>
                  <a:cubicBezTo>
                    <a:pt x="228982" y="73809"/>
                    <a:pt x="231103" y="82064"/>
                    <a:pt x="228980" y="89772"/>
                  </a:cubicBezTo>
                  <a:cubicBezTo>
                    <a:pt x="225531" y="97699"/>
                    <a:pt x="217964" y="103057"/>
                    <a:pt x="209337" y="103681"/>
                  </a:cubicBezTo>
                  <a:cubicBezTo>
                    <a:pt x="200872" y="104182"/>
                    <a:pt x="192386" y="103130"/>
                    <a:pt x="184300" y="100578"/>
                  </a:cubicBezTo>
                  <a:lnTo>
                    <a:pt x="184186" y="101072"/>
                  </a:lnTo>
                  <a:cubicBezTo>
                    <a:pt x="186229" y="101556"/>
                    <a:pt x="188179" y="102083"/>
                    <a:pt x="190196" y="102634"/>
                  </a:cubicBezTo>
                  <a:cubicBezTo>
                    <a:pt x="198774" y="105118"/>
                    <a:pt x="208273" y="109190"/>
                    <a:pt x="210650" y="117725"/>
                  </a:cubicBezTo>
                  <a:cubicBezTo>
                    <a:pt x="212070" y="124769"/>
                    <a:pt x="209261" y="131995"/>
                    <a:pt x="203457" y="136235"/>
                  </a:cubicBezTo>
                  <a:cubicBezTo>
                    <a:pt x="197750" y="140333"/>
                    <a:pt x="191241" y="143180"/>
                    <a:pt x="184356" y="144586"/>
                  </a:cubicBezTo>
                  <a:cubicBezTo>
                    <a:pt x="162469" y="150426"/>
                    <a:pt x="140082" y="154199"/>
                    <a:pt x="117489" y="155855"/>
                  </a:cubicBezTo>
                  <a:close/>
                </a:path>
              </a:pathLst>
            </a:custGeom>
            <a:solidFill>
              <a:srgbClr val="F198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3" name="Google Shape;3557;p53">
              <a:extLst>
                <a:ext uri="{FF2B5EF4-FFF2-40B4-BE49-F238E27FC236}">
                  <a16:creationId xmlns:a16="http://schemas.microsoft.com/office/drawing/2014/main" id="{4AD918A1-AEEC-A119-D550-9D2956F10F43}"/>
                </a:ext>
              </a:extLst>
            </p:cNvPr>
            <p:cNvSpPr/>
            <p:nvPr/>
          </p:nvSpPr>
          <p:spPr>
            <a:xfrm>
              <a:off x="1216095" y="3533832"/>
              <a:ext cx="79187" cy="89329"/>
            </a:xfrm>
            <a:custGeom>
              <a:avLst/>
              <a:gdLst/>
              <a:ahLst/>
              <a:cxnLst/>
              <a:rect l="l" t="t" r="r" b="b"/>
              <a:pathLst>
                <a:path w="79187" h="89329" extrusionOk="0">
                  <a:moveTo>
                    <a:pt x="72604" y="74719"/>
                  </a:moveTo>
                  <a:lnTo>
                    <a:pt x="71128" y="83068"/>
                  </a:lnTo>
                  <a:cubicBezTo>
                    <a:pt x="62529" y="82367"/>
                    <a:pt x="53901" y="82098"/>
                    <a:pt x="45276" y="82261"/>
                  </a:cubicBezTo>
                  <a:cubicBezTo>
                    <a:pt x="30430" y="81940"/>
                    <a:pt x="15650" y="84336"/>
                    <a:pt x="1666" y="89330"/>
                  </a:cubicBezTo>
                  <a:lnTo>
                    <a:pt x="0" y="85299"/>
                  </a:lnTo>
                  <a:cubicBezTo>
                    <a:pt x="19756" y="68127"/>
                    <a:pt x="22663" y="39264"/>
                    <a:pt x="29550" y="14021"/>
                  </a:cubicBezTo>
                  <a:cubicBezTo>
                    <a:pt x="30259" y="10601"/>
                    <a:pt x="31744" y="7389"/>
                    <a:pt x="33891" y="4632"/>
                  </a:cubicBezTo>
                  <a:cubicBezTo>
                    <a:pt x="38413" y="488"/>
                    <a:pt x="44766" y="-1007"/>
                    <a:pt x="50664" y="683"/>
                  </a:cubicBezTo>
                  <a:cubicBezTo>
                    <a:pt x="65080" y="4862"/>
                    <a:pt x="75826" y="16923"/>
                    <a:pt x="78312" y="31715"/>
                  </a:cubicBezTo>
                  <a:cubicBezTo>
                    <a:pt x="80517" y="46301"/>
                    <a:pt x="78537" y="61212"/>
                    <a:pt x="72604" y="74719"/>
                  </a:cubicBezTo>
                  <a:close/>
                </a:path>
              </a:pathLst>
            </a:custGeom>
            <a:solidFill>
              <a:srgbClr val="DB847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4" name="Google Shape;3558;p53">
              <a:extLst>
                <a:ext uri="{FF2B5EF4-FFF2-40B4-BE49-F238E27FC236}">
                  <a16:creationId xmlns:a16="http://schemas.microsoft.com/office/drawing/2014/main" id="{DCB49037-0D55-5C65-274C-98F1055E069E}"/>
                </a:ext>
              </a:extLst>
            </p:cNvPr>
            <p:cNvSpPr/>
            <p:nvPr/>
          </p:nvSpPr>
          <p:spPr>
            <a:xfrm>
              <a:off x="1222771" y="3769924"/>
              <a:ext cx="116238" cy="55613"/>
            </a:xfrm>
            <a:custGeom>
              <a:avLst/>
              <a:gdLst/>
              <a:ahLst/>
              <a:cxnLst/>
              <a:rect l="l" t="t" r="r" b="b"/>
              <a:pathLst>
                <a:path w="116238" h="55613" extrusionOk="0">
                  <a:moveTo>
                    <a:pt x="181" y="55544"/>
                  </a:moveTo>
                  <a:cubicBezTo>
                    <a:pt x="9149" y="55873"/>
                    <a:pt x="18122" y="55029"/>
                    <a:pt x="26871" y="53035"/>
                  </a:cubicBezTo>
                  <a:cubicBezTo>
                    <a:pt x="36002" y="51885"/>
                    <a:pt x="45134" y="50861"/>
                    <a:pt x="54252" y="49597"/>
                  </a:cubicBezTo>
                  <a:cubicBezTo>
                    <a:pt x="63925" y="48257"/>
                    <a:pt x="73621" y="47167"/>
                    <a:pt x="83276" y="45686"/>
                  </a:cubicBezTo>
                  <a:cubicBezTo>
                    <a:pt x="91415" y="45158"/>
                    <a:pt x="99358" y="42968"/>
                    <a:pt x="106617" y="39254"/>
                  </a:cubicBezTo>
                  <a:cubicBezTo>
                    <a:pt x="115308" y="34802"/>
                    <a:pt x="118743" y="24153"/>
                    <a:pt x="114288" y="15468"/>
                  </a:cubicBezTo>
                  <a:cubicBezTo>
                    <a:pt x="113310" y="13562"/>
                    <a:pt x="111993" y="11848"/>
                    <a:pt x="110401" y="10412"/>
                  </a:cubicBezTo>
                  <a:cubicBezTo>
                    <a:pt x="105509" y="6767"/>
                    <a:pt x="99773" y="4418"/>
                    <a:pt x="93728" y="3583"/>
                  </a:cubicBezTo>
                  <a:cubicBezTo>
                    <a:pt x="84968" y="1955"/>
                    <a:pt x="76109" y="913"/>
                    <a:pt x="67210" y="463"/>
                  </a:cubicBezTo>
                  <a:cubicBezTo>
                    <a:pt x="56665" y="-176"/>
                    <a:pt x="46090" y="-153"/>
                    <a:pt x="35547" y="530"/>
                  </a:cubicBezTo>
                  <a:cubicBezTo>
                    <a:pt x="25165" y="839"/>
                    <a:pt x="14866" y="2481"/>
                    <a:pt x="4903" y="5414"/>
                  </a:cubicBezTo>
                  <a:cubicBezTo>
                    <a:pt x="4402" y="5569"/>
                    <a:pt x="4121" y="6101"/>
                    <a:pt x="4276" y="6602"/>
                  </a:cubicBezTo>
                  <a:cubicBezTo>
                    <a:pt x="4396" y="6989"/>
                    <a:pt x="4749" y="7257"/>
                    <a:pt x="5154" y="7270"/>
                  </a:cubicBezTo>
                  <a:cubicBezTo>
                    <a:pt x="15279" y="7288"/>
                    <a:pt x="25411" y="5712"/>
                    <a:pt x="35547" y="5451"/>
                  </a:cubicBezTo>
                  <a:cubicBezTo>
                    <a:pt x="45015" y="5056"/>
                    <a:pt x="54499" y="5263"/>
                    <a:pt x="63940" y="6073"/>
                  </a:cubicBezTo>
                  <a:cubicBezTo>
                    <a:pt x="74105" y="6843"/>
                    <a:pt x="84208" y="8275"/>
                    <a:pt x="94186" y="10359"/>
                  </a:cubicBezTo>
                  <a:cubicBezTo>
                    <a:pt x="100989" y="11966"/>
                    <a:pt x="111334" y="15748"/>
                    <a:pt x="109212" y="24664"/>
                  </a:cubicBezTo>
                  <a:cubicBezTo>
                    <a:pt x="106946" y="34186"/>
                    <a:pt x="95924" y="36435"/>
                    <a:pt x="87707" y="37849"/>
                  </a:cubicBezTo>
                  <a:cubicBezTo>
                    <a:pt x="77871" y="39542"/>
                    <a:pt x="68053" y="41298"/>
                    <a:pt x="58253" y="43117"/>
                  </a:cubicBezTo>
                  <a:cubicBezTo>
                    <a:pt x="48343" y="44969"/>
                    <a:pt x="38442" y="46855"/>
                    <a:pt x="28552" y="48773"/>
                  </a:cubicBezTo>
                  <a:cubicBezTo>
                    <a:pt x="18844" y="49654"/>
                    <a:pt x="9289" y="51774"/>
                    <a:pt x="121" y="55083"/>
                  </a:cubicBezTo>
                  <a:cubicBezTo>
                    <a:pt x="1" y="55157"/>
                    <a:pt x="-36" y="55314"/>
                    <a:pt x="38" y="55433"/>
                  </a:cubicBezTo>
                  <a:lnTo>
                    <a:pt x="182" y="5554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5" name="Google Shape;3559;p53">
              <a:extLst>
                <a:ext uri="{FF2B5EF4-FFF2-40B4-BE49-F238E27FC236}">
                  <a16:creationId xmlns:a16="http://schemas.microsoft.com/office/drawing/2014/main" id="{E0F9DABE-1EEF-A4DC-AA9E-988E6864500C}"/>
                </a:ext>
              </a:extLst>
            </p:cNvPr>
            <p:cNvSpPr/>
            <p:nvPr/>
          </p:nvSpPr>
          <p:spPr>
            <a:xfrm>
              <a:off x="1244992" y="3706563"/>
              <a:ext cx="119349" cy="66072"/>
            </a:xfrm>
            <a:custGeom>
              <a:avLst/>
              <a:gdLst/>
              <a:ahLst/>
              <a:cxnLst/>
              <a:rect l="l" t="t" r="r" b="b"/>
              <a:pathLst>
                <a:path w="119349" h="66072" extrusionOk="0">
                  <a:moveTo>
                    <a:pt x="21506" y="66073"/>
                  </a:moveTo>
                  <a:cubicBezTo>
                    <a:pt x="39246" y="65767"/>
                    <a:pt x="56930" y="63981"/>
                    <a:pt x="74372" y="60734"/>
                  </a:cubicBezTo>
                  <a:cubicBezTo>
                    <a:pt x="88207" y="58150"/>
                    <a:pt x="106602" y="55456"/>
                    <a:pt x="115065" y="42719"/>
                  </a:cubicBezTo>
                  <a:cubicBezTo>
                    <a:pt x="135610" y="11799"/>
                    <a:pt x="76521" y="4608"/>
                    <a:pt x="59201" y="2306"/>
                  </a:cubicBezTo>
                  <a:cubicBezTo>
                    <a:pt x="39955" y="-777"/>
                    <a:pt x="20341" y="-769"/>
                    <a:pt x="1098" y="2329"/>
                  </a:cubicBezTo>
                  <a:cubicBezTo>
                    <a:pt x="-623" y="2659"/>
                    <a:pt x="-195" y="5352"/>
                    <a:pt x="1506" y="5341"/>
                  </a:cubicBezTo>
                  <a:cubicBezTo>
                    <a:pt x="19939" y="4615"/>
                    <a:pt x="38399" y="5116"/>
                    <a:pt x="56766" y="6839"/>
                  </a:cubicBezTo>
                  <a:cubicBezTo>
                    <a:pt x="66415" y="8049"/>
                    <a:pt x="75978" y="9870"/>
                    <a:pt x="85397" y="12291"/>
                  </a:cubicBezTo>
                  <a:cubicBezTo>
                    <a:pt x="93906" y="13422"/>
                    <a:pt x="101875" y="17096"/>
                    <a:pt x="108259" y="22830"/>
                  </a:cubicBezTo>
                  <a:cubicBezTo>
                    <a:pt x="113068" y="29139"/>
                    <a:pt x="111848" y="38149"/>
                    <a:pt x="105534" y="42954"/>
                  </a:cubicBezTo>
                  <a:cubicBezTo>
                    <a:pt x="104874" y="43457"/>
                    <a:pt x="104171" y="43901"/>
                    <a:pt x="103434" y="44283"/>
                  </a:cubicBezTo>
                  <a:cubicBezTo>
                    <a:pt x="95503" y="48649"/>
                    <a:pt x="86905" y="51675"/>
                    <a:pt x="77986" y="53236"/>
                  </a:cubicBezTo>
                  <a:cubicBezTo>
                    <a:pt x="59355" y="58232"/>
                    <a:pt x="40425" y="62037"/>
                    <a:pt x="21311" y="64628"/>
                  </a:cubicBezTo>
                  <a:cubicBezTo>
                    <a:pt x="20482" y="64741"/>
                    <a:pt x="20693" y="66086"/>
                    <a:pt x="21506" y="660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6" name="Google Shape;3560;p53">
              <a:extLst>
                <a:ext uri="{FF2B5EF4-FFF2-40B4-BE49-F238E27FC236}">
                  <a16:creationId xmlns:a16="http://schemas.microsoft.com/office/drawing/2014/main" id="{5D1C4780-9FA7-FB56-FB0D-3E3E85AB0A49}"/>
                </a:ext>
              </a:extLst>
            </p:cNvPr>
            <p:cNvSpPr/>
            <p:nvPr/>
          </p:nvSpPr>
          <p:spPr>
            <a:xfrm>
              <a:off x="1242525" y="3651559"/>
              <a:ext cx="139369" cy="70152"/>
            </a:xfrm>
            <a:custGeom>
              <a:avLst/>
              <a:gdLst/>
              <a:ahLst/>
              <a:cxnLst/>
              <a:rect l="l" t="t" r="r" b="b"/>
              <a:pathLst>
                <a:path w="139369" h="70152" extrusionOk="0">
                  <a:moveTo>
                    <a:pt x="90661" y="65528"/>
                  </a:moveTo>
                  <a:cubicBezTo>
                    <a:pt x="105327" y="71188"/>
                    <a:pt x="128348" y="74653"/>
                    <a:pt x="137090" y="57445"/>
                  </a:cubicBezTo>
                  <a:cubicBezTo>
                    <a:pt x="144624" y="42616"/>
                    <a:pt x="132089" y="27681"/>
                    <a:pt x="119741" y="20841"/>
                  </a:cubicBezTo>
                  <a:cubicBezTo>
                    <a:pt x="101778" y="11482"/>
                    <a:pt x="82300" y="5371"/>
                    <a:pt x="62207" y="2790"/>
                  </a:cubicBezTo>
                  <a:cubicBezTo>
                    <a:pt x="41867" y="-722"/>
                    <a:pt x="21093" y="-920"/>
                    <a:pt x="691" y="2204"/>
                  </a:cubicBezTo>
                  <a:cubicBezTo>
                    <a:pt x="-384" y="2397"/>
                    <a:pt x="-133" y="4144"/>
                    <a:pt x="948" y="4102"/>
                  </a:cubicBezTo>
                  <a:cubicBezTo>
                    <a:pt x="9070" y="3783"/>
                    <a:pt x="17104" y="2852"/>
                    <a:pt x="25253" y="3133"/>
                  </a:cubicBezTo>
                  <a:cubicBezTo>
                    <a:pt x="33344" y="3412"/>
                    <a:pt x="41519" y="4445"/>
                    <a:pt x="49554" y="5428"/>
                  </a:cubicBezTo>
                  <a:cubicBezTo>
                    <a:pt x="66259" y="7751"/>
                    <a:pt x="82623" y="12079"/>
                    <a:pt x="98291" y="18317"/>
                  </a:cubicBezTo>
                  <a:cubicBezTo>
                    <a:pt x="111476" y="23299"/>
                    <a:pt x="132063" y="30393"/>
                    <a:pt x="133529" y="47047"/>
                  </a:cubicBezTo>
                  <a:cubicBezTo>
                    <a:pt x="133635" y="56155"/>
                    <a:pt x="127132" y="64002"/>
                    <a:pt x="118158" y="65596"/>
                  </a:cubicBezTo>
                  <a:cubicBezTo>
                    <a:pt x="109056" y="67044"/>
                    <a:pt x="99756" y="66671"/>
                    <a:pt x="90800" y="64498"/>
                  </a:cubicBezTo>
                  <a:cubicBezTo>
                    <a:pt x="90169" y="64418"/>
                    <a:pt x="90154" y="65334"/>
                    <a:pt x="90660" y="6553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7" name="Google Shape;3561;p53">
              <a:extLst>
                <a:ext uri="{FF2B5EF4-FFF2-40B4-BE49-F238E27FC236}">
                  <a16:creationId xmlns:a16="http://schemas.microsoft.com/office/drawing/2014/main" id="{5F5B14E0-05BD-DF4C-D8B8-B0027DD91B53}"/>
                </a:ext>
              </a:extLst>
            </p:cNvPr>
            <p:cNvSpPr/>
            <p:nvPr/>
          </p:nvSpPr>
          <p:spPr>
            <a:xfrm>
              <a:off x="1146116" y="3612068"/>
              <a:ext cx="224044" cy="308022"/>
            </a:xfrm>
            <a:custGeom>
              <a:avLst/>
              <a:gdLst/>
              <a:ahLst/>
              <a:cxnLst/>
              <a:rect l="l" t="t" r="r" b="b"/>
              <a:pathLst>
                <a:path w="224044" h="308022" extrusionOk="0">
                  <a:moveTo>
                    <a:pt x="207362" y="58359"/>
                  </a:moveTo>
                  <a:cubicBezTo>
                    <a:pt x="216155" y="58733"/>
                    <a:pt x="223586" y="51914"/>
                    <a:pt x="223961" y="43128"/>
                  </a:cubicBezTo>
                  <a:lnTo>
                    <a:pt x="223971" y="42805"/>
                  </a:lnTo>
                  <a:cubicBezTo>
                    <a:pt x="225125" y="29603"/>
                    <a:pt x="212466" y="21210"/>
                    <a:pt x="201981" y="16494"/>
                  </a:cubicBezTo>
                  <a:cubicBezTo>
                    <a:pt x="164872" y="418"/>
                    <a:pt x="123758" y="-4040"/>
                    <a:pt x="84062" y="3707"/>
                  </a:cubicBezTo>
                  <a:cubicBezTo>
                    <a:pt x="47223" y="11729"/>
                    <a:pt x="25359" y="43325"/>
                    <a:pt x="12475" y="76743"/>
                  </a:cubicBezTo>
                  <a:cubicBezTo>
                    <a:pt x="-1366" y="113781"/>
                    <a:pt x="-3751" y="154120"/>
                    <a:pt x="5628" y="192529"/>
                  </a:cubicBezTo>
                  <a:cubicBezTo>
                    <a:pt x="16797" y="236338"/>
                    <a:pt x="40098" y="276113"/>
                    <a:pt x="72857" y="307292"/>
                  </a:cubicBezTo>
                  <a:cubicBezTo>
                    <a:pt x="74422" y="308827"/>
                    <a:pt x="77877" y="307834"/>
                    <a:pt x="77593" y="305332"/>
                  </a:cubicBezTo>
                  <a:cubicBezTo>
                    <a:pt x="74236" y="274860"/>
                    <a:pt x="74500" y="244097"/>
                    <a:pt x="78380" y="213686"/>
                  </a:cubicBezTo>
                  <a:cubicBezTo>
                    <a:pt x="78723" y="210894"/>
                    <a:pt x="73849" y="210208"/>
                    <a:pt x="73426" y="213017"/>
                  </a:cubicBezTo>
                  <a:cubicBezTo>
                    <a:pt x="68906" y="243594"/>
                    <a:pt x="68442" y="274634"/>
                    <a:pt x="72044" y="305333"/>
                  </a:cubicBezTo>
                  <a:lnTo>
                    <a:pt x="76780" y="303373"/>
                  </a:lnTo>
                  <a:cubicBezTo>
                    <a:pt x="19882" y="247605"/>
                    <a:pt x="-10356" y="165762"/>
                    <a:pt x="15856" y="87860"/>
                  </a:cubicBezTo>
                  <a:cubicBezTo>
                    <a:pt x="29797" y="46428"/>
                    <a:pt x="56508" y="11809"/>
                    <a:pt x="102559" y="7953"/>
                  </a:cubicBezTo>
                  <a:cubicBezTo>
                    <a:pt x="123346" y="6219"/>
                    <a:pt x="144272" y="7301"/>
                    <a:pt x="164768" y="11170"/>
                  </a:cubicBezTo>
                  <a:cubicBezTo>
                    <a:pt x="174343" y="12955"/>
                    <a:pt x="183758" y="15512"/>
                    <a:pt x="192920" y="18814"/>
                  </a:cubicBezTo>
                  <a:cubicBezTo>
                    <a:pt x="198468" y="20634"/>
                    <a:pt x="203774" y="23120"/>
                    <a:pt x="208723" y="26217"/>
                  </a:cubicBezTo>
                  <a:cubicBezTo>
                    <a:pt x="217154" y="31989"/>
                    <a:pt x="227523" y="54856"/>
                    <a:pt x="207361" y="54831"/>
                  </a:cubicBezTo>
                  <a:cubicBezTo>
                    <a:pt x="206386" y="54865"/>
                    <a:pt x="205624" y="55682"/>
                    <a:pt x="205657" y="56657"/>
                  </a:cubicBezTo>
                  <a:cubicBezTo>
                    <a:pt x="205690" y="57584"/>
                    <a:pt x="206434" y="58327"/>
                    <a:pt x="207361" y="5835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8" name="Google Shape;3562;p53">
              <a:extLst>
                <a:ext uri="{FF2B5EF4-FFF2-40B4-BE49-F238E27FC236}">
                  <a16:creationId xmlns:a16="http://schemas.microsoft.com/office/drawing/2014/main" id="{A32D81CE-5C13-0AC6-1C15-FB4C2A06D10B}"/>
                </a:ext>
              </a:extLst>
            </p:cNvPr>
            <p:cNvSpPr/>
            <p:nvPr/>
          </p:nvSpPr>
          <p:spPr>
            <a:xfrm>
              <a:off x="1215402" y="3532523"/>
              <a:ext cx="82233" cy="87330"/>
            </a:xfrm>
            <a:custGeom>
              <a:avLst/>
              <a:gdLst/>
              <a:ahLst/>
              <a:cxnLst/>
              <a:rect l="l" t="t" r="r" b="b"/>
              <a:pathLst>
                <a:path w="82233" h="87330" extrusionOk="0">
                  <a:moveTo>
                    <a:pt x="902" y="87294"/>
                  </a:moveTo>
                  <a:cubicBezTo>
                    <a:pt x="5242" y="85161"/>
                    <a:pt x="8813" y="81734"/>
                    <a:pt x="11123" y="77488"/>
                  </a:cubicBezTo>
                  <a:cubicBezTo>
                    <a:pt x="14217" y="73029"/>
                    <a:pt x="16814" y="68245"/>
                    <a:pt x="18869" y="63223"/>
                  </a:cubicBezTo>
                  <a:cubicBezTo>
                    <a:pt x="23044" y="52419"/>
                    <a:pt x="26305" y="41285"/>
                    <a:pt x="28620" y="29937"/>
                  </a:cubicBezTo>
                  <a:cubicBezTo>
                    <a:pt x="29966" y="24213"/>
                    <a:pt x="30809" y="18177"/>
                    <a:pt x="32601" y="12581"/>
                  </a:cubicBezTo>
                  <a:cubicBezTo>
                    <a:pt x="35086" y="5248"/>
                    <a:pt x="42925" y="1187"/>
                    <a:pt x="50355" y="3383"/>
                  </a:cubicBezTo>
                  <a:cubicBezTo>
                    <a:pt x="62701" y="6439"/>
                    <a:pt x="72418" y="15946"/>
                    <a:pt x="75737" y="28216"/>
                  </a:cubicBezTo>
                  <a:cubicBezTo>
                    <a:pt x="79313" y="44041"/>
                    <a:pt x="77566" y="60602"/>
                    <a:pt x="70767" y="75334"/>
                  </a:cubicBezTo>
                  <a:cubicBezTo>
                    <a:pt x="69564" y="78453"/>
                    <a:pt x="74627" y="79847"/>
                    <a:pt x="75793" y="76718"/>
                  </a:cubicBezTo>
                  <a:cubicBezTo>
                    <a:pt x="82010" y="62641"/>
                    <a:pt x="83780" y="47003"/>
                    <a:pt x="80867" y="31894"/>
                  </a:cubicBezTo>
                  <a:cubicBezTo>
                    <a:pt x="78066" y="20020"/>
                    <a:pt x="70552" y="9794"/>
                    <a:pt x="60052" y="3568"/>
                  </a:cubicBezTo>
                  <a:cubicBezTo>
                    <a:pt x="50516" y="-1506"/>
                    <a:pt x="36163" y="-2369"/>
                    <a:pt x="30939" y="9048"/>
                  </a:cubicBezTo>
                  <a:cubicBezTo>
                    <a:pt x="26426" y="21343"/>
                    <a:pt x="22906" y="33980"/>
                    <a:pt x="20414" y="46837"/>
                  </a:cubicBezTo>
                  <a:cubicBezTo>
                    <a:pt x="18518" y="54305"/>
                    <a:pt x="15851" y="61557"/>
                    <a:pt x="12456" y="68475"/>
                  </a:cubicBezTo>
                  <a:cubicBezTo>
                    <a:pt x="10902" y="71527"/>
                    <a:pt x="9105" y="74450"/>
                    <a:pt x="7082" y="77214"/>
                  </a:cubicBezTo>
                  <a:cubicBezTo>
                    <a:pt x="4439" y="79964"/>
                    <a:pt x="2090" y="82980"/>
                    <a:pt x="72" y="86215"/>
                  </a:cubicBezTo>
                  <a:cubicBezTo>
                    <a:pt x="-173" y="86757"/>
                    <a:pt x="236" y="87504"/>
                    <a:pt x="902" y="872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439165339"/>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2EAE072-1DF3-89C4-C403-91EF30A83BE2}"/>
              </a:ext>
            </a:extLst>
          </p:cNvPr>
          <p:cNvSpPr txBox="1"/>
          <p:nvPr/>
        </p:nvSpPr>
        <p:spPr>
          <a:xfrm>
            <a:off x="3161553" y="3253239"/>
            <a:ext cx="6091084" cy="646331"/>
          </a:xfrm>
          <a:prstGeom prst="rect">
            <a:avLst/>
          </a:prstGeom>
          <a:noFill/>
        </p:spPr>
        <p:txBody>
          <a:bodyPr wrap="square" rtlCol="0">
            <a:spAutoFit/>
          </a:bodyPr>
          <a:lstStyle/>
          <a:p>
            <a:pPr algn="ctr"/>
            <a:r>
              <a:rPr lang="en-US" sz="3600" b="1" dirty="0">
                <a:solidFill>
                  <a:schemeClr val="accent2">
                    <a:lumMod val="50000"/>
                  </a:schemeClr>
                </a:solidFill>
              </a:rPr>
              <a:t>GIỚI THIỆU BÀI HỌC.</a:t>
            </a:r>
          </a:p>
        </p:txBody>
      </p:sp>
      <p:grpSp>
        <p:nvGrpSpPr>
          <p:cNvPr id="7" name="Group 6">
            <a:extLst>
              <a:ext uri="{FF2B5EF4-FFF2-40B4-BE49-F238E27FC236}">
                <a16:creationId xmlns:a16="http://schemas.microsoft.com/office/drawing/2014/main" id="{7B385992-D1AE-59D6-CFA3-5716F3848E7B}"/>
              </a:ext>
            </a:extLst>
          </p:cNvPr>
          <p:cNvGrpSpPr/>
          <p:nvPr/>
        </p:nvGrpSpPr>
        <p:grpSpPr>
          <a:xfrm>
            <a:off x="4890581" y="393808"/>
            <a:ext cx="2415754" cy="2625213"/>
            <a:chOff x="3228929" y="305318"/>
            <a:chExt cx="2415754" cy="2625213"/>
          </a:xfrm>
        </p:grpSpPr>
        <p:pic>
          <p:nvPicPr>
            <p:cNvPr id="4" name="Picture 3">
              <a:extLst>
                <a:ext uri="{FF2B5EF4-FFF2-40B4-BE49-F238E27FC236}">
                  <a16:creationId xmlns:a16="http://schemas.microsoft.com/office/drawing/2014/main" id="{8D57796A-863E-34F4-C1CD-254DDE66CC3A}"/>
                </a:ext>
              </a:extLst>
            </p:cNvPr>
            <p:cNvPicPr>
              <a:picLocks noChangeAspect="1"/>
            </p:cNvPicPr>
            <p:nvPr/>
          </p:nvPicPr>
          <p:blipFill rotWithShape="1">
            <a:blip r:embed="rId2"/>
            <a:srcRect l="66048" t="1864" r="20000" b="71182"/>
            <a:stretch/>
          </p:blipFill>
          <p:spPr>
            <a:xfrm>
              <a:off x="3228929" y="305318"/>
              <a:ext cx="2415754" cy="2625213"/>
            </a:xfrm>
            <a:prstGeom prst="rect">
              <a:avLst/>
            </a:prstGeom>
          </p:spPr>
        </p:pic>
        <p:sp>
          <p:nvSpPr>
            <p:cNvPr id="6" name="TextBox 5">
              <a:extLst>
                <a:ext uri="{FF2B5EF4-FFF2-40B4-BE49-F238E27FC236}">
                  <a16:creationId xmlns:a16="http://schemas.microsoft.com/office/drawing/2014/main" id="{91D7CC50-14A2-4ECE-7FD6-0EA1D271225B}"/>
                </a:ext>
              </a:extLst>
            </p:cNvPr>
            <p:cNvSpPr txBox="1"/>
            <p:nvPr/>
          </p:nvSpPr>
          <p:spPr>
            <a:xfrm>
              <a:off x="4259825" y="1117448"/>
              <a:ext cx="879987" cy="1107996"/>
            </a:xfrm>
            <a:prstGeom prst="rect">
              <a:avLst/>
            </a:prstGeom>
            <a:noFill/>
          </p:spPr>
          <p:txBody>
            <a:bodyPr wrap="square" rtlCol="0">
              <a:spAutoFit/>
            </a:bodyPr>
            <a:lstStyle/>
            <a:p>
              <a:r>
                <a:rPr lang="en-US" sz="6600" b="1" dirty="0">
                  <a:solidFill>
                    <a:schemeClr val="tx1">
                      <a:lumMod val="10000"/>
                      <a:lumOff val="90000"/>
                    </a:schemeClr>
                  </a:solidFill>
                </a:rPr>
                <a:t>I. </a:t>
              </a:r>
            </a:p>
          </p:txBody>
        </p:sp>
      </p:grpSp>
      <p:grpSp>
        <p:nvGrpSpPr>
          <p:cNvPr id="8" name="Google Shape;1812;p30">
            <a:extLst>
              <a:ext uri="{FF2B5EF4-FFF2-40B4-BE49-F238E27FC236}">
                <a16:creationId xmlns:a16="http://schemas.microsoft.com/office/drawing/2014/main" id="{E07FE592-AEF4-4BF6-C219-5A8F1D41D241}"/>
              </a:ext>
            </a:extLst>
          </p:cNvPr>
          <p:cNvGrpSpPr/>
          <p:nvPr/>
        </p:nvGrpSpPr>
        <p:grpSpPr>
          <a:xfrm>
            <a:off x="233777" y="1248034"/>
            <a:ext cx="3207775" cy="3160933"/>
            <a:chOff x="538034" y="1484809"/>
            <a:chExt cx="4371985" cy="3753479"/>
          </a:xfrm>
        </p:grpSpPr>
        <p:grpSp>
          <p:nvGrpSpPr>
            <p:cNvPr id="9" name="Google Shape;1813;p30">
              <a:extLst>
                <a:ext uri="{FF2B5EF4-FFF2-40B4-BE49-F238E27FC236}">
                  <a16:creationId xmlns:a16="http://schemas.microsoft.com/office/drawing/2014/main" id="{FBDE4688-CB44-1409-6053-EED992FEA2D0}"/>
                </a:ext>
              </a:extLst>
            </p:cNvPr>
            <p:cNvGrpSpPr/>
            <p:nvPr/>
          </p:nvGrpSpPr>
          <p:grpSpPr>
            <a:xfrm>
              <a:off x="622389" y="3139889"/>
              <a:ext cx="4260242" cy="1638238"/>
              <a:chOff x="622389" y="3139889"/>
              <a:chExt cx="4260242" cy="1638238"/>
            </a:xfrm>
          </p:grpSpPr>
          <p:sp>
            <p:nvSpPr>
              <p:cNvPr id="134" name="Google Shape;1814;p30">
                <a:extLst>
                  <a:ext uri="{FF2B5EF4-FFF2-40B4-BE49-F238E27FC236}">
                    <a16:creationId xmlns:a16="http://schemas.microsoft.com/office/drawing/2014/main" id="{08D34735-F9C1-B8E1-8BDE-F9742E914099}"/>
                  </a:ext>
                </a:extLst>
              </p:cNvPr>
              <p:cNvSpPr/>
              <p:nvPr/>
            </p:nvSpPr>
            <p:spPr>
              <a:xfrm>
                <a:off x="4042438" y="3827855"/>
                <a:ext cx="840193" cy="756613"/>
              </a:xfrm>
              <a:custGeom>
                <a:avLst/>
                <a:gdLst/>
                <a:ahLst/>
                <a:cxnLst/>
                <a:rect l="l" t="t" r="r" b="b"/>
                <a:pathLst>
                  <a:path w="657685" h="592261" extrusionOk="0">
                    <a:moveTo>
                      <a:pt x="65668" y="558404"/>
                    </a:moveTo>
                    <a:cubicBezTo>
                      <a:pt x="44634" y="555314"/>
                      <a:pt x="23670" y="551924"/>
                      <a:pt x="2742" y="548385"/>
                    </a:cubicBezTo>
                    <a:lnTo>
                      <a:pt x="0" y="546084"/>
                    </a:lnTo>
                    <a:lnTo>
                      <a:pt x="4055" y="542748"/>
                    </a:lnTo>
                    <a:cubicBezTo>
                      <a:pt x="80639" y="358587"/>
                      <a:pt x="164412" y="177671"/>
                      <a:pt x="255375" y="0"/>
                    </a:cubicBezTo>
                    <a:cubicBezTo>
                      <a:pt x="382167" y="21275"/>
                      <a:pt x="511889" y="24706"/>
                      <a:pt x="637284" y="52895"/>
                    </a:cubicBezTo>
                    <a:cubicBezTo>
                      <a:pt x="642665" y="54084"/>
                      <a:pt x="648054" y="55370"/>
                      <a:pt x="653443" y="56657"/>
                    </a:cubicBezTo>
                    <a:lnTo>
                      <a:pt x="657686" y="63809"/>
                    </a:lnTo>
                    <a:cubicBezTo>
                      <a:pt x="577418" y="239939"/>
                      <a:pt x="497103" y="416090"/>
                      <a:pt x="416741" y="592261"/>
                    </a:cubicBezTo>
                    <a:lnTo>
                      <a:pt x="415623" y="591773"/>
                    </a:lnTo>
                    <a:cubicBezTo>
                      <a:pt x="322114" y="587903"/>
                      <a:pt x="228645" y="580024"/>
                      <a:pt x="135796" y="568085"/>
                    </a:cubicBezTo>
                    <a:cubicBezTo>
                      <a:pt x="112381" y="565155"/>
                      <a:pt x="88985" y="561880"/>
                      <a:pt x="65668" y="558404"/>
                    </a:cubicBezTo>
                    <a:close/>
                  </a:path>
                </a:pathLst>
              </a:custGeom>
              <a:solidFill>
                <a:srgbClr val="202120">
                  <a:alpha val="353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 name="Google Shape;1815;p30">
                <a:extLst>
                  <a:ext uri="{FF2B5EF4-FFF2-40B4-BE49-F238E27FC236}">
                    <a16:creationId xmlns:a16="http://schemas.microsoft.com/office/drawing/2014/main" id="{2DB2D547-B322-A7AF-F337-D576F26D903D}"/>
                  </a:ext>
                </a:extLst>
              </p:cNvPr>
              <p:cNvSpPr/>
              <p:nvPr/>
            </p:nvSpPr>
            <p:spPr>
              <a:xfrm>
                <a:off x="3933427" y="3786987"/>
                <a:ext cx="435099" cy="753312"/>
              </a:xfrm>
              <a:custGeom>
                <a:avLst/>
                <a:gdLst/>
                <a:ahLst/>
                <a:cxnLst/>
                <a:rect l="l" t="t" r="r" b="b"/>
                <a:pathLst>
                  <a:path w="340586" h="589677" extrusionOk="0">
                    <a:moveTo>
                      <a:pt x="340587" y="31946"/>
                    </a:moveTo>
                    <a:cubicBezTo>
                      <a:pt x="249686" y="209400"/>
                      <a:pt x="165913" y="390317"/>
                      <a:pt x="89267" y="574694"/>
                    </a:cubicBezTo>
                    <a:lnTo>
                      <a:pt x="85211" y="578030"/>
                    </a:lnTo>
                    <a:cubicBezTo>
                      <a:pt x="71385" y="590671"/>
                      <a:pt x="51118" y="593289"/>
                      <a:pt x="34534" y="584574"/>
                    </a:cubicBezTo>
                    <a:cubicBezTo>
                      <a:pt x="19445" y="576287"/>
                      <a:pt x="7359" y="563445"/>
                      <a:pt x="0" y="547882"/>
                    </a:cubicBezTo>
                    <a:lnTo>
                      <a:pt x="2666" y="546525"/>
                    </a:lnTo>
                    <a:cubicBezTo>
                      <a:pt x="88165" y="365978"/>
                      <a:pt x="170303" y="183869"/>
                      <a:pt x="249080" y="199"/>
                    </a:cubicBezTo>
                    <a:lnTo>
                      <a:pt x="250235" y="0"/>
                    </a:lnTo>
                    <a:cubicBezTo>
                      <a:pt x="253852" y="28222"/>
                      <a:pt x="279663" y="48169"/>
                      <a:pt x="307885" y="44552"/>
                    </a:cubicBezTo>
                    <a:cubicBezTo>
                      <a:pt x="317839" y="43277"/>
                      <a:pt x="327204" y="39122"/>
                      <a:pt x="334829" y="32597"/>
                    </a:cubicBezTo>
                    <a:lnTo>
                      <a:pt x="335284" y="31091"/>
                    </a:lnTo>
                    <a:cubicBezTo>
                      <a:pt x="337019" y="31380"/>
                      <a:pt x="338807" y="31711"/>
                      <a:pt x="340587" y="31946"/>
                    </a:cubicBezTo>
                    <a:close/>
                  </a:path>
                </a:pathLst>
              </a:custGeom>
              <a:solidFill>
                <a:srgbClr val="202120">
                  <a:alpha val="353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 name="Google Shape;1816;p30">
                <a:extLst>
                  <a:ext uri="{FF2B5EF4-FFF2-40B4-BE49-F238E27FC236}">
                    <a16:creationId xmlns:a16="http://schemas.microsoft.com/office/drawing/2014/main" id="{E639C400-C320-B2BB-498E-1A60B55F531B}"/>
                  </a:ext>
                </a:extLst>
              </p:cNvPr>
              <p:cNvSpPr/>
              <p:nvPr/>
            </p:nvSpPr>
            <p:spPr>
              <a:xfrm>
                <a:off x="3557162" y="3436755"/>
                <a:ext cx="695410" cy="1049658"/>
              </a:xfrm>
              <a:custGeom>
                <a:avLst/>
                <a:gdLst/>
                <a:ahLst/>
                <a:cxnLst/>
                <a:rect l="l" t="t" r="r" b="b"/>
                <a:pathLst>
                  <a:path w="544352" h="821650" extrusionOk="0">
                    <a:moveTo>
                      <a:pt x="543879" y="267265"/>
                    </a:moveTo>
                    <a:cubicBezTo>
                      <a:pt x="543867" y="269442"/>
                      <a:pt x="544025" y="271617"/>
                      <a:pt x="544352" y="273770"/>
                    </a:cubicBezTo>
                    <a:lnTo>
                      <a:pt x="543197" y="273969"/>
                    </a:lnTo>
                    <a:cubicBezTo>
                      <a:pt x="464465" y="457587"/>
                      <a:pt x="382327" y="639695"/>
                      <a:pt x="296783" y="820294"/>
                    </a:cubicBezTo>
                    <a:lnTo>
                      <a:pt x="294118" y="821651"/>
                    </a:lnTo>
                    <a:cubicBezTo>
                      <a:pt x="293584" y="820574"/>
                      <a:pt x="293005" y="819550"/>
                      <a:pt x="292524" y="818518"/>
                    </a:cubicBezTo>
                    <a:lnTo>
                      <a:pt x="289785" y="817927"/>
                    </a:lnTo>
                    <a:cubicBezTo>
                      <a:pt x="193303" y="727207"/>
                      <a:pt x="96856" y="636516"/>
                      <a:pt x="444" y="545856"/>
                    </a:cubicBezTo>
                    <a:lnTo>
                      <a:pt x="0" y="538566"/>
                    </a:lnTo>
                    <a:cubicBezTo>
                      <a:pt x="96817" y="368217"/>
                      <a:pt x="174272" y="187572"/>
                      <a:pt x="230922" y="0"/>
                    </a:cubicBezTo>
                    <a:lnTo>
                      <a:pt x="231424" y="151"/>
                    </a:lnTo>
                    <a:cubicBezTo>
                      <a:pt x="234552" y="2955"/>
                      <a:pt x="237628" y="5714"/>
                      <a:pt x="240756" y="8518"/>
                    </a:cubicBezTo>
                    <a:cubicBezTo>
                      <a:pt x="339107" y="96583"/>
                      <a:pt x="439252" y="182650"/>
                      <a:pt x="541193" y="266719"/>
                    </a:cubicBezTo>
                    <a:close/>
                  </a:path>
                </a:pathLst>
              </a:custGeom>
              <a:solidFill>
                <a:srgbClr val="202120">
                  <a:alpha val="353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 name="Google Shape;1817;p30">
                <a:extLst>
                  <a:ext uri="{FF2B5EF4-FFF2-40B4-BE49-F238E27FC236}">
                    <a16:creationId xmlns:a16="http://schemas.microsoft.com/office/drawing/2014/main" id="{FCFAB6BF-6915-6842-5132-A0FAB7D0779F}"/>
                  </a:ext>
                </a:extLst>
              </p:cNvPr>
              <p:cNvSpPr/>
              <p:nvPr/>
            </p:nvSpPr>
            <p:spPr>
              <a:xfrm>
                <a:off x="1521822" y="3187614"/>
                <a:ext cx="1235943" cy="1563569"/>
              </a:xfrm>
              <a:custGeom>
                <a:avLst/>
                <a:gdLst/>
                <a:ahLst/>
                <a:cxnLst/>
                <a:rect l="l" t="t" r="r" b="b"/>
                <a:pathLst>
                  <a:path w="967470" h="1223929" extrusionOk="0">
                    <a:moveTo>
                      <a:pt x="964098" y="1217253"/>
                    </a:moveTo>
                    <a:cubicBezTo>
                      <a:pt x="965199" y="1218010"/>
                      <a:pt x="966301" y="1218837"/>
                      <a:pt x="967470" y="1219594"/>
                    </a:cubicBezTo>
                    <a:lnTo>
                      <a:pt x="964511" y="1223930"/>
                    </a:lnTo>
                    <a:cubicBezTo>
                      <a:pt x="727934" y="1202012"/>
                      <a:pt x="493602" y="1160363"/>
                      <a:pt x="263962" y="1099417"/>
                    </a:cubicBezTo>
                    <a:lnTo>
                      <a:pt x="260796" y="1096870"/>
                    </a:lnTo>
                    <a:cubicBezTo>
                      <a:pt x="155269" y="736872"/>
                      <a:pt x="68224" y="371712"/>
                      <a:pt x="0" y="2822"/>
                    </a:cubicBezTo>
                    <a:lnTo>
                      <a:pt x="482" y="0"/>
                    </a:lnTo>
                    <a:cubicBezTo>
                      <a:pt x="64287" y="10943"/>
                      <a:pt x="125064" y="34690"/>
                      <a:pt x="185289" y="58368"/>
                    </a:cubicBezTo>
                    <a:cubicBezTo>
                      <a:pt x="430461" y="154729"/>
                      <a:pt x="675197" y="252077"/>
                      <a:pt x="919496" y="350412"/>
                    </a:cubicBezTo>
                    <a:cubicBezTo>
                      <a:pt x="919565" y="351789"/>
                      <a:pt x="919634" y="353234"/>
                      <a:pt x="919703" y="354611"/>
                    </a:cubicBezTo>
                    <a:cubicBezTo>
                      <a:pt x="934570" y="641079"/>
                      <a:pt x="949414" y="927526"/>
                      <a:pt x="964235" y="1213950"/>
                    </a:cubicBezTo>
                    <a:close/>
                  </a:path>
                </a:pathLst>
              </a:custGeom>
              <a:solidFill>
                <a:srgbClr val="202120">
                  <a:alpha val="353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 name="Google Shape;1818;p30">
                <a:extLst>
                  <a:ext uri="{FF2B5EF4-FFF2-40B4-BE49-F238E27FC236}">
                    <a16:creationId xmlns:a16="http://schemas.microsoft.com/office/drawing/2014/main" id="{E68FF92A-9CB1-724C-48CC-64BF4F3E0A4B}"/>
                  </a:ext>
                </a:extLst>
              </p:cNvPr>
              <p:cNvSpPr/>
              <p:nvPr/>
            </p:nvSpPr>
            <p:spPr>
              <a:xfrm>
                <a:off x="2698403" y="3633780"/>
                <a:ext cx="318657" cy="1144347"/>
              </a:xfrm>
              <a:custGeom>
                <a:avLst/>
                <a:gdLst/>
                <a:ahLst/>
                <a:cxnLst/>
                <a:rect l="l" t="t" r="r" b="b"/>
                <a:pathLst>
                  <a:path w="249438" h="895771" extrusionOk="0">
                    <a:moveTo>
                      <a:pt x="247787" y="0"/>
                    </a:moveTo>
                    <a:lnTo>
                      <a:pt x="249439" y="70"/>
                    </a:lnTo>
                    <a:cubicBezTo>
                      <a:pt x="240353" y="290324"/>
                      <a:pt x="237990" y="580671"/>
                      <a:pt x="242349" y="871110"/>
                    </a:cubicBezTo>
                    <a:lnTo>
                      <a:pt x="240354" y="872074"/>
                    </a:lnTo>
                    <a:cubicBezTo>
                      <a:pt x="238357" y="872900"/>
                      <a:pt x="236430" y="873725"/>
                      <a:pt x="234434" y="874482"/>
                    </a:cubicBezTo>
                    <a:cubicBezTo>
                      <a:pt x="204876" y="886945"/>
                      <a:pt x="173351" y="894099"/>
                      <a:pt x="141308" y="895613"/>
                    </a:cubicBezTo>
                    <a:cubicBezTo>
                      <a:pt x="108332" y="897071"/>
                      <a:pt x="75697" y="888427"/>
                      <a:pt x="47768" y="870835"/>
                    </a:cubicBezTo>
                    <a:cubicBezTo>
                      <a:pt x="46598" y="870077"/>
                      <a:pt x="45496" y="869251"/>
                      <a:pt x="44396" y="868494"/>
                    </a:cubicBezTo>
                    <a:lnTo>
                      <a:pt x="44533" y="865191"/>
                    </a:lnTo>
                    <a:cubicBezTo>
                      <a:pt x="29734" y="578721"/>
                      <a:pt x="14890" y="292274"/>
                      <a:pt x="0" y="5851"/>
                    </a:cubicBezTo>
                    <a:lnTo>
                      <a:pt x="826" y="5782"/>
                    </a:lnTo>
                    <a:cubicBezTo>
                      <a:pt x="15091" y="35647"/>
                      <a:pt x="41948" y="57582"/>
                      <a:pt x="74061" y="65594"/>
                    </a:cubicBezTo>
                    <a:cubicBezTo>
                      <a:pt x="106016" y="73287"/>
                      <a:pt x="139595" y="70537"/>
                      <a:pt x="169872" y="57748"/>
                    </a:cubicBezTo>
                    <a:cubicBezTo>
                      <a:pt x="200379" y="45521"/>
                      <a:pt x="227215" y="25631"/>
                      <a:pt x="247787" y="0"/>
                    </a:cubicBezTo>
                    <a:close/>
                  </a:path>
                </a:pathLst>
              </a:custGeom>
              <a:solidFill>
                <a:srgbClr val="202120">
                  <a:alpha val="353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 name="Google Shape;1819;p30">
                <a:extLst>
                  <a:ext uri="{FF2B5EF4-FFF2-40B4-BE49-F238E27FC236}">
                    <a16:creationId xmlns:a16="http://schemas.microsoft.com/office/drawing/2014/main" id="{6417E121-C239-2BDC-D804-5A4BBCA49335}"/>
                  </a:ext>
                </a:extLst>
              </p:cNvPr>
              <p:cNvSpPr/>
              <p:nvPr/>
            </p:nvSpPr>
            <p:spPr>
              <a:xfrm>
                <a:off x="2998316" y="3139889"/>
                <a:ext cx="1241482" cy="1611316"/>
              </a:xfrm>
              <a:custGeom>
                <a:avLst/>
                <a:gdLst/>
                <a:ahLst/>
                <a:cxnLst/>
                <a:rect l="l" t="t" r="r" b="b"/>
                <a:pathLst>
                  <a:path w="971806" h="1261304" extrusionOk="0">
                    <a:moveTo>
                      <a:pt x="601778" y="839654"/>
                    </a:moveTo>
                    <a:cubicBezTo>
                      <a:pt x="584708" y="843026"/>
                      <a:pt x="567638" y="846606"/>
                      <a:pt x="550707" y="850598"/>
                    </a:cubicBezTo>
                    <a:cubicBezTo>
                      <a:pt x="529370" y="855622"/>
                      <a:pt x="508238" y="861060"/>
                      <a:pt x="487039" y="866566"/>
                    </a:cubicBezTo>
                    <a:cubicBezTo>
                      <a:pt x="455033" y="874894"/>
                      <a:pt x="423027" y="883223"/>
                      <a:pt x="391022" y="891551"/>
                    </a:cubicBezTo>
                    <a:cubicBezTo>
                      <a:pt x="335614" y="905868"/>
                      <a:pt x="280252" y="920322"/>
                      <a:pt x="224935" y="934914"/>
                    </a:cubicBezTo>
                    <a:lnTo>
                      <a:pt x="224109" y="936910"/>
                    </a:lnTo>
                    <a:cubicBezTo>
                      <a:pt x="226725" y="985917"/>
                      <a:pt x="229318" y="1034946"/>
                      <a:pt x="231887" y="1084000"/>
                    </a:cubicBezTo>
                    <a:cubicBezTo>
                      <a:pt x="346351" y="1053026"/>
                      <a:pt x="460792" y="1022098"/>
                      <a:pt x="575210" y="991217"/>
                    </a:cubicBezTo>
                    <a:cubicBezTo>
                      <a:pt x="579326" y="990472"/>
                      <a:pt x="583186" y="988696"/>
                      <a:pt x="586429" y="986054"/>
                    </a:cubicBezTo>
                    <a:cubicBezTo>
                      <a:pt x="589520" y="982430"/>
                      <a:pt x="591482" y="977979"/>
                      <a:pt x="592073" y="973252"/>
                    </a:cubicBezTo>
                    <a:cubicBezTo>
                      <a:pt x="601847" y="930577"/>
                      <a:pt x="611598" y="887949"/>
                      <a:pt x="621326" y="845367"/>
                    </a:cubicBezTo>
                    <a:close/>
                    <a:moveTo>
                      <a:pt x="961826" y="7847"/>
                    </a:moveTo>
                    <a:lnTo>
                      <a:pt x="965130" y="0"/>
                    </a:lnTo>
                    <a:cubicBezTo>
                      <a:pt x="966644" y="1239"/>
                      <a:pt x="968090" y="2547"/>
                      <a:pt x="969535" y="3855"/>
                    </a:cubicBezTo>
                    <a:lnTo>
                      <a:pt x="971806" y="7503"/>
                    </a:lnTo>
                    <a:cubicBezTo>
                      <a:pt x="879368" y="355919"/>
                      <a:pt x="786907" y="704312"/>
                      <a:pt x="694423" y="1052682"/>
                    </a:cubicBezTo>
                    <a:lnTo>
                      <a:pt x="694905" y="1055435"/>
                    </a:lnTo>
                    <a:cubicBezTo>
                      <a:pt x="472660" y="1140561"/>
                      <a:pt x="244504" y="1209367"/>
                      <a:pt x="12251" y="1261305"/>
                    </a:cubicBezTo>
                    <a:lnTo>
                      <a:pt x="0" y="1260548"/>
                    </a:lnTo>
                    <a:cubicBezTo>
                      <a:pt x="1996" y="1259791"/>
                      <a:pt x="3923" y="1258965"/>
                      <a:pt x="5919" y="1258139"/>
                    </a:cubicBezTo>
                    <a:lnTo>
                      <a:pt x="7915" y="1257175"/>
                    </a:lnTo>
                    <a:cubicBezTo>
                      <a:pt x="3579" y="966851"/>
                      <a:pt x="5942" y="676505"/>
                      <a:pt x="15004" y="386135"/>
                    </a:cubicBezTo>
                    <a:lnTo>
                      <a:pt x="15004" y="385102"/>
                    </a:lnTo>
                    <a:lnTo>
                      <a:pt x="16243" y="380628"/>
                    </a:lnTo>
                    <a:cubicBezTo>
                      <a:pt x="327491" y="246686"/>
                      <a:pt x="642686" y="122426"/>
                      <a:pt x="961826" y="7847"/>
                    </a:cubicBezTo>
                    <a:close/>
                  </a:path>
                </a:pathLst>
              </a:custGeom>
              <a:solidFill>
                <a:srgbClr val="202120">
                  <a:alpha val="353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 name="Google Shape;1820;p30">
                <a:extLst>
                  <a:ext uri="{FF2B5EF4-FFF2-40B4-BE49-F238E27FC236}">
                    <a16:creationId xmlns:a16="http://schemas.microsoft.com/office/drawing/2014/main" id="{DA2B02A4-5CEB-7F5F-66B5-6AC651606576}"/>
                  </a:ext>
                </a:extLst>
              </p:cNvPr>
              <p:cNvSpPr/>
              <p:nvPr/>
            </p:nvSpPr>
            <p:spPr>
              <a:xfrm>
                <a:off x="622389" y="3766039"/>
                <a:ext cx="1299381" cy="791792"/>
              </a:xfrm>
              <a:custGeom>
                <a:avLst/>
                <a:gdLst/>
                <a:ahLst/>
                <a:cxnLst/>
                <a:rect l="l" t="t" r="r" b="b"/>
                <a:pathLst>
                  <a:path w="1017128" h="619798" extrusionOk="0">
                    <a:moveTo>
                      <a:pt x="677483" y="51964"/>
                    </a:moveTo>
                    <a:lnTo>
                      <a:pt x="681743" y="55334"/>
                    </a:lnTo>
                    <a:cubicBezTo>
                      <a:pt x="791100" y="244359"/>
                      <a:pt x="902896" y="431972"/>
                      <a:pt x="1017129" y="618172"/>
                    </a:cubicBezTo>
                    <a:lnTo>
                      <a:pt x="1016174" y="618738"/>
                    </a:lnTo>
                    <a:cubicBezTo>
                      <a:pt x="817734" y="619122"/>
                      <a:pt x="619286" y="619475"/>
                      <a:pt x="420828" y="619798"/>
                    </a:cubicBezTo>
                    <a:lnTo>
                      <a:pt x="417350" y="615052"/>
                    </a:lnTo>
                    <a:cubicBezTo>
                      <a:pt x="278236" y="410547"/>
                      <a:pt x="139120" y="206093"/>
                      <a:pt x="0" y="1690"/>
                    </a:cubicBezTo>
                    <a:lnTo>
                      <a:pt x="89" y="0"/>
                    </a:lnTo>
                    <a:cubicBezTo>
                      <a:pt x="8389" y="440"/>
                      <a:pt x="16654" y="940"/>
                      <a:pt x="24979" y="1474"/>
                    </a:cubicBezTo>
                    <a:cubicBezTo>
                      <a:pt x="242789" y="14232"/>
                      <a:pt x="460291" y="31062"/>
                      <a:pt x="677483" y="51964"/>
                    </a:cubicBezTo>
                    <a:close/>
                  </a:path>
                </a:pathLst>
              </a:custGeom>
              <a:solidFill>
                <a:srgbClr val="202120">
                  <a:alpha val="353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0" name="Google Shape;1821;p30">
              <a:extLst>
                <a:ext uri="{FF2B5EF4-FFF2-40B4-BE49-F238E27FC236}">
                  <a16:creationId xmlns:a16="http://schemas.microsoft.com/office/drawing/2014/main" id="{597D6E3E-0754-4897-F5CB-E10B88EF4D99}"/>
                </a:ext>
              </a:extLst>
            </p:cNvPr>
            <p:cNvSpPr/>
            <p:nvPr/>
          </p:nvSpPr>
          <p:spPr>
            <a:xfrm>
              <a:off x="1475185" y="3711655"/>
              <a:ext cx="92612" cy="58359"/>
            </a:xfrm>
            <a:custGeom>
              <a:avLst/>
              <a:gdLst/>
              <a:ahLst/>
              <a:cxnLst/>
              <a:rect l="l" t="t" r="r" b="b"/>
              <a:pathLst>
                <a:path w="72495" h="45682" extrusionOk="0">
                  <a:moveTo>
                    <a:pt x="472" y="42052"/>
                  </a:moveTo>
                  <a:cubicBezTo>
                    <a:pt x="4895" y="29195"/>
                    <a:pt x="13512" y="18199"/>
                    <a:pt x="24939" y="10830"/>
                  </a:cubicBezTo>
                  <a:cubicBezTo>
                    <a:pt x="30398" y="7202"/>
                    <a:pt x="36363" y="4403"/>
                    <a:pt x="42641" y="2521"/>
                  </a:cubicBezTo>
                  <a:cubicBezTo>
                    <a:pt x="52055" y="-308"/>
                    <a:pt x="62023" y="-764"/>
                    <a:pt x="71656" y="1194"/>
                  </a:cubicBezTo>
                  <a:lnTo>
                    <a:pt x="72495" y="2225"/>
                  </a:lnTo>
                  <a:cubicBezTo>
                    <a:pt x="72225" y="3258"/>
                    <a:pt x="71834" y="4224"/>
                    <a:pt x="71504" y="5223"/>
                  </a:cubicBezTo>
                  <a:cubicBezTo>
                    <a:pt x="60178" y="33778"/>
                    <a:pt x="30181" y="50278"/>
                    <a:pt x="0" y="4455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 name="Google Shape;1822;p30">
              <a:extLst>
                <a:ext uri="{FF2B5EF4-FFF2-40B4-BE49-F238E27FC236}">
                  <a16:creationId xmlns:a16="http://schemas.microsoft.com/office/drawing/2014/main" id="{93AE1928-1C36-005F-94A9-0114F2ABFB64}"/>
                </a:ext>
              </a:extLst>
            </p:cNvPr>
            <p:cNvSpPr/>
            <p:nvPr/>
          </p:nvSpPr>
          <p:spPr>
            <a:xfrm>
              <a:off x="1566660" y="2961249"/>
              <a:ext cx="628406" cy="1471126"/>
            </a:xfrm>
            <a:custGeom>
              <a:avLst/>
              <a:gdLst/>
              <a:ahLst/>
              <a:cxnLst/>
              <a:rect l="l" t="t" r="r" b="b"/>
              <a:pathLst>
                <a:path w="491903" h="1151566" extrusionOk="0">
                  <a:moveTo>
                    <a:pt x="5770" y="588194"/>
                  </a:moveTo>
                  <a:lnTo>
                    <a:pt x="0" y="591802"/>
                  </a:lnTo>
                  <a:cubicBezTo>
                    <a:pt x="331" y="590803"/>
                    <a:pt x="721" y="589837"/>
                    <a:pt x="991" y="588804"/>
                  </a:cubicBezTo>
                  <a:lnTo>
                    <a:pt x="152" y="587773"/>
                  </a:lnTo>
                  <a:lnTo>
                    <a:pt x="2343" y="583080"/>
                  </a:lnTo>
                  <a:cubicBezTo>
                    <a:pt x="42516" y="407444"/>
                    <a:pt x="79429" y="231091"/>
                    <a:pt x="113082" y="54020"/>
                  </a:cubicBezTo>
                  <a:cubicBezTo>
                    <a:pt x="116428" y="36843"/>
                    <a:pt x="119655" y="19598"/>
                    <a:pt x="122882" y="2353"/>
                  </a:cubicBezTo>
                  <a:lnTo>
                    <a:pt x="128493" y="0"/>
                  </a:lnTo>
                  <a:cubicBezTo>
                    <a:pt x="256244" y="190925"/>
                    <a:pt x="377381" y="386061"/>
                    <a:pt x="491903" y="585408"/>
                  </a:cubicBezTo>
                  <a:lnTo>
                    <a:pt x="489239" y="588565"/>
                  </a:lnTo>
                  <a:cubicBezTo>
                    <a:pt x="443527" y="754721"/>
                    <a:pt x="397815" y="920877"/>
                    <a:pt x="352103" y="1087034"/>
                  </a:cubicBezTo>
                  <a:cubicBezTo>
                    <a:pt x="346890" y="1109414"/>
                    <a:pt x="338993" y="1131081"/>
                    <a:pt x="328582" y="1151566"/>
                  </a:cubicBezTo>
                  <a:cubicBezTo>
                    <a:pt x="228378" y="959667"/>
                    <a:pt x="120774" y="771877"/>
                    <a:pt x="5770" y="588194"/>
                  </a:cubicBezTo>
                  <a:close/>
                </a:path>
              </a:pathLst>
            </a:custGeom>
            <a:solidFill>
              <a:srgbClr val="F0C57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 name="Google Shape;1823;p30">
              <a:extLst>
                <a:ext uri="{FF2B5EF4-FFF2-40B4-BE49-F238E27FC236}">
                  <a16:creationId xmlns:a16="http://schemas.microsoft.com/office/drawing/2014/main" id="{8C582061-6403-1EC3-FAE9-EADED34550FE}"/>
                </a:ext>
              </a:extLst>
            </p:cNvPr>
            <p:cNvSpPr/>
            <p:nvPr/>
          </p:nvSpPr>
          <p:spPr>
            <a:xfrm>
              <a:off x="1471271" y="3713721"/>
              <a:ext cx="515018" cy="781936"/>
            </a:xfrm>
            <a:custGeom>
              <a:avLst/>
              <a:gdLst/>
              <a:ahLst/>
              <a:cxnLst/>
              <a:rect l="l" t="t" r="r" b="b"/>
              <a:pathLst>
                <a:path w="403145" h="612083" extrusionOk="0">
                  <a:moveTo>
                    <a:pt x="80334" y="0"/>
                  </a:moveTo>
                  <a:cubicBezTo>
                    <a:pt x="195226" y="183462"/>
                    <a:pt x="302830" y="371253"/>
                    <a:pt x="403145" y="563372"/>
                  </a:cubicBezTo>
                  <a:cubicBezTo>
                    <a:pt x="401684" y="565946"/>
                    <a:pt x="400161" y="568486"/>
                    <a:pt x="398520" y="570957"/>
                  </a:cubicBezTo>
                  <a:cubicBezTo>
                    <a:pt x="384359" y="592677"/>
                    <a:pt x="361746" y="610465"/>
                    <a:pt x="335891" y="612083"/>
                  </a:cubicBezTo>
                  <a:lnTo>
                    <a:pt x="334431" y="608800"/>
                  </a:lnTo>
                  <a:lnTo>
                    <a:pt x="335386" y="608235"/>
                  </a:lnTo>
                  <a:cubicBezTo>
                    <a:pt x="221161" y="422065"/>
                    <a:pt x="109366" y="234452"/>
                    <a:pt x="0" y="45397"/>
                  </a:cubicBezTo>
                  <a:lnTo>
                    <a:pt x="1351" y="42602"/>
                  </a:lnTo>
                  <a:cubicBezTo>
                    <a:pt x="1913" y="42747"/>
                    <a:pt x="2484" y="42859"/>
                    <a:pt x="3059" y="42939"/>
                  </a:cubicBezTo>
                  <a:cubicBezTo>
                    <a:pt x="33240" y="48663"/>
                    <a:pt x="63237" y="32163"/>
                    <a:pt x="74563" y="360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 name="Google Shape;1824;p30">
              <a:extLst>
                <a:ext uri="{FF2B5EF4-FFF2-40B4-BE49-F238E27FC236}">
                  <a16:creationId xmlns:a16="http://schemas.microsoft.com/office/drawing/2014/main" id="{7E34B5BF-6999-B37C-8C50-91EE1049987E}"/>
                </a:ext>
              </a:extLst>
            </p:cNvPr>
            <p:cNvSpPr/>
            <p:nvPr/>
          </p:nvSpPr>
          <p:spPr>
            <a:xfrm>
              <a:off x="599114" y="3701009"/>
              <a:ext cx="1299381" cy="791792"/>
            </a:xfrm>
            <a:custGeom>
              <a:avLst/>
              <a:gdLst/>
              <a:ahLst/>
              <a:cxnLst/>
              <a:rect l="l" t="t" r="r" b="b"/>
              <a:pathLst>
                <a:path w="1017128" h="619798" extrusionOk="0">
                  <a:moveTo>
                    <a:pt x="677483" y="51964"/>
                  </a:moveTo>
                  <a:lnTo>
                    <a:pt x="681743" y="55334"/>
                  </a:lnTo>
                  <a:cubicBezTo>
                    <a:pt x="791100" y="244359"/>
                    <a:pt x="902896" y="431972"/>
                    <a:pt x="1017129" y="618172"/>
                  </a:cubicBezTo>
                  <a:lnTo>
                    <a:pt x="1016174" y="618738"/>
                  </a:lnTo>
                  <a:cubicBezTo>
                    <a:pt x="817734" y="619122"/>
                    <a:pt x="619286" y="619475"/>
                    <a:pt x="420828" y="619798"/>
                  </a:cubicBezTo>
                  <a:lnTo>
                    <a:pt x="417350" y="615052"/>
                  </a:lnTo>
                  <a:cubicBezTo>
                    <a:pt x="278236" y="410547"/>
                    <a:pt x="139120" y="206093"/>
                    <a:pt x="0" y="1690"/>
                  </a:cubicBezTo>
                  <a:lnTo>
                    <a:pt x="89" y="0"/>
                  </a:lnTo>
                  <a:cubicBezTo>
                    <a:pt x="8389" y="440"/>
                    <a:pt x="16654" y="940"/>
                    <a:pt x="24979" y="1474"/>
                  </a:cubicBezTo>
                  <a:cubicBezTo>
                    <a:pt x="242789" y="14232"/>
                    <a:pt x="460291" y="31062"/>
                    <a:pt x="677483" y="519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 name="Google Shape;1825;p30">
              <a:extLst>
                <a:ext uri="{FF2B5EF4-FFF2-40B4-BE49-F238E27FC236}">
                  <a16:creationId xmlns:a16="http://schemas.microsoft.com/office/drawing/2014/main" id="{62F23D7B-A363-DD28-DD55-907E8FE35E9B}"/>
                </a:ext>
              </a:extLst>
            </p:cNvPr>
            <p:cNvSpPr/>
            <p:nvPr/>
          </p:nvSpPr>
          <p:spPr>
            <a:xfrm>
              <a:off x="1519633" y="2933835"/>
              <a:ext cx="191422" cy="779950"/>
            </a:xfrm>
            <a:custGeom>
              <a:avLst/>
              <a:gdLst/>
              <a:ahLst/>
              <a:cxnLst/>
              <a:rect l="l" t="t" r="r" b="b"/>
              <a:pathLst>
                <a:path w="149841" h="610528" extrusionOk="0">
                  <a:moveTo>
                    <a:pt x="90191" y="0"/>
                  </a:moveTo>
                  <a:cubicBezTo>
                    <a:pt x="108293" y="24849"/>
                    <a:pt x="126417" y="49658"/>
                    <a:pt x="144563" y="74428"/>
                  </a:cubicBezTo>
                  <a:lnTo>
                    <a:pt x="149841" y="75448"/>
                  </a:lnTo>
                  <a:cubicBezTo>
                    <a:pt x="116254" y="252451"/>
                    <a:pt x="79342" y="428804"/>
                    <a:pt x="39103" y="604508"/>
                  </a:cubicBezTo>
                  <a:lnTo>
                    <a:pt x="36912" y="609201"/>
                  </a:lnTo>
                  <a:cubicBezTo>
                    <a:pt x="27279" y="607243"/>
                    <a:pt x="17311" y="607699"/>
                    <a:pt x="7897" y="610528"/>
                  </a:cubicBezTo>
                  <a:lnTo>
                    <a:pt x="6938" y="605946"/>
                  </a:lnTo>
                  <a:cubicBezTo>
                    <a:pt x="-12591" y="418802"/>
                    <a:pt x="9229" y="229652"/>
                    <a:pt x="70855" y="51869"/>
                  </a:cubicBezTo>
                  <a:cubicBezTo>
                    <a:pt x="76958" y="34438"/>
                    <a:pt x="83361" y="17177"/>
                    <a:pt x="90191" y="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 name="Google Shape;1826;p30">
              <a:extLst>
                <a:ext uri="{FF2B5EF4-FFF2-40B4-BE49-F238E27FC236}">
                  <a16:creationId xmlns:a16="http://schemas.microsoft.com/office/drawing/2014/main" id="{F9831136-8BA9-73F2-5CF5-AF318AF1E949}"/>
                </a:ext>
              </a:extLst>
            </p:cNvPr>
            <p:cNvSpPr/>
            <p:nvPr/>
          </p:nvSpPr>
          <p:spPr>
            <a:xfrm>
              <a:off x="1395575" y="2882743"/>
              <a:ext cx="214400" cy="841585"/>
            </a:xfrm>
            <a:custGeom>
              <a:avLst/>
              <a:gdLst/>
              <a:ahLst/>
              <a:cxnLst/>
              <a:rect l="l" t="t" r="r" b="b"/>
              <a:pathLst>
                <a:path w="167828" h="658775" extrusionOk="0">
                  <a:moveTo>
                    <a:pt x="85000" y="648519"/>
                  </a:moveTo>
                  <a:cubicBezTo>
                    <a:pt x="-26997" y="452296"/>
                    <a:pt x="-28513" y="197324"/>
                    <a:pt x="81612" y="0"/>
                  </a:cubicBezTo>
                  <a:cubicBezTo>
                    <a:pt x="107084" y="29433"/>
                    <a:pt x="132596" y="58888"/>
                    <a:pt x="158148" y="88366"/>
                  </a:cubicBezTo>
                  <a:lnTo>
                    <a:pt x="167829" y="91808"/>
                  </a:lnTo>
                  <a:cubicBezTo>
                    <a:pt x="106203" y="269591"/>
                    <a:pt x="84383" y="458740"/>
                    <a:pt x="103911" y="645885"/>
                  </a:cubicBezTo>
                  <a:lnTo>
                    <a:pt x="104871" y="650467"/>
                  </a:lnTo>
                  <a:cubicBezTo>
                    <a:pt x="98592" y="652348"/>
                    <a:pt x="92627" y="655148"/>
                    <a:pt x="87168" y="658775"/>
                  </a:cubicBezTo>
                  <a:lnTo>
                    <a:pt x="88129" y="654018"/>
                  </a:lnTo>
                  <a:cubicBezTo>
                    <a:pt x="87083" y="652236"/>
                    <a:pt x="86011" y="650361"/>
                    <a:pt x="85000" y="64851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 name="Google Shape;1827;p30">
              <a:extLst>
                <a:ext uri="{FF2B5EF4-FFF2-40B4-BE49-F238E27FC236}">
                  <a16:creationId xmlns:a16="http://schemas.microsoft.com/office/drawing/2014/main" id="{2E304881-88A3-760A-1F16-B621BDD3F8E8}"/>
                </a:ext>
              </a:extLst>
            </p:cNvPr>
            <p:cNvSpPr/>
            <p:nvPr/>
          </p:nvSpPr>
          <p:spPr>
            <a:xfrm>
              <a:off x="584875" y="3566277"/>
              <a:ext cx="922139" cy="205232"/>
            </a:xfrm>
            <a:custGeom>
              <a:avLst/>
              <a:gdLst/>
              <a:ahLst/>
              <a:cxnLst/>
              <a:rect l="l" t="t" r="r" b="b"/>
              <a:pathLst>
                <a:path w="721831" h="160651" extrusionOk="0">
                  <a:moveTo>
                    <a:pt x="688613" y="157281"/>
                  </a:moveTo>
                  <a:cubicBezTo>
                    <a:pt x="471423" y="136327"/>
                    <a:pt x="253922" y="119498"/>
                    <a:pt x="36108" y="106792"/>
                  </a:cubicBezTo>
                  <a:lnTo>
                    <a:pt x="36231" y="104487"/>
                  </a:lnTo>
                  <a:cubicBezTo>
                    <a:pt x="28062" y="71441"/>
                    <a:pt x="15895" y="39514"/>
                    <a:pt x="0" y="9412"/>
                  </a:cubicBezTo>
                  <a:lnTo>
                    <a:pt x="3921" y="3485"/>
                  </a:lnTo>
                  <a:cubicBezTo>
                    <a:pt x="21368" y="2315"/>
                    <a:pt x="38740" y="1418"/>
                    <a:pt x="56248" y="836"/>
                  </a:cubicBezTo>
                  <a:cubicBezTo>
                    <a:pt x="280593" y="-6545"/>
                    <a:pt x="503855" y="35014"/>
                    <a:pt x="710518" y="122626"/>
                  </a:cubicBezTo>
                  <a:lnTo>
                    <a:pt x="717693" y="113481"/>
                  </a:lnTo>
                  <a:cubicBezTo>
                    <a:pt x="718049" y="113697"/>
                    <a:pt x="718386" y="113942"/>
                    <a:pt x="718702" y="114213"/>
                  </a:cubicBezTo>
                  <a:cubicBezTo>
                    <a:pt x="719714" y="116055"/>
                    <a:pt x="720786" y="117930"/>
                    <a:pt x="721832" y="119712"/>
                  </a:cubicBezTo>
                  <a:lnTo>
                    <a:pt x="720870" y="124469"/>
                  </a:lnTo>
                  <a:cubicBezTo>
                    <a:pt x="709444" y="131838"/>
                    <a:pt x="700827" y="142835"/>
                    <a:pt x="696404" y="155691"/>
                  </a:cubicBezTo>
                  <a:lnTo>
                    <a:pt x="695932" y="158194"/>
                  </a:lnTo>
                  <a:cubicBezTo>
                    <a:pt x="695356" y="158114"/>
                    <a:pt x="694786" y="158001"/>
                    <a:pt x="694224" y="157856"/>
                  </a:cubicBezTo>
                  <a:lnTo>
                    <a:pt x="692873" y="160651"/>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 name="Google Shape;1828;p30">
              <a:extLst>
                <a:ext uri="{FF2B5EF4-FFF2-40B4-BE49-F238E27FC236}">
                  <a16:creationId xmlns:a16="http://schemas.microsoft.com/office/drawing/2014/main" id="{AF503B0F-3770-06DE-D30C-10909BB1C23C}"/>
                </a:ext>
              </a:extLst>
            </p:cNvPr>
            <p:cNvSpPr/>
            <p:nvPr/>
          </p:nvSpPr>
          <p:spPr>
            <a:xfrm>
              <a:off x="600781" y="3407397"/>
              <a:ext cx="900968" cy="315311"/>
            </a:xfrm>
            <a:custGeom>
              <a:avLst/>
              <a:gdLst/>
              <a:ahLst/>
              <a:cxnLst/>
              <a:rect l="l" t="t" r="r" b="b"/>
              <a:pathLst>
                <a:path w="705259" h="246819" extrusionOk="0">
                  <a:moveTo>
                    <a:pt x="240042" y="17627"/>
                  </a:moveTo>
                  <a:cubicBezTo>
                    <a:pt x="409717" y="54976"/>
                    <a:pt x="568754" y="130200"/>
                    <a:pt x="705260" y="237675"/>
                  </a:cubicBezTo>
                  <a:lnTo>
                    <a:pt x="698085" y="246820"/>
                  </a:lnTo>
                  <a:cubicBezTo>
                    <a:pt x="491423" y="159208"/>
                    <a:pt x="268161" y="117649"/>
                    <a:pt x="43815" y="125030"/>
                  </a:cubicBezTo>
                  <a:lnTo>
                    <a:pt x="43741" y="122375"/>
                  </a:lnTo>
                  <a:cubicBezTo>
                    <a:pt x="26810" y="86353"/>
                    <a:pt x="12200" y="49284"/>
                    <a:pt x="0" y="11397"/>
                  </a:cubicBezTo>
                  <a:cubicBezTo>
                    <a:pt x="78271" y="-8494"/>
                    <a:pt x="161156" y="280"/>
                    <a:pt x="240042" y="1762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 name="Google Shape;1829;p30">
              <a:extLst>
                <a:ext uri="{FF2B5EF4-FFF2-40B4-BE49-F238E27FC236}">
                  <a16:creationId xmlns:a16="http://schemas.microsoft.com/office/drawing/2014/main" id="{4FE14A6F-6DDB-38C3-8B48-BAB8A4DBFBC6}"/>
                </a:ext>
              </a:extLst>
            </p:cNvPr>
            <p:cNvSpPr/>
            <p:nvPr/>
          </p:nvSpPr>
          <p:spPr>
            <a:xfrm>
              <a:off x="1566660" y="2961249"/>
              <a:ext cx="628406" cy="1471126"/>
            </a:xfrm>
            <a:custGeom>
              <a:avLst/>
              <a:gdLst/>
              <a:ahLst/>
              <a:cxnLst/>
              <a:rect l="l" t="t" r="r" b="b"/>
              <a:pathLst>
                <a:path w="491903" h="1151566" extrusionOk="0">
                  <a:moveTo>
                    <a:pt x="5770" y="588194"/>
                  </a:moveTo>
                  <a:lnTo>
                    <a:pt x="0" y="591802"/>
                  </a:lnTo>
                  <a:cubicBezTo>
                    <a:pt x="331" y="590803"/>
                    <a:pt x="721" y="589837"/>
                    <a:pt x="991" y="588804"/>
                  </a:cubicBezTo>
                  <a:lnTo>
                    <a:pt x="152" y="587773"/>
                  </a:lnTo>
                  <a:lnTo>
                    <a:pt x="2343" y="583080"/>
                  </a:lnTo>
                  <a:cubicBezTo>
                    <a:pt x="42516" y="407444"/>
                    <a:pt x="79429" y="231091"/>
                    <a:pt x="113082" y="54020"/>
                  </a:cubicBezTo>
                  <a:cubicBezTo>
                    <a:pt x="116428" y="36843"/>
                    <a:pt x="119655" y="19598"/>
                    <a:pt x="122882" y="2353"/>
                  </a:cubicBezTo>
                  <a:lnTo>
                    <a:pt x="128493" y="0"/>
                  </a:lnTo>
                  <a:cubicBezTo>
                    <a:pt x="256244" y="190925"/>
                    <a:pt x="377381" y="386061"/>
                    <a:pt x="491903" y="585408"/>
                  </a:cubicBezTo>
                  <a:lnTo>
                    <a:pt x="489239" y="588565"/>
                  </a:lnTo>
                  <a:cubicBezTo>
                    <a:pt x="443527" y="754721"/>
                    <a:pt x="397815" y="920877"/>
                    <a:pt x="352103" y="1087034"/>
                  </a:cubicBezTo>
                  <a:cubicBezTo>
                    <a:pt x="346890" y="1109414"/>
                    <a:pt x="338993" y="1131081"/>
                    <a:pt x="328582" y="1151566"/>
                  </a:cubicBezTo>
                  <a:cubicBezTo>
                    <a:pt x="228378" y="959667"/>
                    <a:pt x="120774" y="771877"/>
                    <a:pt x="5770" y="588194"/>
                  </a:cubicBezTo>
                  <a:close/>
                </a:path>
              </a:pathLst>
            </a:custGeom>
            <a:solidFill>
              <a:srgbClr val="F0C573">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 name="Google Shape;1830;p30">
              <a:extLst>
                <a:ext uri="{FF2B5EF4-FFF2-40B4-BE49-F238E27FC236}">
                  <a16:creationId xmlns:a16="http://schemas.microsoft.com/office/drawing/2014/main" id="{BF4B46F5-4F23-8F5C-A072-5FCE9A944675}"/>
                </a:ext>
              </a:extLst>
            </p:cNvPr>
            <p:cNvSpPr/>
            <p:nvPr/>
          </p:nvSpPr>
          <p:spPr>
            <a:xfrm>
              <a:off x="595248" y="3700054"/>
              <a:ext cx="875674" cy="73953"/>
            </a:xfrm>
            <a:custGeom>
              <a:avLst/>
              <a:gdLst/>
              <a:ahLst/>
              <a:cxnLst/>
              <a:rect l="l" t="t" r="r" b="b"/>
              <a:pathLst>
                <a:path w="685459" h="57889" extrusionOk="0">
                  <a:moveTo>
                    <a:pt x="563" y="1169"/>
                  </a:moveTo>
                  <a:cubicBezTo>
                    <a:pt x="177295" y="15971"/>
                    <a:pt x="354219" y="28571"/>
                    <a:pt x="530897" y="44076"/>
                  </a:cubicBezTo>
                  <a:cubicBezTo>
                    <a:pt x="580797" y="48456"/>
                    <a:pt x="630678" y="53051"/>
                    <a:pt x="680538" y="57861"/>
                  </a:cubicBezTo>
                  <a:cubicBezTo>
                    <a:pt x="687122" y="58496"/>
                    <a:pt x="687078" y="48207"/>
                    <a:pt x="680538" y="47577"/>
                  </a:cubicBezTo>
                  <a:cubicBezTo>
                    <a:pt x="504159" y="30602"/>
                    <a:pt x="327486" y="15490"/>
                    <a:pt x="150555" y="5576"/>
                  </a:cubicBezTo>
                  <a:cubicBezTo>
                    <a:pt x="100594" y="2776"/>
                    <a:pt x="50574" y="1522"/>
                    <a:pt x="563" y="0"/>
                  </a:cubicBezTo>
                  <a:cubicBezTo>
                    <a:pt x="-198" y="-23"/>
                    <a:pt x="-177" y="1107"/>
                    <a:pt x="563" y="116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 name="Google Shape;1831;p30">
              <a:extLst>
                <a:ext uri="{FF2B5EF4-FFF2-40B4-BE49-F238E27FC236}">
                  <a16:creationId xmlns:a16="http://schemas.microsoft.com/office/drawing/2014/main" id="{6F206188-2290-EE00-BBD0-478B823A4BF5}"/>
                </a:ext>
              </a:extLst>
            </p:cNvPr>
            <p:cNvSpPr/>
            <p:nvPr/>
          </p:nvSpPr>
          <p:spPr>
            <a:xfrm>
              <a:off x="1468804" y="3769377"/>
              <a:ext cx="437385" cy="727840"/>
            </a:xfrm>
            <a:custGeom>
              <a:avLst/>
              <a:gdLst/>
              <a:ahLst/>
              <a:cxnLst/>
              <a:rect l="l" t="t" r="r" b="b"/>
              <a:pathLst>
                <a:path w="342376" h="569738" extrusionOk="0">
                  <a:moveTo>
                    <a:pt x="235" y="2886"/>
                  </a:moveTo>
                  <a:cubicBezTo>
                    <a:pt x="18324" y="41451"/>
                    <a:pt x="41647" y="78114"/>
                    <a:pt x="62985" y="114954"/>
                  </a:cubicBezTo>
                  <a:cubicBezTo>
                    <a:pt x="84438" y="151995"/>
                    <a:pt x="106060" y="188939"/>
                    <a:pt x="127849" y="225787"/>
                  </a:cubicBezTo>
                  <a:cubicBezTo>
                    <a:pt x="170633" y="298462"/>
                    <a:pt x="213859" y="370875"/>
                    <a:pt x="257526" y="443024"/>
                  </a:cubicBezTo>
                  <a:cubicBezTo>
                    <a:pt x="282642" y="484580"/>
                    <a:pt x="307892" y="526054"/>
                    <a:pt x="333275" y="567448"/>
                  </a:cubicBezTo>
                  <a:cubicBezTo>
                    <a:pt x="336525" y="572749"/>
                    <a:pt x="344903" y="567891"/>
                    <a:pt x="341632" y="562562"/>
                  </a:cubicBezTo>
                  <a:cubicBezTo>
                    <a:pt x="252734" y="417720"/>
                    <a:pt x="165120" y="272098"/>
                    <a:pt x="78791" y="125696"/>
                  </a:cubicBezTo>
                  <a:cubicBezTo>
                    <a:pt x="54267" y="84094"/>
                    <a:pt x="31306" y="40494"/>
                    <a:pt x="3612" y="912"/>
                  </a:cubicBezTo>
                  <a:cubicBezTo>
                    <a:pt x="3035" y="-2"/>
                    <a:pt x="1826" y="-274"/>
                    <a:pt x="912" y="303"/>
                  </a:cubicBezTo>
                  <a:cubicBezTo>
                    <a:pt x="43" y="852"/>
                    <a:pt x="-253" y="1981"/>
                    <a:pt x="234" y="28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1832;p30">
              <a:extLst>
                <a:ext uri="{FF2B5EF4-FFF2-40B4-BE49-F238E27FC236}">
                  <a16:creationId xmlns:a16="http://schemas.microsoft.com/office/drawing/2014/main" id="{38D02EE1-0482-C18D-5201-6B562E233B66}"/>
                </a:ext>
              </a:extLst>
            </p:cNvPr>
            <p:cNvSpPr/>
            <p:nvPr/>
          </p:nvSpPr>
          <p:spPr>
            <a:xfrm>
              <a:off x="595207" y="3699617"/>
              <a:ext cx="543081" cy="792585"/>
            </a:xfrm>
            <a:custGeom>
              <a:avLst/>
              <a:gdLst/>
              <a:ahLst/>
              <a:cxnLst/>
              <a:rect l="l" t="t" r="r" b="b"/>
              <a:pathLst>
                <a:path w="425112" h="620419" extrusionOk="0">
                  <a:moveTo>
                    <a:pt x="497" y="4274"/>
                  </a:moveTo>
                  <a:cubicBezTo>
                    <a:pt x="52619" y="85523"/>
                    <a:pt x="108024" y="164757"/>
                    <a:pt x="162258" y="244605"/>
                  </a:cubicBezTo>
                  <a:cubicBezTo>
                    <a:pt x="216533" y="324513"/>
                    <a:pt x="270846" y="404394"/>
                    <a:pt x="325198" y="484248"/>
                  </a:cubicBezTo>
                  <a:cubicBezTo>
                    <a:pt x="355623" y="528972"/>
                    <a:pt x="385737" y="573927"/>
                    <a:pt x="416532" y="618398"/>
                  </a:cubicBezTo>
                  <a:cubicBezTo>
                    <a:pt x="419809" y="623130"/>
                    <a:pt x="427588" y="618707"/>
                    <a:pt x="424332" y="613837"/>
                  </a:cubicBezTo>
                  <a:cubicBezTo>
                    <a:pt x="316955" y="453259"/>
                    <a:pt x="207194" y="294167"/>
                    <a:pt x="98026" y="134800"/>
                  </a:cubicBezTo>
                  <a:cubicBezTo>
                    <a:pt x="67439" y="90149"/>
                    <a:pt x="37233" y="45208"/>
                    <a:pt x="5582" y="1301"/>
                  </a:cubicBezTo>
                  <a:cubicBezTo>
                    <a:pt x="3408" y="-1714"/>
                    <a:pt x="-1584" y="1029"/>
                    <a:pt x="497" y="427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 name="Google Shape;1833;p30">
              <a:extLst>
                <a:ext uri="{FF2B5EF4-FFF2-40B4-BE49-F238E27FC236}">
                  <a16:creationId xmlns:a16="http://schemas.microsoft.com/office/drawing/2014/main" id="{D1FEE8A6-A5E0-247F-8147-BE41FE4DA9FF}"/>
                </a:ext>
              </a:extLst>
            </p:cNvPr>
            <p:cNvSpPr/>
            <p:nvPr/>
          </p:nvSpPr>
          <p:spPr>
            <a:xfrm>
              <a:off x="1133798" y="4486796"/>
              <a:ext cx="769468" cy="12619"/>
            </a:xfrm>
            <a:custGeom>
              <a:avLst/>
              <a:gdLst/>
              <a:ahLst/>
              <a:cxnLst/>
              <a:rect l="l" t="t" r="r" b="b"/>
              <a:pathLst>
                <a:path w="602323" h="9878" extrusionOk="0">
                  <a:moveTo>
                    <a:pt x="2863" y="8552"/>
                  </a:moveTo>
                  <a:cubicBezTo>
                    <a:pt x="41436" y="10572"/>
                    <a:pt x="80222" y="9679"/>
                    <a:pt x="118840" y="9700"/>
                  </a:cubicBezTo>
                  <a:cubicBezTo>
                    <a:pt x="157499" y="9721"/>
                    <a:pt x="196158" y="9569"/>
                    <a:pt x="234816" y="9499"/>
                  </a:cubicBezTo>
                  <a:lnTo>
                    <a:pt x="466770" y="9075"/>
                  </a:lnTo>
                  <a:cubicBezTo>
                    <a:pt x="510581" y="8995"/>
                    <a:pt x="554400" y="9131"/>
                    <a:pt x="598210" y="8754"/>
                  </a:cubicBezTo>
                  <a:cubicBezTo>
                    <a:pt x="600560" y="8675"/>
                    <a:pt x="602400" y="6705"/>
                    <a:pt x="602321" y="4355"/>
                  </a:cubicBezTo>
                  <a:cubicBezTo>
                    <a:pt x="602245" y="2117"/>
                    <a:pt x="600448" y="320"/>
                    <a:pt x="598210" y="244"/>
                  </a:cubicBezTo>
                  <a:cubicBezTo>
                    <a:pt x="443587" y="-520"/>
                    <a:pt x="288929" y="728"/>
                    <a:pt x="134303" y="1011"/>
                  </a:cubicBezTo>
                  <a:cubicBezTo>
                    <a:pt x="90556" y="1091"/>
                    <a:pt x="46550" y="175"/>
                    <a:pt x="2863" y="2622"/>
                  </a:cubicBezTo>
                  <a:cubicBezTo>
                    <a:pt x="1226" y="2679"/>
                    <a:pt x="-55" y="4052"/>
                    <a:pt x="2" y="5690"/>
                  </a:cubicBezTo>
                  <a:cubicBezTo>
                    <a:pt x="56" y="7247"/>
                    <a:pt x="1306" y="8497"/>
                    <a:pt x="2863" y="855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 name="Google Shape;1834;p30">
              <a:extLst>
                <a:ext uri="{FF2B5EF4-FFF2-40B4-BE49-F238E27FC236}">
                  <a16:creationId xmlns:a16="http://schemas.microsoft.com/office/drawing/2014/main" id="{47FD0E42-2C55-61C4-252F-A6E0A6E275F5}"/>
                </a:ext>
              </a:extLst>
            </p:cNvPr>
            <p:cNvSpPr/>
            <p:nvPr/>
          </p:nvSpPr>
          <p:spPr>
            <a:xfrm>
              <a:off x="1472658" y="3709209"/>
              <a:ext cx="100551" cy="65915"/>
            </a:xfrm>
            <a:custGeom>
              <a:avLst/>
              <a:gdLst/>
              <a:ahLst/>
              <a:cxnLst/>
              <a:rect l="l" t="t" r="r" b="b"/>
              <a:pathLst>
                <a:path w="78709" h="51597" extrusionOk="0">
                  <a:moveTo>
                    <a:pt x="199" y="46390"/>
                  </a:moveTo>
                  <a:cubicBezTo>
                    <a:pt x="1778" y="46814"/>
                    <a:pt x="2029" y="48298"/>
                    <a:pt x="3203" y="49144"/>
                  </a:cubicBezTo>
                  <a:cubicBezTo>
                    <a:pt x="4015" y="49699"/>
                    <a:pt x="4938" y="50070"/>
                    <a:pt x="5908" y="50234"/>
                  </a:cubicBezTo>
                  <a:cubicBezTo>
                    <a:pt x="7816" y="50710"/>
                    <a:pt x="9748" y="51084"/>
                    <a:pt x="11696" y="51354"/>
                  </a:cubicBezTo>
                  <a:cubicBezTo>
                    <a:pt x="15876" y="51780"/>
                    <a:pt x="20095" y="51647"/>
                    <a:pt x="24239" y="50958"/>
                  </a:cubicBezTo>
                  <a:cubicBezTo>
                    <a:pt x="32423" y="49742"/>
                    <a:pt x="40314" y="47032"/>
                    <a:pt x="47517" y="42962"/>
                  </a:cubicBezTo>
                  <a:cubicBezTo>
                    <a:pt x="62406" y="34956"/>
                    <a:pt x="73562" y="21433"/>
                    <a:pt x="78592" y="5294"/>
                  </a:cubicBezTo>
                  <a:cubicBezTo>
                    <a:pt x="79141" y="2983"/>
                    <a:pt x="77713" y="666"/>
                    <a:pt x="75403" y="117"/>
                  </a:cubicBezTo>
                  <a:cubicBezTo>
                    <a:pt x="73209" y="-404"/>
                    <a:pt x="70985" y="859"/>
                    <a:pt x="70308" y="3010"/>
                  </a:cubicBezTo>
                  <a:cubicBezTo>
                    <a:pt x="65546" y="17012"/>
                    <a:pt x="55749" y="28745"/>
                    <a:pt x="42822" y="35931"/>
                  </a:cubicBezTo>
                  <a:cubicBezTo>
                    <a:pt x="36394" y="39547"/>
                    <a:pt x="29389" y="42025"/>
                    <a:pt x="22116" y="43255"/>
                  </a:cubicBezTo>
                  <a:cubicBezTo>
                    <a:pt x="18662" y="43747"/>
                    <a:pt x="15184" y="44060"/>
                    <a:pt x="11697" y="44190"/>
                  </a:cubicBezTo>
                  <a:cubicBezTo>
                    <a:pt x="9854" y="44303"/>
                    <a:pt x="8052" y="44331"/>
                    <a:pt x="6205" y="44344"/>
                  </a:cubicBezTo>
                  <a:cubicBezTo>
                    <a:pt x="4123" y="44356"/>
                    <a:pt x="2177" y="46252"/>
                    <a:pt x="349" y="45847"/>
                  </a:cubicBezTo>
                  <a:cubicBezTo>
                    <a:pt x="198" y="45810"/>
                    <a:pt x="45" y="45902"/>
                    <a:pt x="8" y="46054"/>
                  </a:cubicBezTo>
                  <a:cubicBezTo>
                    <a:pt x="-27" y="46199"/>
                    <a:pt x="57" y="46347"/>
                    <a:pt x="199" y="4639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 name="Google Shape;1835;p30">
              <a:extLst>
                <a:ext uri="{FF2B5EF4-FFF2-40B4-BE49-F238E27FC236}">
                  <a16:creationId xmlns:a16="http://schemas.microsoft.com/office/drawing/2014/main" id="{D2DFD416-CDED-6CA8-A883-20228F1F6ACA}"/>
                </a:ext>
              </a:extLst>
            </p:cNvPr>
            <p:cNvSpPr/>
            <p:nvPr/>
          </p:nvSpPr>
          <p:spPr>
            <a:xfrm>
              <a:off x="1565683" y="2957845"/>
              <a:ext cx="164355" cy="752155"/>
            </a:xfrm>
            <a:custGeom>
              <a:avLst/>
              <a:gdLst/>
              <a:ahLst/>
              <a:cxnLst/>
              <a:rect l="l" t="t" r="r" b="b"/>
              <a:pathLst>
                <a:path w="128654" h="588771" extrusionOk="0">
                  <a:moveTo>
                    <a:pt x="6152" y="586570"/>
                  </a:moveTo>
                  <a:cubicBezTo>
                    <a:pt x="16671" y="549899"/>
                    <a:pt x="24225" y="512135"/>
                    <a:pt x="32657" y="474937"/>
                  </a:cubicBezTo>
                  <a:cubicBezTo>
                    <a:pt x="41256" y="437002"/>
                    <a:pt x="49610" y="399014"/>
                    <a:pt x="57720" y="360973"/>
                  </a:cubicBezTo>
                  <a:cubicBezTo>
                    <a:pt x="73916" y="285529"/>
                    <a:pt x="89407" y="209938"/>
                    <a:pt x="104193" y="134200"/>
                  </a:cubicBezTo>
                  <a:cubicBezTo>
                    <a:pt x="112518" y="91644"/>
                    <a:pt x="120900" y="49079"/>
                    <a:pt x="128561" y="6398"/>
                  </a:cubicBezTo>
                  <a:cubicBezTo>
                    <a:pt x="129709" y="-1"/>
                    <a:pt x="119975" y="-2790"/>
                    <a:pt x="118722" y="3686"/>
                  </a:cubicBezTo>
                  <a:cubicBezTo>
                    <a:pt x="89391" y="155251"/>
                    <a:pt x="59370" y="306578"/>
                    <a:pt x="27133" y="457558"/>
                  </a:cubicBezTo>
                  <a:cubicBezTo>
                    <a:pt x="18091" y="499913"/>
                    <a:pt x="7444" y="542219"/>
                    <a:pt x="85" y="584898"/>
                  </a:cubicBezTo>
                  <a:cubicBezTo>
                    <a:pt x="-315" y="586590"/>
                    <a:pt x="733" y="588286"/>
                    <a:pt x="2425" y="588686"/>
                  </a:cubicBezTo>
                  <a:cubicBezTo>
                    <a:pt x="4030" y="589066"/>
                    <a:pt x="5655" y="588143"/>
                    <a:pt x="6152" y="58657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 name="Google Shape;1836;p30">
              <a:extLst>
                <a:ext uri="{FF2B5EF4-FFF2-40B4-BE49-F238E27FC236}">
                  <a16:creationId xmlns:a16="http://schemas.microsoft.com/office/drawing/2014/main" id="{40A5E393-F0FE-52A3-1F62-1D79B5C0731E}"/>
                </a:ext>
              </a:extLst>
            </p:cNvPr>
            <p:cNvSpPr/>
            <p:nvPr/>
          </p:nvSpPr>
          <p:spPr>
            <a:xfrm>
              <a:off x="1897069" y="3707811"/>
              <a:ext cx="301602" cy="791853"/>
            </a:xfrm>
            <a:custGeom>
              <a:avLst/>
              <a:gdLst/>
              <a:ahLst/>
              <a:cxnLst/>
              <a:rect l="l" t="t" r="r" b="b"/>
              <a:pathLst>
                <a:path w="236088" h="619846" extrusionOk="0">
                  <a:moveTo>
                    <a:pt x="3052" y="619838"/>
                  </a:moveTo>
                  <a:cubicBezTo>
                    <a:pt x="37980" y="620446"/>
                    <a:pt x="65413" y="589008"/>
                    <a:pt x="79039" y="559982"/>
                  </a:cubicBezTo>
                  <a:cubicBezTo>
                    <a:pt x="87074" y="541457"/>
                    <a:pt x="93587" y="522309"/>
                    <a:pt x="98514" y="502727"/>
                  </a:cubicBezTo>
                  <a:cubicBezTo>
                    <a:pt x="105001" y="479837"/>
                    <a:pt x="111446" y="456934"/>
                    <a:pt x="117849" y="434020"/>
                  </a:cubicBezTo>
                  <a:cubicBezTo>
                    <a:pt x="143163" y="343616"/>
                    <a:pt x="168199" y="253135"/>
                    <a:pt x="192957" y="162577"/>
                  </a:cubicBezTo>
                  <a:cubicBezTo>
                    <a:pt x="207287" y="110499"/>
                    <a:pt x="221617" y="58421"/>
                    <a:pt x="235946" y="6343"/>
                  </a:cubicBezTo>
                  <a:cubicBezTo>
                    <a:pt x="236607" y="3578"/>
                    <a:pt x="234901" y="802"/>
                    <a:pt x="232136" y="142"/>
                  </a:cubicBezTo>
                  <a:cubicBezTo>
                    <a:pt x="229506" y="-487"/>
                    <a:pt x="226838" y="1028"/>
                    <a:pt x="226030" y="3609"/>
                  </a:cubicBezTo>
                  <a:cubicBezTo>
                    <a:pt x="202147" y="90406"/>
                    <a:pt x="178264" y="177203"/>
                    <a:pt x="154381" y="264000"/>
                  </a:cubicBezTo>
                  <a:cubicBezTo>
                    <a:pt x="130762" y="349835"/>
                    <a:pt x="109437" y="436520"/>
                    <a:pt x="84278" y="521908"/>
                  </a:cubicBezTo>
                  <a:cubicBezTo>
                    <a:pt x="71573" y="565026"/>
                    <a:pt x="49502" y="604519"/>
                    <a:pt x="2226" y="613738"/>
                  </a:cubicBezTo>
                  <a:cubicBezTo>
                    <a:pt x="-1291" y="614425"/>
                    <a:pt x="-358" y="619779"/>
                    <a:pt x="3052" y="619838"/>
                  </a:cubicBezTo>
                  <a:close/>
                </a:path>
              </a:pathLst>
            </a:custGeom>
            <a:solidFill>
              <a:srgbClr val="22222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 name="Google Shape;1837;p30">
              <a:extLst>
                <a:ext uri="{FF2B5EF4-FFF2-40B4-BE49-F238E27FC236}">
                  <a16:creationId xmlns:a16="http://schemas.microsoft.com/office/drawing/2014/main" id="{B0750149-A0C5-A91F-57E5-620E1C0295AC}"/>
                </a:ext>
              </a:extLst>
            </p:cNvPr>
            <p:cNvSpPr/>
            <p:nvPr/>
          </p:nvSpPr>
          <p:spPr>
            <a:xfrm>
              <a:off x="1724776" y="2955415"/>
              <a:ext cx="474315" cy="757377"/>
            </a:xfrm>
            <a:custGeom>
              <a:avLst/>
              <a:gdLst/>
              <a:ahLst/>
              <a:cxnLst/>
              <a:rect l="l" t="t" r="r" b="b"/>
              <a:pathLst>
                <a:path w="371284" h="592859" extrusionOk="0">
                  <a:moveTo>
                    <a:pt x="370924" y="588425"/>
                  </a:moveTo>
                  <a:cubicBezTo>
                    <a:pt x="329252" y="509100"/>
                    <a:pt x="281599" y="432507"/>
                    <a:pt x="235079" y="355964"/>
                  </a:cubicBezTo>
                  <a:cubicBezTo>
                    <a:pt x="188790" y="279800"/>
                    <a:pt x="141413" y="204317"/>
                    <a:pt x="92946" y="129515"/>
                  </a:cubicBezTo>
                  <a:cubicBezTo>
                    <a:pt x="65317" y="86839"/>
                    <a:pt x="37344" y="44387"/>
                    <a:pt x="9029" y="2158"/>
                  </a:cubicBezTo>
                  <a:cubicBezTo>
                    <a:pt x="5630" y="-2891"/>
                    <a:pt x="-2597" y="1835"/>
                    <a:pt x="810" y="6963"/>
                  </a:cubicBezTo>
                  <a:cubicBezTo>
                    <a:pt x="99821" y="155958"/>
                    <a:pt x="195418" y="307127"/>
                    <a:pt x="287600" y="460472"/>
                  </a:cubicBezTo>
                  <a:cubicBezTo>
                    <a:pt x="313692" y="504084"/>
                    <a:pt x="338748" y="548390"/>
                    <a:pt x="365735" y="591458"/>
                  </a:cubicBezTo>
                  <a:cubicBezTo>
                    <a:pt x="366622" y="592862"/>
                    <a:pt x="368479" y="593281"/>
                    <a:pt x="369883" y="592395"/>
                  </a:cubicBezTo>
                  <a:cubicBezTo>
                    <a:pt x="371220" y="591551"/>
                    <a:pt x="371675" y="589816"/>
                    <a:pt x="370924" y="5884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1838;p30">
              <a:extLst>
                <a:ext uri="{FF2B5EF4-FFF2-40B4-BE49-F238E27FC236}">
                  <a16:creationId xmlns:a16="http://schemas.microsoft.com/office/drawing/2014/main" id="{F00AC80B-9955-2555-DEE8-B9B5D015E945}"/>
                </a:ext>
              </a:extLst>
            </p:cNvPr>
            <p:cNvSpPr/>
            <p:nvPr/>
          </p:nvSpPr>
          <p:spPr>
            <a:xfrm>
              <a:off x="1567771" y="3707602"/>
              <a:ext cx="420317" cy="728190"/>
            </a:xfrm>
            <a:custGeom>
              <a:avLst/>
              <a:gdLst/>
              <a:ahLst/>
              <a:cxnLst/>
              <a:rect l="l" t="t" r="r" b="b"/>
              <a:pathLst>
                <a:path w="329015" h="570012" extrusionOk="0">
                  <a:moveTo>
                    <a:pt x="328980" y="569238"/>
                  </a:moveTo>
                  <a:cubicBezTo>
                    <a:pt x="321798" y="550474"/>
                    <a:pt x="312961" y="532387"/>
                    <a:pt x="302574" y="515190"/>
                  </a:cubicBezTo>
                  <a:cubicBezTo>
                    <a:pt x="292687" y="496425"/>
                    <a:pt x="282726" y="477699"/>
                    <a:pt x="272691" y="459013"/>
                  </a:cubicBezTo>
                  <a:cubicBezTo>
                    <a:pt x="252609" y="421647"/>
                    <a:pt x="232247" y="384437"/>
                    <a:pt x="211605" y="347381"/>
                  </a:cubicBezTo>
                  <a:cubicBezTo>
                    <a:pt x="170183" y="272603"/>
                    <a:pt x="127927" y="198379"/>
                    <a:pt x="84037" y="125018"/>
                  </a:cubicBezTo>
                  <a:cubicBezTo>
                    <a:pt x="59381" y="83804"/>
                    <a:pt x="34282" y="42857"/>
                    <a:pt x="8741" y="2177"/>
                  </a:cubicBezTo>
                  <a:cubicBezTo>
                    <a:pt x="5585" y="-2875"/>
                    <a:pt x="-2450" y="1782"/>
                    <a:pt x="732" y="6859"/>
                  </a:cubicBezTo>
                  <a:cubicBezTo>
                    <a:pt x="90475" y="150025"/>
                    <a:pt x="177042" y="295440"/>
                    <a:pt x="258235" y="443633"/>
                  </a:cubicBezTo>
                  <a:cubicBezTo>
                    <a:pt x="269623" y="464418"/>
                    <a:pt x="280928" y="485248"/>
                    <a:pt x="292150" y="506122"/>
                  </a:cubicBezTo>
                  <a:cubicBezTo>
                    <a:pt x="303427" y="527104"/>
                    <a:pt x="313223" y="550847"/>
                    <a:pt x="327800" y="569735"/>
                  </a:cubicBezTo>
                  <a:cubicBezTo>
                    <a:pt x="328209" y="570265"/>
                    <a:pt x="329219" y="570001"/>
                    <a:pt x="328980" y="569238"/>
                  </a:cubicBezTo>
                  <a:close/>
                </a:path>
              </a:pathLst>
            </a:custGeom>
            <a:solidFill>
              <a:srgbClr val="22222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 name="Google Shape;1839;p30">
              <a:extLst>
                <a:ext uri="{FF2B5EF4-FFF2-40B4-BE49-F238E27FC236}">
                  <a16:creationId xmlns:a16="http://schemas.microsoft.com/office/drawing/2014/main" id="{0C88A8BF-5E0D-D9F2-36F0-F69DEC40C006}"/>
                </a:ext>
              </a:extLst>
            </p:cNvPr>
            <p:cNvSpPr/>
            <p:nvPr/>
          </p:nvSpPr>
          <p:spPr>
            <a:xfrm>
              <a:off x="1472933" y="2928009"/>
              <a:ext cx="236114" cy="839093"/>
            </a:xfrm>
            <a:custGeom>
              <a:avLst/>
              <a:gdLst/>
              <a:ahLst/>
              <a:cxnLst/>
              <a:rect l="l" t="t" r="r" b="b"/>
              <a:pathLst>
                <a:path w="184825" h="656824" extrusionOk="0">
                  <a:moveTo>
                    <a:pt x="184154" y="77194"/>
                  </a:moveTo>
                  <a:cubicBezTo>
                    <a:pt x="166177" y="52301"/>
                    <a:pt x="148129" y="27471"/>
                    <a:pt x="130684" y="2202"/>
                  </a:cubicBezTo>
                  <a:cubicBezTo>
                    <a:pt x="129288" y="-6"/>
                    <a:pt x="126365" y="-664"/>
                    <a:pt x="124158" y="734"/>
                  </a:cubicBezTo>
                  <a:cubicBezTo>
                    <a:pt x="123212" y="1332"/>
                    <a:pt x="122509" y="2247"/>
                    <a:pt x="122174" y="3314"/>
                  </a:cubicBezTo>
                  <a:cubicBezTo>
                    <a:pt x="61644" y="153808"/>
                    <a:pt x="31055" y="314665"/>
                    <a:pt x="32119" y="476873"/>
                  </a:cubicBezTo>
                  <a:cubicBezTo>
                    <a:pt x="31344" y="521798"/>
                    <a:pt x="34373" y="566707"/>
                    <a:pt x="41174" y="611121"/>
                  </a:cubicBezTo>
                  <a:cubicBezTo>
                    <a:pt x="41274" y="611508"/>
                    <a:pt x="41504" y="611849"/>
                    <a:pt x="41824" y="612088"/>
                  </a:cubicBezTo>
                  <a:cubicBezTo>
                    <a:pt x="37499" y="613491"/>
                    <a:pt x="33329" y="615336"/>
                    <a:pt x="29381" y="617593"/>
                  </a:cubicBezTo>
                  <a:cubicBezTo>
                    <a:pt x="15167" y="625383"/>
                    <a:pt x="4623" y="638492"/>
                    <a:pt x="61" y="654045"/>
                  </a:cubicBezTo>
                  <a:cubicBezTo>
                    <a:pt x="-226" y="655260"/>
                    <a:pt x="527" y="656478"/>
                    <a:pt x="1742" y="656764"/>
                  </a:cubicBezTo>
                  <a:cubicBezTo>
                    <a:pt x="2894" y="657036"/>
                    <a:pt x="4059" y="656374"/>
                    <a:pt x="4416" y="655246"/>
                  </a:cubicBezTo>
                  <a:cubicBezTo>
                    <a:pt x="10018" y="641765"/>
                    <a:pt x="20106" y="630635"/>
                    <a:pt x="32973" y="623739"/>
                  </a:cubicBezTo>
                  <a:cubicBezTo>
                    <a:pt x="39273" y="620327"/>
                    <a:pt x="46114" y="618025"/>
                    <a:pt x="53195" y="616935"/>
                  </a:cubicBezTo>
                  <a:cubicBezTo>
                    <a:pt x="56539" y="616449"/>
                    <a:pt x="59920" y="616270"/>
                    <a:pt x="63296" y="616400"/>
                  </a:cubicBezTo>
                  <a:cubicBezTo>
                    <a:pt x="65071" y="616462"/>
                    <a:pt x="66854" y="616591"/>
                    <a:pt x="68615" y="616826"/>
                  </a:cubicBezTo>
                  <a:cubicBezTo>
                    <a:pt x="69565" y="617044"/>
                    <a:pt x="70530" y="617190"/>
                    <a:pt x="71503" y="617262"/>
                  </a:cubicBezTo>
                  <a:cubicBezTo>
                    <a:pt x="72161" y="617107"/>
                    <a:pt x="72802" y="616889"/>
                    <a:pt x="73418" y="616610"/>
                  </a:cubicBezTo>
                  <a:cubicBezTo>
                    <a:pt x="75002" y="616559"/>
                    <a:pt x="76245" y="615233"/>
                    <a:pt x="76194" y="613648"/>
                  </a:cubicBezTo>
                  <a:cubicBezTo>
                    <a:pt x="76163" y="612695"/>
                    <a:pt x="75660" y="611820"/>
                    <a:pt x="74853" y="611311"/>
                  </a:cubicBezTo>
                  <a:cubicBezTo>
                    <a:pt x="74421" y="610854"/>
                    <a:pt x="73954" y="610431"/>
                    <a:pt x="73457" y="610046"/>
                  </a:cubicBezTo>
                  <a:cubicBezTo>
                    <a:pt x="72396" y="609574"/>
                    <a:pt x="71254" y="609313"/>
                    <a:pt x="70093" y="609280"/>
                  </a:cubicBezTo>
                  <a:cubicBezTo>
                    <a:pt x="68001" y="608979"/>
                    <a:pt x="65893" y="608795"/>
                    <a:pt x="63780" y="608727"/>
                  </a:cubicBezTo>
                  <a:cubicBezTo>
                    <a:pt x="59889" y="608644"/>
                    <a:pt x="55998" y="608916"/>
                    <a:pt x="52155" y="609537"/>
                  </a:cubicBezTo>
                  <a:cubicBezTo>
                    <a:pt x="49960" y="609893"/>
                    <a:pt x="47784" y="610358"/>
                    <a:pt x="45635" y="610933"/>
                  </a:cubicBezTo>
                  <a:cubicBezTo>
                    <a:pt x="45669" y="610769"/>
                    <a:pt x="45815" y="610677"/>
                    <a:pt x="45808" y="610494"/>
                  </a:cubicBezTo>
                  <a:cubicBezTo>
                    <a:pt x="44392" y="570674"/>
                    <a:pt x="41223" y="531029"/>
                    <a:pt x="40872" y="491152"/>
                  </a:cubicBezTo>
                  <a:cubicBezTo>
                    <a:pt x="40522" y="451288"/>
                    <a:pt x="42028" y="411465"/>
                    <a:pt x="45390" y="371684"/>
                  </a:cubicBezTo>
                  <a:cubicBezTo>
                    <a:pt x="52166" y="291409"/>
                    <a:pt x="66453" y="211946"/>
                    <a:pt x="88065" y="134339"/>
                  </a:cubicBezTo>
                  <a:cubicBezTo>
                    <a:pt x="99425" y="93555"/>
                    <a:pt x="113232" y="53675"/>
                    <a:pt x="128084" y="14069"/>
                  </a:cubicBezTo>
                  <a:cubicBezTo>
                    <a:pt x="144981" y="36117"/>
                    <a:pt x="161473" y="58463"/>
                    <a:pt x="177991" y="80797"/>
                  </a:cubicBezTo>
                  <a:cubicBezTo>
                    <a:pt x="180682" y="84437"/>
                    <a:pt x="186861" y="80941"/>
                    <a:pt x="184154" y="7719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 name="Google Shape;1840;p30">
              <a:extLst>
                <a:ext uri="{FF2B5EF4-FFF2-40B4-BE49-F238E27FC236}">
                  <a16:creationId xmlns:a16="http://schemas.microsoft.com/office/drawing/2014/main" id="{E72ECC22-A4F8-661E-251D-D8D7101D17C3}"/>
                </a:ext>
              </a:extLst>
            </p:cNvPr>
            <p:cNvSpPr/>
            <p:nvPr/>
          </p:nvSpPr>
          <p:spPr>
            <a:xfrm>
              <a:off x="586612" y="2876945"/>
              <a:ext cx="1014605" cy="850558"/>
            </a:xfrm>
            <a:custGeom>
              <a:avLst/>
              <a:gdLst/>
              <a:ahLst/>
              <a:cxnLst/>
              <a:rect l="l" t="t" r="r" b="b"/>
              <a:pathLst>
                <a:path w="794211" h="665799" extrusionOk="0">
                  <a:moveTo>
                    <a:pt x="793230" y="90169"/>
                  </a:moveTo>
                  <a:cubicBezTo>
                    <a:pt x="768075" y="60369"/>
                    <a:pt x="742612" y="30844"/>
                    <a:pt x="717148" y="1311"/>
                  </a:cubicBezTo>
                  <a:cubicBezTo>
                    <a:pt x="715346" y="-459"/>
                    <a:pt x="712451" y="-433"/>
                    <a:pt x="710681" y="1368"/>
                  </a:cubicBezTo>
                  <a:cubicBezTo>
                    <a:pt x="710426" y="1628"/>
                    <a:pt x="710203" y="1917"/>
                    <a:pt x="710016" y="2230"/>
                  </a:cubicBezTo>
                  <a:cubicBezTo>
                    <a:pt x="622739" y="158812"/>
                    <a:pt x="605080" y="351579"/>
                    <a:pt x="657181" y="522607"/>
                  </a:cubicBezTo>
                  <a:cubicBezTo>
                    <a:pt x="668935" y="563448"/>
                    <a:pt x="685466" y="602760"/>
                    <a:pt x="706432" y="639728"/>
                  </a:cubicBezTo>
                  <a:cubicBezTo>
                    <a:pt x="633952" y="584237"/>
                    <a:pt x="555182" y="537485"/>
                    <a:pt x="471753" y="500440"/>
                  </a:cubicBezTo>
                  <a:cubicBezTo>
                    <a:pt x="381166" y="459379"/>
                    <a:pt x="285309" y="431115"/>
                    <a:pt x="186937" y="416461"/>
                  </a:cubicBezTo>
                  <a:cubicBezTo>
                    <a:pt x="128144" y="407049"/>
                    <a:pt x="68090" y="409032"/>
                    <a:pt x="10046" y="422300"/>
                  </a:cubicBezTo>
                  <a:cubicBezTo>
                    <a:pt x="8013" y="422881"/>
                    <a:pt x="6820" y="424982"/>
                    <a:pt x="7363" y="427025"/>
                  </a:cubicBezTo>
                  <a:cubicBezTo>
                    <a:pt x="19357" y="464341"/>
                    <a:pt x="33960" y="500768"/>
                    <a:pt x="51065" y="536036"/>
                  </a:cubicBezTo>
                  <a:cubicBezTo>
                    <a:pt x="34883" y="536913"/>
                    <a:pt x="18713" y="538037"/>
                    <a:pt x="2579" y="539664"/>
                  </a:cubicBezTo>
                  <a:cubicBezTo>
                    <a:pt x="-749" y="540063"/>
                    <a:pt x="-968" y="545077"/>
                    <a:pt x="2579" y="545028"/>
                  </a:cubicBezTo>
                  <a:lnTo>
                    <a:pt x="2579" y="545027"/>
                  </a:lnTo>
                  <a:cubicBezTo>
                    <a:pt x="49501" y="544374"/>
                    <a:pt x="96248" y="542034"/>
                    <a:pt x="143203" y="543300"/>
                  </a:cubicBezTo>
                  <a:cubicBezTo>
                    <a:pt x="190097" y="544564"/>
                    <a:pt x="236926" y="548041"/>
                    <a:pt x="283521" y="553463"/>
                  </a:cubicBezTo>
                  <a:cubicBezTo>
                    <a:pt x="376961" y="564367"/>
                    <a:pt x="469218" y="583740"/>
                    <a:pt x="559152" y="611344"/>
                  </a:cubicBezTo>
                  <a:cubicBezTo>
                    <a:pt x="609698" y="626850"/>
                    <a:pt x="659253" y="645160"/>
                    <a:pt x="708036" y="665521"/>
                  </a:cubicBezTo>
                  <a:cubicBezTo>
                    <a:pt x="712402" y="667344"/>
                    <a:pt x="715666" y="659705"/>
                    <a:pt x="711283" y="657818"/>
                  </a:cubicBezTo>
                  <a:cubicBezTo>
                    <a:pt x="537595" y="583495"/>
                    <a:pt x="351601" y="542119"/>
                    <a:pt x="162786" y="535800"/>
                  </a:cubicBezTo>
                  <a:cubicBezTo>
                    <a:pt x="127678" y="534023"/>
                    <a:pt x="92504" y="534011"/>
                    <a:pt x="57395" y="535762"/>
                  </a:cubicBezTo>
                  <a:cubicBezTo>
                    <a:pt x="57366" y="535681"/>
                    <a:pt x="57377" y="535604"/>
                    <a:pt x="57341" y="535523"/>
                  </a:cubicBezTo>
                  <a:cubicBezTo>
                    <a:pt x="41815" y="500672"/>
                    <a:pt x="28063" y="465112"/>
                    <a:pt x="16086" y="428839"/>
                  </a:cubicBezTo>
                  <a:cubicBezTo>
                    <a:pt x="116505" y="405386"/>
                    <a:pt x="222206" y="425982"/>
                    <a:pt x="319641" y="453770"/>
                  </a:cubicBezTo>
                  <a:cubicBezTo>
                    <a:pt x="412032" y="480137"/>
                    <a:pt x="500726" y="518056"/>
                    <a:pt x="583622" y="566631"/>
                  </a:cubicBezTo>
                  <a:cubicBezTo>
                    <a:pt x="630271" y="593964"/>
                    <a:pt x="674943" y="624539"/>
                    <a:pt x="717309" y="658130"/>
                  </a:cubicBezTo>
                  <a:cubicBezTo>
                    <a:pt x="717658" y="658693"/>
                    <a:pt x="717981" y="659270"/>
                    <a:pt x="718333" y="659832"/>
                  </a:cubicBezTo>
                  <a:cubicBezTo>
                    <a:pt x="719071" y="661001"/>
                    <a:pt x="720616" y="661350"/>
                    <a:pt x="721784" y="660612"/>
                  </a:cubicBezTo>
                  <a:cubicBezTo>
                    <a:pt x="721784" y="660612"/>
                    <a:pt x="721784" y="660612"/>
                    <a:pt x="721784" y="660612"/>
                  </a:cubicBezTo>
                  <a:cubicBezTo>
                    <a:pt x="722463" y="660142"/>
                    <a:pt x="722847" y="659352"/>
                    <a:pt x="722797" y="658527"/>
                  </a:cubicBezTo>
                  <a:cubicBezTo>
                    <a:pt x="724490" y="657703"/>
                    <a:pt x="725194" y="655661"/>
                    <a:pt x="724369" y="653968"/>
                  </a:cubicBezTo>
                  <a:cubicBezTo>
                    <a:pt x="724136" y="653490"/>
                    <a:pt x="723794" y="653073"/>
                    <a:pt x="723371" y="652750"/>
                  </a:cubicBezTo>
                  <a:cubicBezTo>
                    <a:pt x="721719" y="651438"/>
                    <a:pt x="720015" y="650198"/>
                    <a:pt x="718356" y="648895"/>
                  </a:cubicBezTo>
                  <a:cubicBezTo>
                    <a:pt x="699237" y="612337"/>
                    <a:pt x="682906" y="574387"/>
                    <a:pt x="669501" y="535370"/>
                  </a:cubicBezTo>
                  <a:cubicBezTo>
                    <a:pt x="655784" y="493160"/>
                    <a:pt x="646302" y="449689"/>
                    <a:pt x="641194" y="405602"/>
                  </a:cubicBezTo>
                  <a:cubicBezTo>
                    <a:pt x="630935" y="317871"/>
                    <a:pt x="637826" y="228983"/>
                    <a:pt x="661484" y="143883"/>
                  </a:cubicBezTo>
                  <a:cubicBezTo>
                    <a:pt x="674371" y="98240"/>
                    <a:pt x="692265" y="54164"/>
                    <a:pt x="714840" y="12454"/>
                  </a:cubicBezTo>
                  <a:cubicBezTo>
                    <a:pt x="739037" y="40281"/>
                    <a:pt x="763238" y="68100"/>
                    <a:pt x="787726" y="95673"/>
                  </a:cubicBezTo>
                  <a:cubicBezTo>
                    <a:pt x="791079" y="99449"/>
                    <a:pt x="796427" y="93956"/>
                    <a:pt x="793230" y="9016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 name="Google Shape;1841;p30">
              <a:extLst>
                <a:ext uri="{FF2B5EF4-FFF2-40B4-BE49-F238E27FC236}">
                  <a16:creationId xmlns:a16="http://schemas.microsoft.com/office/drawing/2014/main" id="{B1D1A75B-5096-8D5B-F21D-8DDA8BF21D85}"/>
                </a:ext>
              </a:extLst>
            </p:cNvPr>
            <p:cNvSpPr/>
            <p:nvPr/>
          </p:nvSpPr>
          <p:spPr>
            <a:xfrm>
              <a:off x="4145961" y="4492324"/>
              <a:ext cx="136940" cy="141005"/>
            </a:xfrm>
            <a:custGeom>
              <a:avLst/>
              <a:gdLst/>
              <a:ahLst/>
              <a:cxnLst/>
              <a:rect l="l" t="t" r="r" b="b"/>
              <a:pathLst>
                <a:path w="107194" h="110376" extrusionOk="0">
                  <a:moveTo>
                    <a:pt x="107194" y="95212"/>
                  </a:moveTo>
                  <a:cubicBezTo>
                    <a:pt x="86342" y="87901"/>
                    <a:pt x="67336" y="76128"/>
                    <a:pt x="51502" y="60716"/>
                  </a:cubicBezTo>
                  <a:cubicBezTo>
                    <a:pt x="41323" y="75854"/>
                    <a:pt x="33884" y="92663"/>
                    <a:pt x="29523" y="110376"/>
                  </a:cubicBezTo>
                  <a:cubicBezTo>
                    <a:pt x="4388" y="80763"/>
                    <a:pt x="-5452" y="41099"/>
                    <a:pt x="2926" y="3172"/>
                  </a:cubicBezTo>
                  <a:lnTo>
                    <a:pt x="3429" y="0"/>
                  </a:lnTo>
                  <a:cubicBezTo>
                    <a:pt x="26746" y="3476"/>
                    <a:pt x="50142" y="6751"/>
                    <a:pt x="73557" y="9681"/>
                  </a:cubicBezTo>
                  <a:lnTo>
                    <a:pt x="72697" y="16597"/>
                  </a:lnTo>
                  <a:cubicBezTo>
                    <a:pt x="80968" y="44103"/>
                    <a:pt x="92552" y="70501"/>
                    <a:pt x="107194" y="95212"/>
                  </a:cubicBezTo>
                  <a:close/>
                </a:path>
              </a:pathLst>
            </a:custGeom>
            <a:solidFill>
              <a:srgbClr val="6C86D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 name="Google Shape;1842;p30">
              <a:extLst>
                <a:ext uri="{FF2B5EF4-FFF2-40B4-BE49-F238E27FC236}">
                  <a16:creationId xmlns:a16="http://schemas.microsoft.com/office/drawing/2014/main" id="{6806D99A-FA55-77A6-8FBF-934D03F51E3B}"/>
                </a:ext>
              </a:extLst>
            </p:cNvPr>
            <p:cNvSpPr/>
            <p:nvPr/>
          </p:nvSpPr>
          <p:spPr>
            <a:xfrm>
              <a:off x="4066338" y="3777961"/>
              <a:ext cx="840193" cy="756613"/>
            </a:xfrm>
            <a:custGeom>
              <a:avLst/>
              <a:gdLst/>
              <a:ahLst/>
              <a:cxnLst/>
              <a:rect l="l" t="t" r="r" b="b"/>
              <a:pathLst>
                <a:path w="657685" h="592261" extrusionOk="0">
                  <a:moveTo>
                    <a:pt x="65668" y="558404"/>
                  </a:moveTo>
                  <a:cubicBezTo>
                    <a:pt x="44634" y="555314"/>
                    <a:pt x="23670" y="551924"/>
                    <a:pt x="2742" y="548385"/>
                  </a:cubicBezTo>
                  <a:lnTo>
                    <a:pt x="0" y="546084"/>
                  </a:lnTo>
                  <a:lnTo>
                    <a:pt x="4055" y="542748"/>
                  </a:lnTo>
                  <a:cubicBezTo>
                    <a:pt x="80639" y="358587"/>
                    <a:pt x="164412" y="177671"/>
                    <a:pt x="255375" y="0"/>
                  </a:cubicBezTo>
                  <a:cubicBezTo>
                    <a:pt x="382167" y="21275"/>
                    <a:pt x="511889" y="24706"/>
                    <a:pt x="637284" y="52895"/>
                  </a:cubicBezTo>
                  <a:cubicBezTo>
                    <a:pt x="642665" y="54084"/>
                    <a:pt x="648054" y="55370"/>
                    <a:pt x="653443" y="56657"/>
                  </a:cubicBezTo>
                  <a:lnTo>
                    <a:pt x="657686" y="63809"/>
                  </a:lnTo>
                  <a:cubicBezTo>
                    <a:pt x="577418" y="239939"/>
                    <a:pt x="497103" y="416090"/>
                    <a:pt x="416741" y="592261"/>
                  </a:cubicBezTo>
                  <a:lnTo>
                    <a:pt x="415623" y="591773"/>
                  </a:lnTo>
                  <a:cubicBezTo>
                    <a:pt x="322114" y="587903"/>
                    <a:pt x="228645" y="580024"/>
                    <a:pt x="135796" y="568085"/>
                  </a:cubicBezTo>
                  <a:cubicBezTo>
                    <a:pt x="112381" y="565155"/>
                    <a:pt x="88985" y="561880"/>
                    <a:pt x="65668" y="55840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1843;p30">
              <a:extLst>
                <a:ext uri="{FF2B5EF4-FFF2-40B4-BE49-F238E27FC236}">
                  <a16:creationId xmlns:a16="http://schemas.microsoft.com/office/drawing/2014/main" id="{794E9B40-F81C-5FFB-01C5-8C3CE8348DBA}"/>
                </a:ext>
              </a:extLst>
            </p:cNvPr>
            <p:cNvSpPr/>
            <p:nvPr/>
          </p:nvSpPr>
          <p:spPr>
            <a:xfrm>
              <a:off x="3957327" y="3737093"/>
              <a:ext cx="435099" cy="753312"/>
            </a:xfrm>
            <a:custGeom>
              <a:avLst/>
              <a:gdLst/>
              <a:ahLst/>
              <a:cxnLst/>
              <a:rect l="l" t="t" r="r" b="b"/>
              <a:pathLst>
                <a:path w="340586" h="589677" extrusionOk="0">
                  <a:moveTo>
                    <a:pt x="340587" y="31946"/>
                  </a:moveTo>
                  <a:cubicBezTo>
                    <a:pt x="249686" y="209400"/>
                    <a:pt x="165913" y="390317"/>
                    <a:pt x="89267" y="574694"/>
                  </a:cubicBezTo>
                  <a:lnTo>
                    <a:pt x="85211" y="578030"/>
                  </a:lnTo>
                  <a:cubicBezTo>
                    <a:pt x="71385" y="590671"/>
                    <a:pt x="51118" y="593289"/>
                    <a:pt x="34534" y="584574"/>
                  </a:cubicBezTo>
                  <a:cubicBezTo>
                    <a:pt x="19445" y="576287"/>
                    <a:pt x="7359" y="563445"/>
                    <a:pt x="0" y="547882"/>
                  </a:cubicBezTo>
                  <a:lnTo>
                    <a:pt x="2666" y="546525"/>
                  </a:lnTo>
                  <a:cubicBezTo>
                    <a:pt x="88165" y="365978"/>
                    <a:pt x="170303" y="183869"/>
                    <a:pt x="249080" y="199"/>
                  </a:cubicBezTo>
                  <a:lnTo>
                    <a:pt x="250235" y="0"/>
                  </a:lnTo>
                  <a:cubicBezTo>
                    <a:pt x="253852" y="28222"/>
                    <a:pt x="279663" y="48169"/>
                    <a:pt x="307885" y="44552"/>
                  </a:cubicBezTo>
                  <a:cubicBezTo>
                    <a:pt x="317839" y="43277"/>
                    <a:pt x="327204" y="39122"/>
                    <a:pt x="334829" y="32597"/>
                  </a:cubicBezTo>
                  <a:lnTo>
                    <a:pt x="335284" y="31091"/>
                  </a:lnTo>
                  <a:cubicBezTo>
                    <a:pt x="337019" y="31380"/>
                    <a:pt x="338807" y="31711"/>
                    <a:pt x="340587" y="31946"/>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1844;p30">
              <a:extLst>
                <a:ext uri="{FF2B5EF4-FFF2-40B4-BE49-F238E27FC236}">
                  <a16:creationId xmlns:a16="http://schemas.microsoft.com/office/drawing/2014/main" id="{7B8330F4-DD08-160A-F55C-F94D388AD4FF}"/>
                </a:ext>
              </a:extLst>
            </p:cNvPr>
            <p:cNvSpPr/>
            <p:nvPr/>
          </p:nvSpPr>
          <p:spPr>
            <a:xfrm>
              <a:off x="3581062" y="3386861"/>
              <a:ext cx="695410" cy="1049658"/>
            </a:xfrm>
            <a:custGeom>
              <a:avLst/>
              <a:gdLst/>
              <a:ahLst/>
              <a:cxnLst/>
              <a:rect l="l" t="t" r="r" b="b"/>
              <a:pathLst>
                <a:path w="544352" h="821650" extrusionOk="0">
                  <a:moveTo>
                    <a:pt x="543879" y="267265"/>
                  </a:moveTo>
                  <a:cubicBezTo>
                    <a:pt x="543867" y="269442"/>
                    <a:pt x="544025" y="271617"/>
                    <a:pt x="544352" y="273770"/>
                  </a:cubicBezTo>
                  <a:lnTo>
                    <a:pt x="543197" y="273969"/>
                  </a:lnTo>
                  <a:cubicBezTo>
                    <a:pt x="464465" y="457587"/>
                    <a:pt x="382327" y="639695"/>
                    <a:pt x="296783" y="820294"/>
                  </a:cubicBezTo>
                  <a:lnTo>
                    <a:pt x="294118" y="821651"/>
                  </a:lnTo>
                  <a:cubicBezTo>
                    <a:pt x="293584" y="820574"/>
                    <a:pt x="293005" y="819550"/>
                    <a:pt x="292524" y="818518"/>
                  </a:cubicBezTo>
                  <a:lnTo>
                    <a:pt x="289785" y="817927"/>
                  </a:lnTo>
                  <a:cubicBezTo>
                    <a:pt x="193303" y="727207"/>
                    <a:pt x="96856" y="636516"/>
                    <a:pt x="444" y="545856"/>
                  </a:cubicBezTo>
                  <a:lnTo>
                    <a:pt x="0" y="538566"/>
                  </a:lnTo>
                  <a:cubicBezTo>
                    <a:pt x="96817" y="368217"/>
                    <a:pt x="174272" y="187572"/>
                    <a:pt x="230922" y="0"/>
                  </a:cubicBezTo>
                  <a:lnTo>
                    <a:pt x="231424" y="151"/>
                  </a:lnTo>
                  <a:cubicBezTo>
                    <a:pt x="234552" y="2955"/>
                    <a:pt x="237628" y="5714"/>
                    <a:pt x="240756" y="8518"/>
                  </a:cubicBezTo>
                  <a:cubicBezTo>
                    <a:pt x="339107" y="96583"/>
                    <a:pt x="439252" y="182650"/>
                    <a:pt x="541193" y="26671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1845;p30">
              <a:extLst>
                <a:ext uri="{FF2B5EF4-FFF2-40B4-BE49-F238E27FC236}">
                  <a16:creationId xmlns:a16="http://schemas.microsoft.com/office/drawing/2014/main" id="{5EC11C3A-DCB9-4A90-6082-CB9F54CD5B01}"/>
                </a:ext>
              </a:extLst>
            </p:cNvPr>
            <p:cNvSpPr/>
            <p:nvPr/>
          </p:nvSpPr>
          <p:spPr>
            <a:xfrm>
              <a:off x="4321798" y="3719936"/>
              <a:ext cx="561488" cy="125517"/>
            </a:xfrm>
            <a:custGeom>
              <a:avLst/>
              <a:gdLst/>
              <a:ahLst/>
              <a:cxnLst/>
              <a:rect l="l" t="t" r="r" b="b"/>
              <a:pathLst>
                <a:path w="439521" h="98252" extrusionOk="0">
                  <a:moveTo>
                    <a:pt x="701" y="36157"/>
                  </a:moveTo>
                  <a:cubicBezTo>
                    <a:pt x="2811" y="34603"/>
                    <a:pt x="4932" y="33147"/>
                    <a:pt x="7051" y="31691"/>
                  </a:cubicBezTo>
                  <a:cubicBezTo>
                    <a:pt x="7274" y="33674"/>
                    <a:pt x="7444" y="35614"/>
                    <a:pt x="7517" y="37562"/>
                  </a:cubicBezTo>
                  <a:cubicBezTo>
                    <a:pt x="103335" y="-8019"/>
                    <a:pt x="214835" y="-2893"/>
                    <a:pt x="320640" y="5810"/>
                  </a:cubicBezTo>
                  <a:cubicBezTo>
                    <a:pt x="337609" y="6612"/>
                    <a:pt x="354411" y="9538"/>
                    <a:pt x="370652" y="14519"/>
                  </a:cubicBezTo>
                  <a:cubicBezTo>
                    <a:pt x="382593" y="18402"/>
                    <a:pt x="393299" y="25367"/>
                    <a:pt x="401687" y="34711"/>
                  </a:cubicBezTo>
                  <a:cubicBezTo>
                    <a:pt x="416271" y="51705"/>
                    <a:pt x="421370" y="77542"/>
                    <a:pt x="439521" y="89534"/>
                  </a:cubicBezTo>
                  <a:lnTo>
                    <a:pt x="437598" y="98252"/>
                  </a:lnTo>
                  <a:cubicBezTo>
                    <a:pt x="312204" y="70063"/>
                    <a:pt x="182481" y="66632"/>
                    <a:pt x="55689" y="45357"/>
                  </a:cubicBezTo>
                  <a:cubicBezTo>
                    <a:pt x="53910" y="45122"/>
                    <a:pt x="52122" y="44791"/>
                    <a:pt x="50387" y="44503"/>
                  </a:cubicBezTo>
                  <a:lnTo>
                    <a:pt x="50205" y="43542"/>
                  </a:lnTo>
                  <a:cubicBezTo>
                    <a:pt x="33270" y="47018"/>
                    <a:pt x="15666" y="44947"/>
                    <a:pt x="0" y="3763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1846;p30">
              <a:extLst>
                <a:ext uri="{FF2B5EF4-FFF2-40B4-BE49-F238E27FC236}">
                  <a16:creationId xmlns:a16="http://schemas.microsoft.com/office/drawing/2014/main" id="{040E50D7-D4B5-D571-9F0B-9E591A08E389}"/>
                </a:ext>
              </a:extLst>
            </p:cNvPr>
            <p:cNvSpPr/>
            <p:nvPr/>
          </p:nvSpPr>
          <p:spPr>
            <a:xfrm>
              <a:off x="4330818" y="3663227"/>
              <a:ext cx="464499" cy="104614"/>
            </a:xfrm>
            <a:custGeom>
              <a:avLst/>
              <a:gdLst/>
              <a:ahLst/>
              <a:cxnLst/>
              <a:rect l="l" t="t" r="r" b="b"/>
              <a:pathLst>
                <a:path w="363600" h="81890" extrusionOk="0">
                  <a:moveTo>
                    <a:pt x="333313" y="11522"/>
                  </a:moveTo>
                  <a:cubicBezTo>
                    <a:pt x="351386" y="20479"/>
                    <a:pt x="363037" y="38684"/>
                    <a:pt x="363601" y="58847"/>
                  </a:cubicBezTo>
                  <a:cubicBezTo>
                    <a:pt x="347359" y="53866"/>
                    <a:pt x="330558" y="50940"/>
                    <a:pt x="313589" y="50138"/>
                  </a:cubicBezTo>
                  <a:cubicBezTo>
                    <a:pt x="207784" y="41435"/>
                    <a:pt x="96283" y="36310"/>
                    <a:pt x="466" y="81890"/>
                  </a:cubicBezTo>
                  <a:cubicBezTo>
                    <a:pt x="393" y="79942"/>
                    <a:pt x="223" y="78003"/>
                    <a:pt x="0" y="76019"/>
                  </a:cubicBezTo>
                  <a:cubicBezTo>
                    <a:pt x="89405" y="14598"/>
                    <a:pt x="198625" y="-10986"/>
                    <a:pt x="306007" y="4340"/>
                  </a:cubicBezTo>
                  <a:cubicBezTo>
                    <a:pt x="315412" y="5380"/>
                    <a:pt x="324613" y="7800"/>
                    <a:pt x="333313" y="1152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1847;p30">
              <a:extLst>
                <a:ext uri="{FF2B5EF4-FFF2-40B4-BE49-F238E27FC236}">
                  <a16:creationId xmlns:a16="http://schemas.microsoft.com/office/drawing/2014/main" id="{54CE5EA8-11C7-7D8C-55B0-23EAC0ACFF45}"/>
                </a:ext>
              </a:extLst>
            </p:cNvPr>
            <p:cNvSpPr/>
            <p:nvPr/>
          </p:nvSpPr>
          <p:spPr>
            <a:xfrm>
              <a:off x="4049080" y="3405733"/>
              <a:ext cx="280952" cy="350099"/>
            </a:xfrm>
            <a:custGeom>
              <a:avLst/>
              <a:gdLst/>
              <a:ahLst/>
              <a:cxnLst/>
              <a:rect l="l" t="t" r="r" b="b"/>
              <a:pathLst>
                <a:path w="219923" h="274050" extrusionOk="0">
                  <a:moveTo>
                    <a:pt x="219923" y="273268"/>
                  </a:moveTo>
                  <a:lnTo>
                    <a:pt x="213786" y="274051"/>
                  </a:lnTo>
                  <a:cubicBezTo>
                    <a:pt x="157396" y="176982"/>
                    <a:pt x="78838" y="95097"/>
                    <a:pt x="0" y="15044"/>
                  </a:cubicBezTo>
                  <a:lnTo>
                    <a:pt x="177" y="14834"/>
                  </a:lnTo>
                  <a:cubicBezTo>
                    <a:pt x="14732" y="10333"/>
                    <a:pt x="29271" y="5817"/>
                    <a:pt x="43791" y="1287"/>
                  </a:cubicBezTo>
                  <a:cubicBezTo>
                    <a:pt x="46687" y="199"/>
                    <a:pt x="49794" y="-208"/>
                    <a:pt x="52872" y="100"/>
                  </a:cubicBezTo>
                  <a:cubicBezTo>
                    <a:pt x="56514" y="1189"/>
                    <a:pt x="59728" y="3382"/>
                    <a:pt x="62070" y="6377"/>
                  </a:cubicBezTo>
                  <a:cubicBezTo>
                    <a:pt x="99937" y="45416"/>
                    <a:pt x="137262" y="85528"/>
                    <a:pt x="166735" y="131361"/>
                  </a:cubicBezTo>
                  <a:cubicBezTo>
                    <a:pt x="195346" y="173839"/>
                    <a:pt x="213566" y="222450"/>
                    <a:pt x="219923" y="27326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1848;p30">
              <a:extLst>
                <a:ext uri="{FF2B5EF4-FFF2-40B4-BE49-F238E27FC236}">
                  <a16:creationId xmlns:a16="http://schemas.microsoft.com/office/drawing/2014/main" id="{FE55E938-E0C3-E0D6-54E9-17FF4A3EE363}"/>
                </a:ext>
              </a:extLst>
            </p:cNvPr>
            <p:cNvSpPr/>
            <p:nvPr/>
          </p:nvSpPr>
          <p:spPr>
            <a:xfrm>
              <a:off x="3889062" y="3393202"/>
              <a:ext cx="496493" cy="400860"/>
            </a:xfrm>
            <a:custGeom>
              <a:avLst/>
              <a:gdLst/>
              <a:ahLst/>
              <a:cxnLst/>
              <a:rect l="l" t="t" r="r" b="b"/>
              <a:pathLst>
                <a:path w="388644" h="313785" extrusionOk="0">
                  <a:moveTo>
                    <a:pt x="345309" y="287093"/>
                  </a:moveTo>
                  <a:cubicBezTo>
                    <a:pt x="343190" y="288549"/>
                    <a:pt x="341070" y="290005"/>
                    <a:pt x="338959" y="291559"/>
                  </a:cubicBezTo>
                  <a:lnTo>
                    <a:pt x="338258" y="293037"/>
                  </a:lnTo>
                  <a:cubicBezTo>
                    <a:pt x="353924" y="300349"/>
                    <a:pt x="371528" y="302420"/>
                    <a:pt x="388463" y="298944"/>
                  </a:cubicBezTo>
                  <a:lnTo>
                    <a:pt x="388645" y="299905"/>
                  </a:lnTo>
                  <a:lnTo>
                    <a:pt x="388191" y="301411"/>
                  </a:lnTo>
                  <a:cubicBezTo>
                    <a:pt x="366571" y="319909"/>
                    <a:pt x="334049" y="317379"/>
                    <a:pt x="315551" y="295759"/>
                  </a:cubicBezTo>
                  <a:cubicBezTo>
                    <a:pt x="309027" y="288134"/>
                    <a:pt x="304872" y="278769"/>
                    <a:pt x="303596" y="268814"/>
                  </a:cubicBezTo>
                  <a:cubicBezTo>
                    <a:pt x="303269" y="266662"/>
                    <a:pt x="303110" y="264486"/>
                    <a:pt x="303123" y="262309"/>
                  </a:cubicBezTo>
                  <a:lnTo>
                    <a:pt x="300437" y="261763"/>
                  </a:lnTo>
                  <a:cubicBezTo>
                    <a:pt x="198584" y="177767"/>
                    <a:pt x="98438" y="91700"/>
                    <a:pt x="0" y="3562"/>
                  </a:cubicBezTo>
                  <a:lnTo>
                    <a:pt x="1823" y="1497"/>
                  </a:lnTo>
                  <a:cubicBezTo>
                    <a:pt x="28420" y="1168"/>
                    <a:pt x="55010" y="743"/>
                    <a:pt x="81608" y="414"/>
                  </a:cubicBezTo>
                  <a:cubicBezTo>
                    <a:pt x="93773" y="-1507"/>
                    <a:pt x="106018" y="3356"/>
                    <a:pt x="113549" y="13101"/>
                  </a:cubicBezTo>
                  <a:cubicBezTo>
                    <a:pt x="117361" y="17017"/>
                    <a:pt x="121217" y="20880"/>
                    <a:pt x="125082" y="24841"/>
                  </a:cubicBezTo>
                  <a:cubicBezTo>
                    <a:pt x="203920" y="104894"/>
                    <a:pt x="282479" y="186779"/>
                    <a:pt x="338869" y="283847"/>
                  </a:cubicBezTo>
                  <a:lnTo>
                    <a:pt x="345005" y="283065"/>
                  </a:lnTo>
                  <a:cubicBezTo>
                    <a:pt x="345124" y="284422"/>
                    <a:pt x="345243" y="285780"/>
                    <a:pt x="345309" y="28709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 name="Google Shape;1849;p30">
              <a:extLst>
                <a:ext uri="{FF2B5EF4-FFF2-40B4-BE49-F238E27FC236}">
                  <a16:creationId xmlns:a16="http://schemas.microsoft.com/office/drawing/2014/main" id="{6EE1B8A3-825F-31A8-B62C-D136E3478483}"/>
                </a:ext>
              </a:extLst>
            </p:cNvPr>
            <p:cNvSpPr/>
            <p:nvPr/>
          </p:nvSpPr>
          <p:spPr>
            <a:xfrm>
              <a:off x="4145961" y="4492324"/>
              <a:ext cx="136940" cy="141005"/>
            </a:xfrm>
            <a:custGeom>
              <a:avLst/>
              <a:gdLst/>
              <a:ahLst/>
              <a:cxnLst/>
              <a:rect l="l" t="t" r="r" b="b"/>
              <a:pathLst>
                <a:path w="107194" h="110376" extrusionOk="0">
                  <a:moveTo>
                    <a:pt x="107194" y="95212"/>
                  </a:moveTo>
                  <a:cubicBezTo>
                    <a:pt x="86342" y="87901"/>
                    <a:pt x="67336" y="76128"/>
                    <a:pt x="51502" y="60716"/>
                  </a:cubicBezTo>
                  <a:cubicBezTo>
                    <a:pt x="41323" y="75854"/>
                    <a:pt x="33884" y="92663"/>
                    <a:pt x="29523" y="110376"/>
                  </a:cubicBezTo>
                  <a:cubicBezTo>
                    <a:pt x="4388" y="80763"/>
                    <a:pt x="-5452" y="41099"/>
                    <a:pt x="2926" y="3172"/>
                  </a:cubicBezTo>
                  <a:lnTo>
                    <a:pt x="3429" y="0"/>
                  </a:lnTo>
                  <a:cubicBezTo>
                    <a:pt x="26746" y="3476"/>
                    <a:pt x="50142" y="6751"/>
                    <a:pt x="73557" y="9681"/>
                  </a:cubicBezTo>
                  <a:lnTo>
                    <a:pt x="72697" y="16597"/>
                  </a:lnTo>
                  <a:cubicBezTo>
                    <a:pt x="80968" y="44103"/>
                    <a:pt x="92552" y="70501"/>
                    <a:pt x="107194" y="95212"/>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 name="Google Shape;1850;p30">
              <a:extLst>
                <a:ext uri="{FF2B5EF4-FFF2-40B4-BE49-F238E27FC236}">
                  <a16:creationId xmlns:a16="http://schemas.microsoft.com/office/drawing/2014/main" id="{CC7015EC-A765-CB5C-4EF6-B25C2D40BAB8}"/>
                </a:ext>
              </a:extLst>
            </p:cNvPr>
            <p:cNvSpPr/>
            <p:nvPr/>
          </p:nvSpPr>
          <p:spPr>
            <a:xfrm>
              <a:off x="3842353" y="3460256"/>
              <a:ext cx="16309" cy="33170"/>
            </a:xfrm>
            <a:custGeom>
              <a:avLst/>
              <a:gdLst/>
              <a:ahLst/>
              <a:cxnLst/>
              <a:rect l="l" t="t" r="r" b="b"/>
              <a:pathLst>
                <a:path w="12766" h="25965" extrusionOk="0">
                  <a:moveTo>
                    <a:pt x="1619" y="25965"/>
                  </a:moveTo>
                  <a:cubicBezTo>
                    <a:pt x="5226" y="18528"/>
                    <a:pt x="8976" y="11154"/>
                    <a:pt x="12766" y="3806"/>
                  </a:cubicBezTo>
                  <a:cubicBezTo>
                    <a:pt x="11375" y="2530"/>
                    <a:pt x="9963" y="1278"/>
                    <a:pt x="8574" y="0"/>
                  </a:cubicBezTo>
                  <a:cubicBezTo>
                    <a:pt x="5802" y="8475"/>
                    <a:pt x="2858" y="16892"/>
                    <a:pt x="0" y="25338"/>
                  </a:cubicBezTo>
                  <a:cubicBezTo>
                    <a:pt x="535" y="25560"/>
                    <a:pt x="1093" y="25717"/>
                    <a:pt x="1619" y="25965"/>
                  </a:cubicBezTo>
                  <a:close/>
                </a:path>
              </a:pathLst>
            </a:custGeom>
            <a:solidFill>
              <a:srgbClr val="E58989">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 name="Google Shape;1851;p30">
              <a:extLst>
                <a:ext uri="{FF2B5EF4-FFF2-40B4-BE49-F238E27FC236}">
                  <a16:creationId xmlns:a16="http://schemas.microsoft.com/office/drawing/2014/main" id="{EC9B711E-9C58-4F69-0924-879A7DE21243}"/>
                </a:ext>
              </a:extLst>
            </p:cNvPr>
            <p:cNvSpPr/>
            <p:nvPr/>
          </p:nvSpPr>
          <p:spPr>
            <a:xfrm>
              <a:off x="3574819" y="3382746"/>
              <a:ext cx="304504" cy="698325"/>
            </a:xfrm>
            <a:custGeom>
              <a:avLst/>
              <a:gdLst/>
              <a:ahLst/>
              <a:cxnLst/>
              <a:rect l="l" t="t" r="r" b="b"/>
              <a:pathLst>
                <a:path w="238359" h="546634" extrusionOk="0">
                  <a:moveTo>
                    <a:pt x="234162" y="1194"/>
                  </a:moveTo>
                  <a:cubicBezTo>
                    <a:pt x="226833" y="17739"/>
                    <a:pt x="221898" y="35452"/>
                    <a:pt x="216191" y="52611"/>
                  </a:cubicBezTo>
                  <a:cubicBezTo>
                    <a:pt x="210152" y="70763"/>
                    <a:pt x="203954" y="88862"/>
                    <a:pt x="197596" y="106909"/>
                  </a:cubicBezTo>
                  <a:cubicBezTo>
                    <a:pt x="184882" y="142996"/>
                    <a:pt x="171389" y="178796"/>
                    <a:pt x="157116" y="214309"/>
                  </a:cubicBezTo>
                  <a:cubicBezTo>
                    <a:pt x="128303" y="286005"/>
                    <a:pt x="96446" y="356388"/>
                    <a:pt x="61544" y="425458"/>
                  </a:cubicBezTo>
                  <a:cubicBezTo>
                    <a:pt x="42122" y="463858"/>
                    <a:pt x="21807" y="501790"/>
                    <a:pt x="601" y="539253"/>
                  </a:cubicBezTo>
                  <a:cubicBezTo>
                    <a:pt x="-711" y="541686"/>
                    <a:pt x="197" y="544722"/>
                    <a:pt x="2630" y="546034"/>
                  </a:cubicBezTo>
                  <a:cubicBezTo>
                    <a:pt x="4946" y="547283"/>
                    <a:pt x="7833" y="546526"/>
                    <a:pt x="9238" y="544301"/>
                  </a:cubicBezTo>
                  <a:cubicBezTo>
                    <a:pt x="84779" y="411350"/>
                    <a:pt x="148411" y="271977"/>
                    <a:pt x="199388" y="127810"/>
                  </a:cubicBezTo>
                  <a:cubicBezTo>
                    <a:pt x="206562" y="107531"/>
                    <a:pt x="213510" y="87170"/>
                    <a:pt x="220096" y="66692"/>
                  </a:cubicBezTo>
                  <a:cubicBezTo>
                    <a:pt x="227643" y="45893"/>
                    <a:pt x="233735" y="24594"/>
                    <a:pt x="238327" y="2950"/>
                  </a:cubicBezTo>
                  <a:cubicBezTo>
                    <a:pt x="238728" y="628"/>
                    <a:pt x="235292" y="-1356"/>
                    <a:pt x="234162" y="1194"/>
                  </a:cubicBezTo>
                  <a:close/>
                </a:path>
              </a:pathLst>
            </a:custGeom>
            <a:solidFill>
              <a:srgbClr val="22222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 name="Google Shape;1852;p30">
              <a:extLst>
                <a:ext uri="{FF2B5EF4-FFF2-40B4-BE49-F238E27FC236}">
                  <a16:creationId xmlns:a16="http://schemas.microsoft.com/office/drawing/2014/main" id="{D5AC4DEF-A768-97F1-79DC-A4668ADDF164}"/>
                </a:ext>
              </a:extLst>
            </p:cNvPr>
            <p:cNvSpPr/>
            <p:nvPr/>
          </p:nvSpPr>
          <p:spPr>
            <a:xfrm>
              <a:off x="3577647" y="4081211"/>
              <a:ext cx="380193" cy="357949"/>
            </a:xfrm>
            <a:custGeom>
              <a:avLst/>
              <a:gdLst/>
              <a:ahLst/>
              <a:cxnLst/>
              <a:rect l="l" t="t" r="r" b="b"/>
              <a:pathLst>
                <a:path w="297607" h="280195" extrusionOk="0">
                  <a:moveTo>
                    <a:pt x="847" y="5324"/>
                  </a:moveTo>
                  <a:cubicBezTo>
                    <a:pt x="22799" y="30250"/>
                    <a:pt x="48748" y="52215"/>
                    <a:pt x="72829" y="75060"/>
                  </a:cubicBezTo>
                  <a:cubicBezTo>
                    <a:pt x="96607" y="97616"/>
                    <a:pt x="120418" y="120135"/>
                    <a:pt x="144264" y="142617"/>
                  </a:cubicBezTo>
                  <a:cubicBezTo>
                    <a:pt x="192432" y="188021"/>
                    <a:pt x="240616" y="233408"/>
                    <a:pt x="288817" y="278776"/>
                  </a:cubicBezTo>
                  <a:cubicBezTo>
                    <a:pt x="293604" y="283263"/>
                    <a:pt x="300824" y="276079"/>
                    <a:pt x="296032" y="271561"/>
                  </a:cubicBezTo>
                  <a:cubicBezTo>
                    <a:pt x="247874" y="226143"/>
                    <a:pt x="199612" y="180834"/>
                    <a:pt x="151246" y="135635"/>
                  </a:cubicBezTo>
                  <a:cubicBezTo>
                    <a:pt x="127339" y="113209"/>
                    <a:pt x="103396" y="90821"/>
                    <a:pt x="79416" y="68473"/>
                  </a:cubicBezTo>
                  <a:cubicBezTo>
                    <a:pt x="55113" y="45818"/>
                    <a:pt x="31565" y="21260"/>
                    <a:pt x="5324" y="847"/>
                  </a:cubicBezTo>
                  <a:cubicBezTo>
                    <a:pt x="4042" y="-344"/>
                    <a:pt x="2037" y="-270"/>
                    <a:pt x="847" y="1012"/>
                  </a:cubicBezTo>
                  <a:cubicBezTo>
                    <a:pt x="-282" y="2228"/>
                    <a:pt x="-282" y="4108"/>
                    <a:pt x="847" y="532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 name="Google Shape;1853;p30">
              <a:extLst>
                <a:ext uri="{FF2B5EF4-FFF2-40B4-BE49-F238E27FC236}">
                  <a16:creationId xmlns:a16="http://schemas.microsoft.com/office/drawing/2014/main" id="{ADE397B1-030D-C36E-AF64-D481FFAB8513}"/>
                </a:ext>
              </a:extLst>
            </p:cNvPr>
            <p:cNvSpPr/>
            <p:nvPr/>
          </p:nvSpPr>
          <p:spPr>
            <a:xfrm>
              <a:off x="3950853" y="4429935"/>
              <a:ext cx="120546" cy="66605"/>
            </a:xfrm>
            <a:custGeom>
              <a:avLst/>
              <a:gdLst/>
              <a:ahLst/>
              <a:cxnLst/>
              <a:rect l="l" t="t" r="r" b="b"/>
              <a:pathLst>
                <a:path w="94361" h="52137" extrusionOk="0">
                  <a:moveTo>
                    <a:pt x="87356" y="33496"/>
                  </a:moveTo>
                  <a:cubicBezTo>
                    <a:pt x="75039" y="44728"/>
                    <a:pt x="57072" y="47203"/>
                    <a:pt x="42176" y="39721"/>
                  </a:cubicBezTo>
                  <a:cubicBezTo>
                    <a:pt x="34322" y="35913"/>
                    <a:pt x="27326" y="30545"/>
                    <a:pt x="21615" y="23944"/>
                  </a:cubicBezTo>
                  <a:cubicBezTo>
                    <a:pt x="15918" y="16897"/>
                    <a:pt x="10810" y="9392"/>
                    <a:pt x="6343" y="1508"/>
                  </a:cubicBezTo>
                  <a:cubicBezTo>
                    <a:pt x="4411" y="-1532"/>
                    <a:pt x="-1185" y="379"/>
                    <a:pt x="225" y="4088"/>
                  </a:cubicBezTo>
                  <a:lnTo>
                    <a:pt x="225" y="4087"/>
                  </a:lnTo>
                  <a:cubicBezTo>
                    <a:pt x="7459" y="23431"/>
                    <a:pt x="21997" y="39163"/>
                    <a:pt x="40712" y="47898"/>
                  </a:cubicBezTo>
                  <a:cubicBezTo>
                    <a:pt x="58337" y="55828"/>
                    <a:pt x="78996" y="52448"/>
                    <a:pt x="93174" y="39314"/>
                  </a:cubicBezTo>
                  <a:cubicBezTo>
                    <a:pt x="96880" y="35526"/>
                    <a:pt x="91060" y="29696"/>
                    <a:pt x="87356" y="3349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 name="Google Shape;1854;p30">
              <a:extLst>
                <a:ext uri="{FF2B5EF4-FFF2-40B4-BE49-F238E27FC236}">
                  <a16:creationId xmlns:a16="http://schemas.microsoft.com/office/drawing/2014/main" id="{DD1B0636-E68C-666B-8AFE-DCFF306B4C0A}"/>
                </a:ext>
              </a:extLst>
            </p:cNvPr>
            <p:cNvSpPr/>
            <p:nvPr/>
          </p:nvSpPr>
          <p:spPr>
            <a:xfrm>
              <a:off x="4066246" y="4475567"/>
              <a:ext cx="537305" cy="65878"/>
            </a:xfrm>
            <a:custGeom>
              <a:avLst/>
              <a:gdLst/>
              <a:ahLst/>
              <a:cxnLst/>
              <a:rect l="l" t="t" r="r" b="b"/>
              <a:pathLst>
                <a:path w="420591" h="51568" extrusionOk="0">
                  <a:moveTo>
                    <a:pt x="415692" y="41401"/>
                  </a:moveTo>
                  <a:cubicBezTo>
                    <a:pt x="346528" y="38507"/>
                    <a:pt x="277492" y="33521"/>
                    <a:pt x="208586" y="26444"/>
                  </a:cubicBezTo>
                  <a:cubicBezTo>
                    <a:pt x="173634" y="22819"/>
                    <a:pt x="138743" y="18645"/>
                    <a:pt x="103914" y="13922"/>
                  </a:cubicBezTo>
                  <a:cubicBezTo>
                    <a:pt x="86914" y="11615"/>
                    <a:pt x="69931" y="9187"/>
                    <a:pt x="52965" y="6637"/>
                  </a:cubicBezTo>
                  <a:cubicBezTo>
                    <a:pt x="36878" y="4226"/>
                    <a:pt x="19143" y="-872"/>
                    <a:pt x="2860" y="128"/>
                  </a:cubicBezTo>
                  <a:cubicBezTo>
                    <a:pt x="1226" y="184"/>
                    <a:pt x="-54" y="1553"/>
                    <a:pt x="2" y="3186"/>
                  </a:cubicBezTo>
                  <a:cubicBezTo>
                    <a:pt x="44" y="4443"/>
                    <a:pt x="877" y="5536"/>
                    <a:pt x="2077" y="5911"/>
                  </a:cubicBezTo>
                  <a:cubicBezTo>
                    <a:pt x="17831" y="12488"/>
                    <a:pt x="37511" y="13308"/>
                    <a:pt x="54322" y="15959"/>
                  </a:cubicBezTo>
                  <a:cubicBezTo>
                    <a:pt x="71883" y="18727"/>
                    <a:pt x="89469" y="21329"/>
                    <a:pt x="107080" y="23763"/>
                  </a:cubicBezTo>
                  <a:cubicBezTo>
                    <a:pt x="140217" y="28366"/>
                    <a:pt x="173421" y="32452"/>
                    <a:pt x="206691" y="36021"/>
                  </a:cubicBezTo>
                  <a:cubicBezTo>
                    <a:pt x="276173" y="43469"/>
                    <a:pt x="345840" y="48650"/>
                    <a:pt x="415692" y="51563"/>
                  </a:cubicBezTo>
                  <a:cubicBezTo>
                    <a:pt x="422232" y="51837"/>
                    <a:pt x="422219" y="41674"/>
                    <a:pt x="415692" y="4140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 name="Google Shape;1855;p30">
              <a:extLst>
                <a:ext uri="{FF2B5EF4-FFF2-40B4-BE49-F238E27FC236}">
                  <a16:creationId xmlns:a16="http://schemas.microsoft.com/office/drawing/2014/main" id="{F5F178F4-1720-6D4F-0FAF-88D85DB861D9}"/>
                </a:ext>
              </a:extLst>
            </p:cNvPr>
            <p:cNvSpPr/>
            <p:nvPr/>
          </p:nvSpPr>
          <p:spPr>
            <a:xfrm>
              <a:off x="4592824" y="3856973"/>
              <a:ext cx="317196" cy="685790"/>
            </a:xfrm>
            <a:custGeom>
              <a:avLst/>
              <a:gdLst/>
              <a:ahLst/>
              <a:cxnLst/>
              <a:rect l="l" t="t" r="r" b="b"/>
              <a:pathLst>
                <a:path w="248294" h="536822" extrusionOk="0">
                  <a:moveTo>
                    <a:pt x="244352" y="985"/>
                  </a:moveTo>
                  <a:cubicBezTo>
                    <a:pt x="225169" y="33330"/>
                    <a:pt x="211099" y="69329"/>
                    <a:pt x="195412" y="103463"/>
                  </a:cubicBezTo>
                  <a:cubicBezTo>
                    <a:pt x="179586" y="137904"/>
                    <a:pt x="163736" y="172334"/>
                    <a:pt x="147863" y="206753"/>
                  </a:cubicBezTo>
                  <a:cubicBezTo>
                    <a:pt x="116374" y="275014"/>
                    <a:pt x="85030" y="343342"/>
                    <a:pt x="53832" y="411736"/>
                  </a:cubicBezTo>
                  <a:cubicBezTo>
                    <a:pt x="35970" y="450905"/>
                    <a:pt x="17492" y="489858"/>
                    <a:pt x="448" y="529390"/>
                  </a:cubicBezTo>
                  <a:cubicBezTo>
                    <a:pt x="-1974" y="535004"/>
                    <a:pt x="6088" y="540016"/>
                    <a:pt x="8840" y="534295"/>
                  </a:cubicBezTo>
                  <a:cubicBezTo>
                    <a:pt x="41698" y="466002"/>
                    <a:pt x="72012" y="396367"/>
                    <a:pt x="103305" y="327344"/>
                  </a:cubicBezTo>
                  <a:cubicBezTo>
                    <a:pt x="134895" y="257667"/>
                    <a:pt x="166385" y="187944"/>
                    <a:pt x="197776" y="118175"/>
                  </a:cubicBezTo>
                  <a:cubicBezTo>
                    <a:pt x="206518" y="98843"/>
                    <a:pt x="215284" y="79519"/>
                    <a:pt x="223924" y="60142"/>
                  </a:cubicBezTo>
                  <a:cubicBezTo>
                    <a:pt x="232378" y="41182"/>
                    <a:pt x="241640" y="22334"/>
                    <a:pt x="248185" y="2601"/>
                  </a:cubicBezTo>
                  <a:cubicBezTo>
                    <a:pt x="248944" y="310"/>
                    <a:pt x="245544" y="-1027"/>
                    <a:pt x="244352" y="98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 name="Google Shape;1856;p30">
              <a:extLst>
                <a:ext uri="{FF2B5EF4-FFF2-40B4-BE49-F238E27FC236}">
                  <a16:creationId xmlns:a16="http://schemas.microsoft.com/office/drawing/2014/main" id="{5B75705F-DC3F-76E7-8B3C-FAD32851D8DF}"/>
                </a:ext>
              </a:extLst>
            </p:cNvPr>
            <p:cNvSpPr/>
            <p:nvPr/>
          </p:nvSpPr>
          <p:spPr>
            <a:xfrm>
              <a:off x="3875090" y="3385102"/>
              <a:ext cx="1031671" cy="1089909"/>
            </a:xfrm>
            <a:custGeom>
              <a:avLst/>
              <a:gdLst/>
              <a:ahLst/>
              <a:cxnLst/>
              <a:rect l="l" t="t" r="r" b="b"/>
              <a:pathLst>
                <a:path w="807570" h="853158" extrusionOk="0">
                  <a:moveTo>
                    <a:pt x="804186" y="359187"/>
                  </a:moveTo>
                  <a:cubicBezTo>
                    <a:pt x="800572" y="358372"/>
                    <a:pt x="796928" y="357706"/>
                    <a:pt x="793309" y="356916"/>
                  </a:cubicBezTo>
                  <a:cubicBezTo>
                    <a:pt x="795203" y="356501"/>
                    <a:pt x="796403" y="354629"/>
                    <a:pt x="795988" y="352735"/>
                  </a:cubicBezTo>
                  <a:cubicBezTo>
                    <a:pt x="795781" y="351792"/>
                    <a:pt x="795196" y="350977"/>
                    <a:pt x="794369" y="350479"/>
                  </a:cubicBezTo>
                  <a:cubicBezTo>
                    <a:pt x="770113" y="337104"/>
                    <a:pt x="767311" y="304252"/>
                    <a:pt x="746733" y="286730"/>
                  </a:cubicBezTo>
                  <a:cubicBezTo>
                    <a:pt x="739623" y="280834"/>
                    <a:pt x="731533" y="276230"/>
                    <a:pt x="722832" y="273129"/>
                  </a:cubicBezTo>
                  <a:cubicBezTo>
                    <a:pt x="721062" y="250788"/>
                    <a:pt x="706546" y="231480"/>
                    <a:pt x="685575" y="223574"/>
                  </a:cubicBezTo>
                  <a:cubicBezTo>
                    <a:pt x="671762" y="219242"/>
                    <a:pt x="657454" y="216685"/>
                    <a:pt x="642995" y="215963"/>
                  </a:cubicBezTo>
                  <a:cubicBezTo>
                    <a:pt x="628530" y="214542"/>
                    <a:pt x="614001" y="213870"/>
                    <a:pt x="599467" y="213952"/>
                  </a:cubicBezTo>
                  <a:cubicBezTo>
                    <a:pt x="542177" y="214321"/>
                    <a:pt x="485514" y="225908"/>
                    <a:pt x="432679" y="248059"/>
                  </a:cubicBezTo>
                  <a:cubicBezTo>
                    <a:pt x="417781" y="254289"/>
                    <a:pt x="403259" y="261383"/>
                    <a:pt x="389187" y="269304"/>
                  </a:cubicBezTo>
                  <a:cubicBezTo>
                    <a:pt x="378676" y="274627"/>
                    <a:pt x="368716" y="280971"/>
                    <a:pt x="359450" y="288246"/>
                  </a:cubicBezTo>
                  <a:cubicBezTo>
                    <a:pt x="352520" y="225124"/>
                    <a:pt x="323336" y="167057"/>
                    <a:pt x="285574" y="116558"/>
                  </a:cubicBezTo>
                  <a:cubicBezTo>
                    <a:pt x="264569" y="89022"/>
                    <a:pt x="241915" y="62785"/>
                    <a:pt x="217737" y="37989"/>
                  </a:cubicBezTo>
                  <a:cubicBezTo>
                    <a:pt x="212020" y="32013"/>
                    <a:pt x="206398" y="25863"/>
                    <a:pt x="200448" y="20121"/>
                  </a:cubicBezTo>
                  <a:cubicBezTo>
                    <a:pt x="196900" y="15634"/>
                    <a:pt x="191552" y="12941"/>
                    <a:pt x="185835" y="12763"/>
                  </a:cubicBezTo>
                  <a:cubicBezTo>
                    <a:pt x="178473" y="13910"/>
                    <a:pt x="171277" y="15950"/>
                    <a:pt x="164407" y="18835"/>
                  </a:cubicBezTo>
                  <a:cubicBezTo>
                    <a:pt x="155786" y="21536"/>
                    <a:pt x="147208" y="24294"/>
                    <a:pt x="138697" y="27298"/>
                  </a:cubicBezTo>
                  <a:cubicBezTo>
                    <a:pt x="131819" y="20156"/>
                    <a:pt x="124368" y="13588"/>
                    <a:pt x="116419" y="7661"/>
                  </a:cubicBezTo>
                  <a:cubicBezTo>
                    <a:pt x="102878" y="-500"/>
                    <a:pt x="82807" y="3295"/>
                    <a:pt x="67839" y="3661"/>
                  </a:cubicBezTo>
                  <a:cubicBezTo>
                    <a:pt x="49380" y="3567"/>
                    <a:pt x="30929" y="4507"/>
                    <a:pt x="12575" y="6477"/>
                  </a:cubicBezTo>
                  <a:cubicBezTo>
                    <a:pt x="9387" y="4060"/>
                    <a:pt x="5980" y="1946"/>
                    <a:pt x="2398" y="164"/>
                  </a:cubicBezTo>
                  <a:cubicBezTo>
                    <a:pt x="1068" y="-481"/>
                    <a:pt x="-645" y="889"/>
                    <a:pt x="247" y="2317"/>
                  </a:cubicBezTo>
                  <a:lnTo>
                    <a:pt x="247" y="2317"/>
                  </a:lnTo>
                  <a:cubicBezTo>
                    <a:pt x="8595" y="15677"/>
                    <a:pt x="24246" y="26214"/>
                    <a:pt x="35930" y="36656"/>
                  </a:cubicBezTo>
                  <a:cubicBezTo>
                    <a:pt x="49094" y="48421"/>
                    <a:pt x="62292" y="60149"/>
                    <a:pt x="75522" y="71840"/>
                  </a:cubicBezTo>
                  <a:cubicBezTo>
                    <a:pt x="101036" y="94382"/>
                    <a:pt x="126626" y="116836"/>
                    <a:pt x="152295" y="139204"/>
                  </a:cubicBezTo>
                  <a:cubicBezTo>
                    <a:pt x="177994" y="161542"/>
                    <a:pt x="203885" y="183658"/>
                    <a:pt x="229969" y="205552"/>
                  </a:cubicBezTo>
                  <a:cubicBezTo>
                    <a:pt x="243462" y="216939"/>
                    <a:pt x="256987" y="228289"/>
                    <a:pt x="270544" y="239604"/>
                  </a:cubicBezTo>
                  <a:cubicBezTo>
                    <a:pt x="283299" y="250248"/>
                    <a:pt x="295748" y="261914"/>
                    <a:pt x="309409" y="271378"/>
                  </a:cubicBezTo>
                  <a:cubicBezTo>
                    <a:pt x="310084" y="271857"/>
                    <a:pt x="310918" y="272054"/>
                    <a:pt x="311736" y="271928"/>
                  </a:cubicBezTo>
                  <a:cubicBezTo>
                    <a:pt x="311744" y="272437"/>
                    <a:pt x="311703" y="272947"/>
                    <a:pt x="311705" y="273456"/>
                  </a:cubicBezTo>
                  <a:cubicBezTo>
                    <a:pt x="311509" y="273630"/>
                    <a:pt x="311347" y="273841"/>
                    <a:pt x="311230" y="274076"/>
                  </a:cubicBezTo>
                  <a:lnTo>
                    <a:pt x="311230" y="274077"/>
                  </a:lnTo>
                  <a:cubicBezTo>
                    <a:pt x="278298" y="344281"/>
                    <a:pt x="248941" y="416290"/>
                    <a:pt x="217337" y="487110"/>
                  </a:cubicBezTo>
                  <a:cubicBezTo>
                    <a:pt x="185702" y="557999"/>
                    <a:pt x="153552" y="628655"/>
                    <a:pt x="120887" y="699077"/>
                  </a:cubicBezTo>
                  <a:cubicBezTo>
                    <a:pt x="102145" y="739482"/>
                    <a:pt x="83235" y="779809"/>
                    <a:pt x="64156" y="820056"/>
                  </a:cubicBezTo>
                  <a:cubicBezTo>
                    <a:pt x="62397" y="823766"/>
                    <a:pt x="67926" y="827025"/>
                    <a:pt x="69693" y="823293"/>
                  </a:cubicBezTo>
                  <a:cubicBezTo>
                    <a:pt x="136672" y="681813"/>
                    <a:pt x="201583" y="539379"/>
                    <a:pt x="264427" y="395993"/>
                  </a:cubicBezTo>
                  <a:cubicBezTo>
                    <a:pt x="280836" y="358555"/>
                    <a:pt x="297731" y="321167"/>
                    <a:pt x="312822" y="283160"/>
                  </a:cubicBezTo>
                  <a:cubicBezTo>
                    <a:pt x="317015" y="298663"/>
                    <a:pt x="327772" y="311562"/>
                    <a:pt x="342270" y="318473"/>
                  </a:cubicBezTo>
                  <a:cubicBezTo>
                    <a:pt x="361075" y="326883"/>
                    <a:pt x="382969" y="324378"/>
                    <a:pt x="399389" y="311937"/>
                  </a:cubicBezTo>
                  <a:cubicBezTo>
                    <a:pt x="363406" y="377301"/>
                    <a:pt x="331645" y="445324"/>
                    <a:pt x="299713" y="512701"/>
                  </a:cubicBezTo>
                  <a:cubicBezTo>
                    <a:pt x="266024" y="583787"/>
                    <a:pt x="233453" y="655390"/>
                    <a:pt x="202000" y="727507"/>
                  </a:cubicBezTo>
                  <a:cubicBezTo>
                    <a:pt x="184418" y="767823"/>
                    <a:pt x="166958" y="808226"/>
                    <a:pt x="150335" y="848949"/>
                  </a:cubicBezTo>
                  <a:cubicBezTo>
                    <a:pt x="148923" y="852408"/>
                    <a:pt x="154947" y="854981"/>
                    <a:pt x="156416" y="851513"/>
                  </a:cubicBezTo>
                  <a:cubicBezTo>
                    <a:pt x="217587" y="707168"/>
                    <a:pt x="281296" y="564126"/>
                    <a:pt x="350312" y="423334"/>
                  </a:cubicBezTo>
                  <a:cubicBezTo>
                    <a:pt x="368798" y="385623"/>
                    <a:pt x="388107" y="348294"/>
                    <a:pt x="406049" y="310323"/>
                  </a:cubicBezTo>
                  <a:cubicBezTo>
                    <a:pt x="436551" y="317170"/>
                    <a:pt x="467496" y="321871"/>
                    <a:pt x="498655" y="324392"/>
                  </a:cubicBezTo>
                  <a:cubicBezTo>
                    <a:pt x="531813" y="328472"/>
                    <a:pt x="565050" y="331893"/>
                    <a:pt x="598247" y="335641"/>
                  </a:cubicBezTo>
                  <a:cubicBezTo>
                    <a:pt x="666664" y="342317"/>
                    <a:pt x="734601" y="353233"/>
                    <a:pt x="801666" y="368326"/>
                  </a:cubicBezTo>
                  <a:cubicBezTo>
                    <a:pt x="807593" y="369754"/>
                    <a:pt x="810122" y="360616"/>
                    <a:pt x="804186" y="359187"/>
                  </a:cubicBezTo>
                  <a:close/>
                  <a:moveTo>
                    <a:pt x="395108" y="273037"/>
                  </a:moveTo>
                  <a:cubicBezTo>
                    <a:pt x="439008" y="249273"/>
                    <a:pt x="486675" y="233251"/>
                    <a:pt x="536017" y="225675"/>
                  </a:cubicBezTo>
                  <a:cubicBezTo>
                    <a:pt x="569277" y="220545"/>
                    <a:pt x="603029" y="219389"/>
                    <a:pt x="636562" y="222233"/>
                  </a:cubicBezTo>
                  <a:cubicBezTo>
                    <a:pt x="654059" y="223722"/>
                    <a:pt x="674552" y="224614"/>
                    <a:pt x="690287" y="233261"/>
                  </a:cubicBezTo>
                  <a:cubicBezTo>
                    <a:pt x="704134" y="241178"/>
                    <a:pt x="713572" y="255021"/>
                    <a:pt x="715883" y="270803"/>
                  </a:cubicBezTo>
                  <a:cubicBezTo>
                    <a:pt x="700823" y="266787"/>
                    <a:pt x="685392" y="264323"/>
                    <a:pt x="669830" y="263450"/>
                  </a:cubicBezTo>
                  <a:cubicBezTo>
                    <a:pt x="601440" y="257760"/>
                    <a:pt x="532094" y="253741"/>
                    <a:pt x="463898" y="263701"/>
                  </a:cubicBezTo>
                  <a:cubicBezTo>
                    <a:pt x="444461" y="266504"/>
                    <a:pt x="425249" y="270698"/>
                    <a:pt x="406413" y="276254"/>
                  </a:cubicBezTo>
                  <a:cubicBezTo>
                    <a:pt x="390201" y="280361"/>
                    <a:pt x="374608" y="286606"/>
                    <a:pt x="360043" y="294824"/>
                  </a:cubicBezTo>
                  <a:cubicBezTo>
                    <a:pt x="360017" y="294521"/>
                    <a:pt x="359987" y="294219"/>
                    <a:pt x="359961" y="293917"/>
                  </a:cubicBezTo>
                  <a:cubicBezTo>
                    <a:pt x="371810" y="287236"/>
                    <a:pt x="383145" y="279489"/>
                    <a:pt x="395108" y="273037"/>
                  </a:cubicBezTo>
                  <a:close/>
                  <a:moveTo>
                    <a:pt x="162492" y="26198"/>
                  </a:moveTo>
                  <a:cubicBezTo>
                    <a:pt x="170922" y="23618"/>
                    <a:pt x="180151" y="18703"/>
                    <a:pt x="188679" y="21307"/>
                  </a:cubicBezTo>
                  <a:cubicBezTo>
                    <a:pt x="196393" y="25053"/>
                    <a:pt x="203036" y="30686"/>
                    <a:pt x="207992" y="37684"/>
                  </a:cubicBezTo>
                  <a:cubicBezTo>
                    <a:pt x="213709" y="43694"/>
                    <a:pt x="219385" y="49743"/>
                    <a:pt x="225018" y="55830"/>
                  </a:cubicBezTo>
                  <a:cubicBezTo>
                    <a:pt x="246723" y="78858"/>
                    <a:pt x="266973" y="103217"/>
                    <a:pt x="285649" y="128764"/>
                  </a:cubicBezTo>
                  <a:cubicBezTo>
                    <a:pt x="318887" y="175252"/>
                    <a:pt x="344609" y="228141"/>
                    <a:pt x="351575" y="285158"/>
                  </a:cubicBezTo>
                  <a:cubicBezTo>
                    <a:pt x="323016" y="232604"/>
                    <a:pt x="283598" y="184672"/>
                    <a:pt x="244348" y="139914"/>
                  </a:cubicBezTo>
                  <a:cubicBezTo>
                    <a:pt x="223753" y="116430"/>
                    <a:pt x="202414" y="93606"/>
                    <a:pt x="180753" y="71106"/>
                  </a:cubicBezTo>
                  <a:cubicBezTo>
                    <a:pt x="169919" y="59852"/>
                    <a:pt x="159003" y="48679"/>
                    <a:pt x="148003" y="37587"/>
                  </a:cubicBezTo>
                  <a:cubicBezTo>
                    <a:pt x="146362" y="35609"/>
                    <a:pt x="144632" y="33714"/>
                    <a:pt x="142911" y="31810"/>
                  </a:cubicBezTo>
                  <a:cubicBezTo>
                    <a:pt x="149458" y="30014"/>
                    <a:pt x="155989" y="28189"/>
                    <a:pt x="162492" y="26198"/>
                  </a:cubicBezTo>
                  <a:close/>
                  <a:moveTo>
                    <a:pt x="316199" y="268056"/>
                  </a:moveTo>
                  <a:cubicBezTo>
                    <a:pt x="316132" y="267337"/>
                    <a:pt x="315596" y="266750"/>
                    <a:pt x="314886" y="266617"/>
                  </a:cubicBezTo>
                  <a:cubicBezTo>
                    <a:pt x="314701" y="266143"/>
                    <a:pt x="314416" y="265714"/>
                    <a:pt x="314051" y="265361"/>
                  </a:cubicBezTo>
                  <a:cubicBezTo>
                    <a:pt x="301511" y="253115"/>
                    <a:pt x="286951" y="242557"/>
                    <a:pt x="273474" y="231344"/>
                  </a:cubicBezTo>
                  <a:cubicBezTo>
                    <a:pt x="260868" y="220857"/>
                    <a:pt x="248288" y="210337"/>
                    <a:pt x="235735" y="199785"/>
                  </a:cubicBezTo>
                  <a:cubicBezTo>
                    <a:pt x="209179" y="177463"/>
                    <a:pt x="182729" y="155016"/>
                    <a:pt x="156385" y="132444"/>
                  </a:cubicBezTo>
                  <a:cubicBezTo>
                    <a:pt x="130460" y="110346"/>
                    <a:pt x="104665" y="88094"/>
                    <a:pt x="79003" y="65689"/>
                  </a:cubicBezTo>
                  <a:cubicBezTo>
                    <a:pt x="66187" y="54472"/>
                    <a:pt x="53400" y="43224"/>
                    <a:pt x="40641" y="31943"/>
                  </a:cubicBezTo>
                  <a:cubicBezTo>
                    <a:pt x="32855" y="25058"/>
                    <a:pt x="24851" y="16442"/>
                    <a:pt x="16225" y="9375"/>
                  </a:cubicBezTo>
                  <a:cubicBezTo>
                    <a:pt x="30869" y="10494"/>
                    <a:pt x="45560" y="10870"/>
                    <a:pt x="60242" y="10503"/>
                  </a:cubicBezTo>
                  <a:cubicBezTo>
                    <a:pt x="67839" y="10518"/>
                    <a:pt x="75435" y="10470"/>
                    <a:pt x="83032" y="10412"/>
                  </a:cubicBezTo>
                  <a:cubicBezTo>
                    <a:pt x="92153" y="9245"/>
                    <a:pt x="101419" y="10090"/>
                    <a:pt x="110179" y="12887"/>
                  </a:cubicBezTo>
                  <a:cubicBezTo>
                    <a:pt x="116915" y="16975"/>
                    <a:pt x="122862" y="22241"/>
                    <a:pt x="127735" y="28434"/>
                  </a:cubicBezTo>
                  <a:cubicBezTo>
                    <a:pt x="132945" y="33847"/>
                    <a:pt x="138230" y="39187"/>
                    <a:pt x="143478" y="44562"/>
                  </a:cubicBezTo>
                  <a:cubicBezTo>
                    <a:pt x="153583" y="54912"/>
                    <a:pt x="163648" y="65302"/>
                    <a:pt x="173672" y="75731"/>
                  </a:cubicBezTo>
                  <a:cubicBezTo>
                    <a:pt x="215142" y="117903"/>
                    <a:pt x="254113" y="162461"/>
                    <a:pt x="290386" y="209178"/>
                  </a:cubicBezTo>
                  <a:cubicBezTo>
                    <a:pt x="310655" y="235906"/>
                    <a:pt x="328340" y="263967"/>
                    <a:pt x="346343" y="292210"/>
                  </a:cubicBezTo>
                  <a:cubicBezTo>
                    <a:pt x="347527" y="294085"/>
                    <a:pt x="350007" y="294645"/>
                    <a:pt x="351883" y="293461"/>
                  </a:cubicBezTo>
                  <a:cubicBezTo>
                    <a:pt x="351883" y="293461"/>
                    <a:pt x="351883" y="293461"/>
                    <a:pt x="351883" y="293461"/>
                  </a:cubicBezTo>
                  <a:cubicBezTo>
                    <a:pt x="352067" y="293318"/>
                    <a:pt x="352237" y="293158"/>
                    <a:pt x="352392" y="292984"/>
                  </a:cubicBezTo>
                  <a:cubicBezTo>
                    <a:pt x="352425" y="293343"/>
                    <a:pt x="352455" y="293702"/>
                    <a:pt x="352486" y="294061"/>
                  </a:cubicBezTo>
                  <a:cubicBezTo>
                    <a:pt x="351649" y="294788"/>
                    <a:pt x="350781" y="295477"/>
                    <a:pt x="349957" y="296220"/>
                  </a:cubicBezTo>
                  <a:cubicBezTo>
                    <a:pt x="337568" y="290516"/>
                    <a:pt x="326826" y="281767"/>
                    <a:pt x="318732" y="270790"/>
                  </a:cubicBezTo>
                  <a:cubicBezTo>
                    <a:pt x="318199" y="270067"/>
                    <a:pt x="317345" y="269653"/>
                    <a:pt x="316447" y="269683"/>
                  </a:cubicBezTo>
                  <a:cubicBezTo>
                    <a:pt x="316381" y="269136"/>
                    <a:pt x="316249" y="268606"/>
                    <a:pt x="316199" y="268056"/>
                  </a:cubicBezTo>
                  <a:close/>
                  <a:moveTo>
                    <a:pt x="344207" y="311462"/>
                  </a:moveTo>
                  <a:cubicBezTo>
                    <a:pt x="331811" y="304419"/>
                    <a:pt x="322596" y="292879"/>
                    <a:pt x="318470" y="279232"/>
                  </a:cubicBezTo>
                  <a:cubicBezTo>
                    <a:pt x="335859" y="300672"/>
                    <a:pt x="362797" y="312024"/>
                    <a:pt x="390286" y="309496"/>
                  </a:cubicBezTo>
                  <a:cubicBezTo>
                    <a:pt x="376199" y="317739"/>
                    <a:pt x="358946" y="318475"/>
                    <a:pt x="344207" y="311462"/>
                  </a:cubicBezTo>
                  <a:close/>
                  <a:moveTo>
                    <a:pt x="603778" y="327274"/>
                  </a:moveTo>
                  <a:cubicBezTo>
                    <a:pt x="569970" y="323592"/>
                    <a:pt x="536136" y="320156"/>
                    <a:pt x="502340" y="316359"/>
                  </a:cubicBezTo>
                  <a:cubicBezTo>
                    <a:pt x="485150" y="314428"/>
                    <a:pt x="467969" y="312412"/>
                    <a:pt x="450819" y="310143"/>
                  </a:cubicBezTo>
                  <a:cubicBezTo>
                    <a:pt x="436841" y="308294"/>
                    <a:pt x="422825" y="305878"/>
                    <a:pt x="408746" y="304689"/>
                  </a:cubicBezTo>
                  <a:cubicBezTo>
                    <a:pt x="408858" y="304450"/>
                    <a:pt x="408977" y="304213"/>
                    <a:pt x="409088" y="303974"/>
                  </a:cubicBezTo>
                  <a:cubicBezTo>
                    <a:pt x="410288" y="301407"/>
                    <a:pt x="406885" y="299198"/>
                    <a:pt x="405276" y="301344"/>
                  </a:cubicBezTo>
                  <a:cubicBezTo>
                    <a:pt x="404788" y="301169"/>
                    <a:pt x="404262" y="301134"/>
                    <a:pt x="403755" y="301241"/>
                  </a:cubicBezTo>
                  <a:cubicBezTo>
                    <a:pt x="389655" y="304805"/>
                    <a:pt x="374854" y="304497"/>
                    <a:pt x="360914" y="300348"/>
                  </a:cubicBezTo>
                  <a:cubicBezTo>
                    <a:pt x="374732" y="295824"/>
                    <a:pt x="388139" y="290029"/>
                    <a:pt x="402054" y="285719"/>
                  </a:cubicBezTo>
                  <a:cubicBezTo>
                    <a:pt x="417592" y="280941"/>
                    <a:pt x="433408" y="277117"/>
                    <a:pt x="449412" y="274267"/>
                  </a:cubicBezTo>
                  <a:cubicBezTo>
                    <a:pt x="483156" y="268475"/>
                    <a:pt x="517343" y="265648"/>
                    <a:pt x="551580" y="265819"/>
                  </a:cubicBezTo>
                  <a:cubicBezTo>
                    <a:pt x="584805" y="265713"/>
                    <a:pt x="618001" y="267605"/>
                    <a:pt x="651120" y="270117"/>
                  </a:cubicBezTo>
                  <a:cubicBezTo>
                    <a:pt x="680177" y="272321"/>
                    <a:pt x="714085" y="272454"/>
                    <a:pt x="738628" y="290432"/>
                  </a:cubicBezTo>
                  <a:cubicBezTo>
                    <a:pt x="761983" y="307542"/>
                    <a:pt x="764408" y="341841"/>
                    <a:pt x="790258" y="356279"/>
                  </a:cubicBezTo>
                  <a:cubicBezTo>
                    <a:pt x="728727" y="342928"/>
                    <a:pt x="666457" y="333243"/>
                    <a:pt x="603778" y="32727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 name="Google Shape;1857;p30">
              <a:extLst>
                <a:ext uri="{FF2B5EF4-FFF2-40B4-BE49-F238E27FC236}">
                  <a16:creationId xmlns:a16="http://schemas.microsoft.com/office/drawing/2014/main" id="{CEC065FB-5803-B6B4-9394-E153AE3F790A}"/>
                </a:ext>
              </a:extLst>
            </p:cNvPr>
            <p:cNvSpPr/>
            <p:nvPr/>
          </p:nvSpPr>
          <p:spPr>
            <a:xfrm>
              <a:off x="1577156" y="1490444"/>
              <a:ext cx="2570344" cy="2737906"/>
            </a:xfrm>
            <a:custGeom>
              <a:avLst/>
              <a:gdLst/>
              <a:ahLst/>
              <a:cxnLst/>
              <a:rect l="l" t="t" r="r" b="b"/>
              <a:pathLst>
                <a:path w="2012011" h="2143175" extrusionOk="0">
                  <a:moveTo>
                    <a:pt x="1924482" y="1097253"/>
                  </a:moveTo>
                  <a:cubicBezTo>
                    <a:pt x="1989182" y="1167528"/>
                    <a:pt x="2016507" y="1266987"/>
                    <a:pt x="2011414" y="1362384"/>
                  </a:cubicBezTo>
                  <a:cubicBezTo>
                    <a:pt x="2006320" y="1457782"/>
                    <a:pt x="1971287" y="1549532"/>
                    <a:pt x="1924619" y="1632817"/>
                  </a:cubicBezTo>
                  <a:cubicBezTo>
                    <a:pt x="1735338" y="1970564"/>
                    <a:pt x="1336057" y="2177879"/>
                    <a:pt x="950954" y="2138371"/>
                  </a:cubicBezTo>
                  <a:cubicBezTo>
                    <a:pt x="733522" y="2116070"/>
                    <a:pt x="528616" y="2022806"/>
                    <a:pt x="345115" y="1904006"/>
                  </a:cubicBezTo>
                  <a:cubicBezTo>
                    <a:pt x="222048" y="1824370"/>
                    <a:pt x="102697" y="1727939"/>
                    <a:pt x="39649" y="1595580"/>
                  </a:cubicBezTo>
                  <a:cubicBezTo>
                    <a:pt x="-23330" y="1463220"/>
                    <a:pt x="-15208" y="1287704"/>
                    <a:pt x="92441" y="1188245"/>
                  </a:cubicBezTo>
                  <a:cubicBezTo>
                    <a:pt x="132087" y="1151628"/>
                    <a:pt x="181645" y="1127744"/>
                    <a:pt x="225421" y="1096220"/>
                  </a:cubicBezTo>
                  <a:cubicBezTo>
                    <a:pt x="269196" y="1064696"/>
                    <a:pt x="309392" y="1021058"/>
                    <a:pt x="315450" y="967439"/>
                  </a:cubicBezTo>
                  <a:cubicBezTo>
                    <a:pt x="320199" y="925315"/>
                    <a:pt x="303198" y="883948"/>
                    <a:pt x="284132" y="846092"/>
                  </a:cubicBezTo>
                  <a:cubicBezTo>
                    <a:pt x="254604" y="787518"/>
                    <a:pt x="219157" y="731560"/>
                    <a:pt x="197751" y="669682"/>
                  </a:cubicBezTo>
                  <a:cubicBezTo>
                    <a:pt x="176276" y="607735"/>
                    <a:pt x="170081" y="536910"/>
                    <a:pt x="199197" y="478198"/>
                  </a:cubicBezTo>
                  <a:cubicBezTo>
                    <a:pt x="239255" y="397323"/>
                    <a:pt x="336787" y="355543"/>
                    <a:pt x="372303" y="272535"/>
                  </a:cubicBezTo>
                  <a:cubicBezTo>
                    <a:pt x="382008" y="249821"/>
                    <a:pt x="386551" y="224974"/>
                    <a:pt x="397494" y="202879"/>
                  </a:cubicBezTo>
                  <a:cubicBezTo>
                    <a:pt x="421998" y="153460"/>
                    <a:pt x="474859" y="124619"/>
                    <a:pt x="527445" y="108031"/>
                  </a:cubicBezTo>
                  <a:cubicBezTo>
                    <a:pt x="623787" y="77825"/>
                    <a:pt x="727154" y="78426"/>
                    <a:pt x="823138" y="109753"/>
                  </a:cubicBezTo>
                  <a:lnTo>
                    <a:pt x="825478" y="113125"/>
                  </a:lnTo>
                  <a:cubicBezTo>
                    <a:pt x="1009803" y="-2096"/>
                    <a:pt x="1250502" y="-40227"/>
                    <a:pt x="1448111" y="50284"/>
                  </a:cubicBezTo>
                  <a:cubicBezTo>
                    <a:pt x="1645653" y="140864"/>
                    <a:pt x="1778356" y="374954"/>
                    <a:pt x="1719576" y="584196"/>
                  </a:cubicBezTo>
                  <a:cubicBezTo>
                    <a:pt x="1696174" y="667411"/>
                    <a:pt x="1645377" y="749250"/>
                    <a:pt x="1663204" y="833841"/>
                  </a:cubicBezTo>
                  <a:cubicBezTo>
                    <a:pt x="1689291" y="957391"/>
                    <a:pt x="1838858" y="1004401"/>
                    <a:pt x="1924482" y="109725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1858;p30">
              <a:extLst>
                <a:ext uri="{FF2B5EF4-FFF2-40B4-BE49-F238E27FC236}">
                  <a16:creationId xmlns:a16="http://schemas.microsoft.com/office/drawing/2014/main" id="{B5BB269D-C99A-43F7-D4F3-E2F531740489}"/>
                </a:ext>
              </a:extLst>
            </p:cNvPr>
            <p:cNvSpPr/>
            <p:nvPr/>
          </p:nvSpPr>
          <p:spPr>
            <a:xfrm>
              <a:off x="1570711" y="1484809"/>
              <a:ext cx="2582674" cy="2749764"/>
            </a:xfrm>
            <a:custGeom>
              <a:avLst/>
              <a:gdLst/>
              <a:ahLst/>
              <a:cxnLst/>
              <a:rect l="l" t="t" r="r" b="b"/>
              <a:pathLst>
                <a:path w="2021663" h="2152457" extrusionOk="0">
                  <a:moveTo>
                    <a:pt x="2002273" y="1218761"/>
                  </a:moveTo>
                  <a:cubicBezTo>
                    <a:pt x="1985677" y="1167161"/>
                    <a:pt x="1956593" y="1120459"/>
                    <a:pt x="1917606" y="1082803"/>
                  </a:cubicBezTo>
                  <a:cubicBezTo>
                    <a:pt x="1882885" y="1049689"/>
                    <a:pt x="1842531" y="1023241"/>
                    <a:pt x="1803634" y="995422"/>
                  </a:cubicBezTo>
                  <a:cubicBezTo>
                    <a:pt x="1765532" y="968171"/>
                    <a:pt x="1726488" y="938927"/>
                    <a:pt x="1699917" y="899666"/>
                  </a:cubicBezTo>
                  <a:cubicBezTo>
                    <a:pt x="1667405" y="851628"/>
                    <a:pt x="1663672" y="795770"/>
                    <a:pt x="1677867" y="740471"/>
                  </a:cubicBezTo>
                  <a:cubicBezTo>
                    <a:pt x="1693144" y="680959"/>
                    <a:pt x="1722450" y="625913"/>
                    <a:pt x="1735090" y="565622"/>
                  </a:cubicBezTo>
                  <a:cubicBezTo>
                    <a:pt x="1744966" y="517359"/>
                    <a:pt x="1745925" y="467696"/>
                    <a:pt x="1737917" y="419087"/>
                  </a:cubicBezTo>
                  <a:cubicBezTo>
                    <a:pt x="1720625" y="319558"/>
                    <a:pt x="1673405" y="227665"/>
                    <a:pt x="1602554" y="155657"/>
                  </a:cubicBezTo>
                  <a:cubicBezTo>
                    <a:pt x="1527031" y="78686"/>
                    <a:pt x="1429143" y="27511"/>
                    <a:pt x="1322836" y="9423"/>
                  </a:cubicBezTo>
                  <a:cubicBezTo>
                    <a:pt x="1208892" y="-10893"/>
                    <a:pt x="1090370" y="2579"/>
                    <a:pt x="981569" y="40804"/>
                  </a:cubicBezTo>
                  <a:cubicBezTo>
                    <a:pt x="929157" y="59310"/>
                    <a:pt x="879087" y="83876"/>
                    <a:pt x="832376" y="114001"/>
                  </a:cubicBezTo>
                  <a:cubicBezTo>
                    <a:pt x="832400" y="112104"/>
                    <a:pt x="831160" y="110422"/>
                    <a:pt x="829340" y="109885"/>
                  </a:cubicBezTo>
                  <a:cubicBezTo>
                    <a:pt x="767327" y="89446"/>
                    <a:pt x="701818" y="81771"/>
                    <a:pt x="636759" y="87321"/>
                  </a:cubicBezTo>
                  <a:cubicBezTo>
                    <a:pt x="578093" y="92500"/>
                    <a:pt x="516584" y="106401"/>
                    <a:pt x="465525" y="136847"/>
                  </a:cubicBezTo>
                  <a:cubicBezTo>
                    <a:pt x="443386" y="149554"/>
                    <a:pt x="424177" y="166789"/>
                    <a:pt x="409152" y="187426"/>
                  </a:cubicBezTo>
                  <a:cubicBezTo>
                    <a:pt x="391482" y="212601"/>
                    <a:pt x="386232" y="242532"/>
                    <a:pt x="375085" y="270622"/>
                  </a:cubicBezTo>
                  <a:cubicBezTo>
                    <a:pt x="355382" y="320270"/>
                    <a:pt x="313162" y="355242"/>
                    <a:pt x="274913" y="390465"/>
                  </a:cubicBezTo>
                  <a:cubicBezTo>
                    <a:pt x="236514" y="425827"/>
                    <a:pt x="200345" y="464298"/>
                    <a:pt x="186788" y="516183"/>
                  </a:cubicBezTo>
                  <a:cubicBezTo>
                    <a:pt x="171445" y="574903"/>
                    <a:pt x="183028" y="637509"/>
                    <a:pt x="204885" y="692993"/>
                  </a:cubicBezTo>
                  <a:cubicBezTo>
                    <a:pt x="228654" y="753330"/>
                    <a:pt x="264122" y="807846"/>
                    <a:pt x="291830" y="866281"/>
                  </a:cubicBezTo>
                  <a:cubicBezTo>
                    <a:pt x="306299" y="896796"/>
                    <a:pt x="318446" y="930094"/>
                    <a:pt x="316607" y="964395"/>
                  </a:cubicBezTo>
                  <a:cubicBezTo>
                    <a:pt x="314080" y="994642"/>
                    <a:pt x="302146" y="1023339"/>
                    <a:pt x="282478" y="1046457"/>
                  </a:cubicBezTo>
                  <a:cubicBezTo>
                    <a:pt x="243815" y="1094532"/>
                    <a:pt x="187557" y="1121503"/>
                    <a:pt x="137580" y="1155615"/>
                  </a:cubicBezTo>
                  <a:cubicBezTo>
                    <a:pt x="93587" y="1184265"/>
                    <a:pt x="57890" y="1223968"/>
                    <a:pt x="34062" y="1270750"/>
                  </a:cubicBezTo>
                  <a:cubicBezTo>
                    <a:pt x="-10760" y="1361979"/>
                    <a:pt x="-8941" y="1472614"/>
                    <a:pt x="25475" y="1566897"/>
                  </a:cubicBezTo>
                  <a:cubicBezTo>
                    <a:pt x="64557" y="1673962"/>
                    <a:pt x="145091" y="1761035"/>
                    <a:pt x="232848" y="1831061"/>
                  </a:cubicBezTo>
                  <a:cubicBezTo>
                    <a:pt x="329961" y="1907348"/>
                    <a:pt x="435226" y="1972640"/>
                    <a:pt x="546717" y="2025746"/>
                  </a:cubicBezTo>
                  <a:cubicBezTo>
                    <a:pt x="660112" y="2080623"/>
                    <a:pt x="780545" y="2122433"/>
                    <a:pt x="905351" y="2141441"/>
                  </a:cubicBezTo>
                  <a:cubicBezTo>
                    <a:pt x="1012672" y="2157741"/>
                    <a:pt x="1121965" y="2155942"/>
                    <a:pt x="1228691" y="2136120"/>
                  </a:cubicBezTo>
                  <a:cubicBezTo>
                    <a:pt x="1438683" y="2096630"/>
                    <a:pt x="1631636" y="1994030"/>
                    <a:pt x="1781793" y="1842013"/>
                  </a:cubicBezTo>
                  <a:cubicBezTo>
                    <a:pt x="1859506" y="1763592"/>
                    <a:pt x="1922713" y="1672025"/>
                    <a:pt x="1968486" y="1571556"/>
                  </a:cubicBezTo>
                  <a:cubicBezTo>
                    <a:pt x="2017816" y="1461398"/>
                    <a:pt x="2040878" y="1335884"/>
                    <a:pt x="2002273" y="1218761"/>
                  </a:cubicBezTo>
                  <a:close/>
                  <a:moveTo>
                    <a:pt x="1872481" y="1717995"/>
                  </a:moveTo>
                  <a:cubicBezTo>
                    <a:pt x="1811391" y="1803466"/>
                    <a:pt x="1737077" y="1878662"/>
                    <a:pt x="1652332" y="1940756"/>
                  </a:cubicBezTo>
                  <a:cubicBezTo>
                    <a:pt x="1568066" y="2002792"/>
                    <a:pt x="1474987" y="2051860"/>
                    <a:pt x="1376189" y="2086330"/>
                  </a:cubicBezTo>
                  <a:cubicBezTo>
                    <a:pt x="1277640" y="2120919"/>
                    <a:pt x="1174263" y="2139793"/>
                    <a:pt x="1069849" y="2142259"/>
                  </a:cubicBezTo>
                  <a:cubicBezTo>
                    <a:pt x="952477" y="2143534"/>
                    <a:pt x="835736" y="2124928"/>
                    <a:pt x="724575" y="2087228"/>
                  </a:cubicBezTo>
                  <a:cubicBezTo>
                    <a:pt x="605467" y="2046743"/>
                    <a:pt x="491610" y="1992199"/>
                    <a:pt x="385417" y="1924753"/>
                  </a:cubicBezTo>
                  <a:cubicBezTo>
                    <a:pt x="287403" y="1863838"/>
                    <a:pt x="191131" y="1795159"/>
                    <a:pt x="117760" y="1705001"/>
                  </a:cubicBezTo>
                  <a:cubicBezTo>
                    <a:pt x="49373" y="1620967"/>
                    <a:pt x="6124" y="1518799"/>
                    <a:pt x="10136" y="1409210"/>
                  </a:cubicBezTo>
                  <a:cubicBezTo>
                    <a:pt x="11413" y="1358481"/>
                    <a:pt x="24378" y="1308731"/>
                    <a:pt x="48022" y="1263831"/>
                  </a:cubicBezTo>
                  <a:cubicBezTo>
                    <a:pt x="75309" y="1213673"/>
                    <a:pt x="117141" y="1178862"/>
                    <a:pt x="164712" y="1148632"/>
                  </a:cubicBezTo>
                  <a:cubicBezTo>
                    <a:pt x="211986" y="1118591"/>
                    <a:pt x="261772" y="1090303"/>
                    <a:pt x="295447" y="1044171"/>
                  </a:cubicBezTo>
                  <a:cubicBezTo>
                    <a:pt x="311085" y="1023465"/>
                    <a:pt x="321190" y="999116"/>
                    <a:pt x="324808" y="973422"/>
                  </a:cubicBezTo>
                  <a:cubicBezTo>
                    <a:pt x="327372" y="943262"/>
                    <a:pt x="322283" y="912944"/>
                    <a:pt x="310011" y="885275"/>
                  </a:cubicBezTo>
                  <a:cubicBezTo>
                    <a:pt x="264119" y="770551"/>
                    <a:pt x="167016" y="663076"/>
                    <a:pt x="193000" y="530690"/>
                  </a:cubicBezTo>
                  <a:cubicBezTo>
                    <a:pt x="203775" y="475785"/>
                    <a:pt x="239416" y="435841"/>
                    <a:pt x="279201" y="398973"/>
                  </a:cubicBezTo>
                  <a:cubicBezTo>
                    <a:pt x="314786" y="365995"/>
                    <a:pt x="353770" y="333818"/>
                    <a:pt x="376231" y="289835"/>
                  </a:cubicBezTo>
                  <a:cubicBezTo>
                    <a:pt x="389795" y="263273"/>
                    <a:pt x="394001" y="233060"/>
                    <a:pt x="407870" y="206690"/>
                  </a:cubicBezTo>
                  <a:cubicBezTo>
                    <a:pt x="421623" y="182036"/>
                    <a:pt x="441656" y="161460"/>
                    <a:pt x="465934" y="147054"/>
                  </a:cubicBezTo>
                  <a:cubicBezTo>
                    <a:pt x="517248" y="114937"/>
                    <a:pt x="580790" y="100490"/>
                    <a:pt x="640551" y="96212"/>
                  </a:cubicBezTo>
                  <a:cubicBezTo>
                    <a:pt x="703545" y="91605"/>
                    <a:pt x="766838" y="99137"/>
                    <a:pt x="826992" y="118401"/>
                  </a:cubicBezTo>
                  <a:cubicBezTo>
                    <a:pt x="827634" y="118616"/>
                    <a:pt x="828318" y="118674"/>
                    <a:pt x="828987" y="118569"/>
                  </a:cubicBezTo>
                  <a:cubicBezTo>
                    <a:pt x="829467" y="119434"/>
                    <a:pt x="830557" y="119747"/>
                    <a:pt x="831422" y="119267"/>
                  </a:cubicBezTo>
                  <a:cubicBezTo>
                    <a:pt x="831459" y="119247"/>
                    <a:pt x="831495" y="119226"/>
                    <a:pt x="831530" y="119203"/>
                  </a:cubicBezTo>
                  <a:lnTo>
                    <a:pt x="831529" y="119204"/>
                  </a:lnTo>
                  <a:cubicBezTo>
                    <a:pt x="931537" y="58605"/>
                    <a:pt x="1044037" y="21589"/>
                    <a:pt x="1160488" y="10965"/>
                  </a:cubicBezTo>
                  <a:cubicBezTo>
                    <a:pt x="1272566" y="1932"/>
                    <a:pt x="1389195" y="21362"/>
                    <a:pt x="1487514" y="77642"/>
                  </a:cubicBezTo>
                  <a:cubicBezTo>
                    <a:pt x="1575806" y="128866"/>
                    <a:pt x="1646465" y="205689"/>
                    <a:pt x="1690142" y="297947"/>
                  </a:cubicBezTo>
                  <a:cubicBezTo>
                    <a:pt x="1732915" y="388144"/>
                    <a:pt x="1747144" y="492309"/>
                    <a:pt x="1719515" y="589108"/>
                  </a:cubicBezTo>
                  <a:cubicBezTo>
                    <a:pt x="1702527" y="648625"/>
                    <a:pt x="1672517" y="704516"/>
                    <a:pt x="1662781" y="766066"/>
                  </a:cubicBezTo>
                  <a:cubicBezTo>
                    <a:pt x="1654178" y="814638"/>
                    <a:pt x="1664794" y="864652"/>
                    <a:pt x="1692387" y="905541"/>
                  </a:cubicBezTo>
                  <a:cubicBezTo>
                    <a:pt x="1744585" y="981706"/>
                    <a:pt x="1834482" y="1020841"/>
                    <a:pt x="1901785" y="1081192"/>
                  </a:cubicBezTo>
                  <a:cubicBezTo>
                    <a:pt x="1987733" y="1158263"/>
                    <a:pt x="2021108" y="1274284"/>
                    <a:pt x="2009941" y="1387164"/>
                  </a:cubicBezTo>
                  <a:cubicBezTo>
                    <a:pt x="1998075" y="1507120"/>
                    <a:pt x="1941491" y="1620811"/>
                    <a:pt x="1872481" y="17179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48" name="Google Shape;1859;p30">
              <a:extLst>
                <a:ext uri="{FF2B5EF4-FFF2-40B4-BE49-F238E27FC236}">
                  <a16:creationId xmlns:a16="http://schemas.microsoft.com/office/drawing/2014/main" id="{67362B9B-6CDA-7631-4555-DF89CCBC0697}"/>
                </a:ext>
              </a:extLst>
            </p:cNvPr>
            <p:cNvGrpSpPr/>
            <p:nvPr/>
          </p:nvGrpSpPr>
          <p:grpSpPr>
            <a:xfrm>
              <a:off x="2185723" y="2974251"/>
              <a:ext cx="1351784" cy="1566879"/>
              <a:chOff x="5626470" y="5496813"/>
              <a:chExt cx="1056659" cy="1224794"/>
            </a:xfrm>
          </p:grpSpPr>
          <p:sp>
            <p:nvSpPr>
              <p:cNvPr id="129" name="Google Shape;1860;p30">
                <a:extLst>
                  <a:ext uri="{FF2B5EF4-FFF2-40B4-BE49-F238E27FC236}">
                    <a16:creationId xmlns:a16="http://schemas.microsoft.com/office/drawing/2014/main" id="{37BA4B1C-7A63-46F2-8D4F-30582E2B5640}"/>
                  </a:ext>
                </a:extLst>
              </p:cNvPr>
              <p:cNvSpPr/>
              <p:nvPr/>
            </p:nvSpPr>
            <p:spPr>
              <a:xfrm>
                <a:off x="5629265" y="5501238"/>
                <a:ext cx="1049183" cy="1215648"/>
              </a:xfrm>
              <a:custGeom>
                <a:avLst/>
                <a:gdLst/>
                <a:ahLst/>
                <a:cxnLst/>
                <a:rect l="l" t="t" r="r" b="b"/>
                <a:pathLst>
                  <a:path w="1049183" h="1215648" extrusionOk="0">
                    <a:moveTo>
                      <a:pt x="217088" y="665153"/>
                    </a:moveTo>
                    <a:lnTo>
                      <a:pt x="212201" y="664327"/>
                    </a:lnTo>
                    <a:cubicBezTo>
                      <a:pt x="131826" y="650486"/>
                      <a:pt x="57702" y="612113"/>
                      <a:pt x="0" y="554475"/>
                    </a:cubicBezTo>
                    <a:cubicBezTo>
                      <a:pt x="32487" y="481171"/>
                      <a:pt x="67911" y="409312"/>
                      <a:pt x="106273" y="338900"/>
                    </a:cubicBezTo>
                    <a:cubicBezTo>
                      <a:pt x="154936" y="249558"/>
                      <a:pt x="209448" y="161113"/>
                      <a:pt x="286607" y="94829"/>
                    </a:cubicBezTo>
                    <a:cubicBezTo>
                      <a:pt x="363765" y="28477"/>
                      <a:pt x="467353" y="-13508"/>
                      <a:pt x="567569" y="3974"/>
                    </a:cubicBezTo>
                    <a:cubicBezTo>
                      <a:pt x="646035" y="17602"/>
                      <a:pt x="715071" y="66059"/>
                      <a:pt x="768002" y="125527"/>
                    </a:cubicBezTo>
                    <a:cubicBezTo>
                      <a:pt x="821001" y="184996"/>
                      <a:pt x="859958" y="255409"/>
                      <a:pt x="898435" y="325133"/>
                    </a:cubicBezTo>
                    <a:cubicBezTo>
                      <a:pt x="947372" y="413786"/>
                      <a:pt x="996287" y="502462"/>
                      <a:pt x="1045179" y="591160"/>
                    </a:cubicBezTo>
                    <a:cubicBezTo>
                      <a:pt x="1051550" y="599233"/>
                      <a:pt x="1050171" y="610942"/>
                      <a:pt x="1042098" y="617313"/>
                    </a:cubicBezTo>
                    <a:cubicBezTo>
                      <a:pt x="1040634" y="618468"/>
                      <a:pt x="1039004" y="619397"/>
                      <a:pt x="1037264" y="620068"/>
                    </a:cubicBezTo>
                    <a:cubicBezTo>
                      <a:pt x="943726" y="694637"/>
                      <a:pt x="831382" y="741876"/>
                      <a:pt x="712663" y="756558"/>
                    </a:cubicBezTo>
                    <a:lnTo>
                      <a:pt x="702751" y="757316"/>
                    </a:lnTo>
                    <a:cubicBezTo>
                      <a:pt x="710116" y="854158"/>
                      <a:pt x="717526" y="951002"/>
                      <a:pt x="724983" y="1047846"/>
                    </a:cubicBezTo>
                    <a:cubicBezTo>
                      <a:pt x="728356" y="1092379"/>
                      <a:pt x="728424" y="1144896"/>
                      <a:pt x="692909" y="1171946"/>
                    </a:cubicBezTo>
                    <a:cubicBezTo>
                      <a:pt x="677491" y="1183784"/>
                      <a:pt x="657806" y="1188258"/>
                      <a:pt x="638671" y="1192182"/>
                    </a:cubicBezTo>
                    <a:cubicBezTo>
                      <a:pt x="506381" y="1219164"/>
                      <a:pt x="365761" y="1230452"/>
                      <a:pt x="238977" y="1184060"/>
                    </a:cubicBezTo>
                    <a:cubicBezTo>
                      <a:pt x="214129" y="1174975"/>
                      <a:pt x="188731" y="1162585"/>
                      <a:pt x="174552" y="1140284"/>
                    </a:cubicBezTo>
                    <a:cubicBezTo>
                      <a:pt x="157757" y="1113991"/>
                      <a:pt x="160304" y="1080196"/>
                      <a:pt x="163746" y="1049153"/>
                    </a:cubicBezTo>
                    <a:cubicBezTo>
                      <a:pt x="177718" y="920649"/>
                      <a:pt x="195499" y="792649"/>
                      <a:pt x="217088" y="66515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 name="Google Shape;1861;p30">
                <a:extLst>
                  <a:ext uri="{FF2B5EF4-FFF2-40B4-BE49-F238E27FC236}">
                    <a16:creationId xmlns:a16="http://schemas.microsoft.com/office/drawing/2014/main" id="{171F3C98-6532-DA2D-54D4-36D853416293}"/>
                  </a:ext>
                </a:extLst>
              </p:cNvPr>
              <p:cNvSpPr/>
              <p:nvPr/>
            </p:nvSpPr>
            <p:spPr>
              <a:xfrm>
                <a:off x="5629264" y="5818493"/>
                <a:ext cx="295578" cy="346903"/>
              </a:xfrm>
              <a:custGeom>
                <a:avLst/>
                <a:gdLst/>
                <a:ahLst/>
                <a:cxnLst/>
                <a:rect l="l" t="t" r="r" b="b"/>
                <a:pathLst>
                  <a:path w="295578" h="346903" extrusionOk="0">
                    <a:moveTo>
                      <a:pt x="253388" y="168936"/>
                    </a:moveTo>
                    <a:cubicBezTo>
                      <a:pt x="268636" y="114839"/>
                      <a:pt x="287794" y="57542"/>
                      <a:pt x="295579" y="0"/>
                    </a:cubicBezTo>
                    <a:cubicBezTo>
                      <a:pt x="283547" y="28478"/>
                      <a:pt x="272919" y="57617"/>
                      <a:pt x="261865" y="86702"/>
                    </a:cubicBezTo>
                    <a:cubicBezTo>
                      <a:pt x="243799" y="134241"/>
                      <a:pt x="226138" y="188599"/>
                      <a:pt x="188755" y="224884"/>
                    </a:cubicBezTo>
                    <a:cubicBezTo>
                      <a:pt x="131390" y="280564"/>
                      <a:pt x="66226" y="246008"/>
                      <a:pt x="16570" y="200858"/>
                    </a:cubicBezTo>
                    <a:cubicBezTo>
                      <a:pt x="11005" y="212959"/>
                      <a:pt x="5399" y="225038"/>
                      <a:pt x="0" y="237219"/>
                    </a:cubicBezTo>
                    <a:cubicBezTo>
                      <a:pt x="57488" y="294635"/>
                      <a:pt x="131277" y="332935"/>
                      <a:pt x="211317" y="346903"/>
                    </a:cubicBezTo>
                    <a:cubicBezTo>
                      <a:pt x="226294" y="287796"/>
                      <a:pt x="236800" y="227781"/>
                      <a:pt x="253388" y="168936"/>
                    </a:cubicBezTo>
                    <a:close/>
                  </a:path>
                </a:pathLst>
              </a:custGeom>
              <a:solidFill>
                <a:srgbClr val="E58989">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 name="Google Shape;1862;p30">
                <a:extLst>
                  <a:ext uri="{FF2B5EF4-FFF2-40B4-BE49-F238E27FC236}">
                    <a16:creationId xmlns:a16="http://schemas.microsoft.com/office/drawing/2014/main" id="{405963F3-16A4-93B3-D6E1-9F4F3D882F5B}"/>
                  </a:ext>
                </a:extLst>
              </p:cNvPr>
              <p:cNvSpPr/>
              <p:nvPr/>
            </p:nvSpPr>
            <p:spPr>
              <a:xfrm>
                <a:off x="5785418" y="5767236"/>
                <a:ext cx="575412" cy="954371"/>
              </a:xfrm>
              <a:custGeom>
                <a:avLst/>
                <a:gdLst/>
                <a:ahLst/>
                <a:cxnLst/>
                <a:rect l="l" t="t" r="r" b="b"/>
                <a:pathLst>
                  <a:path w="575412" h="954371" extrusionOk="0">
                    <a:moveTo>
                      <a:pt x="138698" y="1327"/>
                    </a:moveTo>
                    <a:cubicBezTo>
                      <a:pt x="116411" y="78965"/>
                      <a:pt x="100871" y="158846"/>
                      <a:pt x="85375" y="238073"/>
                    </a:cubicBezTo>
                    <a:cubicBezTo>
                      <a:pt x="69839" y="317512"/>
                      <a:pt x="55802" y="397220"/>
                      <a:pt x="43263" y="477198"/>
                    </a:cubicBezTo>
                    <a:cubicBezTo>
                      <a:pt x="30862" y="556354"/>
                      <a:pt x="19893" y="635717"/>
                      <a:pt x="10355" y="715288"/>
                    </a:cubicBezTo>
                    <a:cubicBezTo>
                      <a:pt x="5960" y="752013"/>
                      <a:pt x="-1470" y="790277"/>
                      <a:pt x="255" y="827367"/>
                    </a:cubicBezTo>
                    <a:cubicBezTo>
                      <a:pt x="356" y="857667"/>
                      <a:pt x="15376" y="885972"/>
                      <a:pt x="40412" y="903040"/>
                    </a:cubicBezTo>
                    <a:cubicBezTo>
                      <a:pt x="68079" y="921763"/>
                      <a:pt x="103041" y="931317"/>
                      <a:pt x="135151" y="938998"/>
                    </a:cubicBezTo>
                    <a:cubicBezTo>
                      <a:pt x="170785" y="947364"/>
                      <a:pt x="207128" y="952359"/>
                      <a:pt x="243699" y="953916"/>
                    </a:cubicBezTo>
                    <a:cubicBezTo>
                      <a:pt x="318503" y="956229"/>
                      <a:pt x="393319" y="949720"/>
                      <a:pt x="466600" y="934522"/>
                    </a:cubicBezTo>
                    <a:cubicBezTo>
                      <a:pt x="497783" y="928550"/>
                      <a:pt x="532385" y="923296"/>
                      <a:pt x="553335" y="896835"/>
                    </a:cubicBezTo>
                    <a:cubicBezTo>
                      <a:pt x="570306" y="875399"/>
                      <a:pt x="574769" y="847011"/>
                      <a:pt x="575331" y="820398"/>
                    </a:cubicBezTo>
                    <a:cubicBezTo>
                      <a:pt x="576091" y="784403"/>
                      <a:pt x="571368" y="748099"/>
                      <a:pt x="568619" y="712255"/>
                    </a:cubicBezTo>
                    <a:cubicBezTo>
                      <a:pt x="565457" y="671017"/>
                      <a:pt x="562294" y="629780"/>
                      <a:pt x="559132" y="588542"/>
                    </a:cubicBezTo>
                    <a:cubicBezTo>
                      <a:pt x="546481" y="423591"/>
                      <a:pt x="533830" y="258641"/>
                      <a:pt x="521181" y="93691"/>
                    </a:cubicBezTo>
                    <a:cubicBezTo>
                      <a:pt x="519599" y="73070"/>
                      <a:pt x="517998" y="52451"/>
                      <a:pt x="516377" y="31834"/>
                    </a:cubicBezTo>
                    <a:cubicBezTo>
                      <a:pt x="515869" y="25416"/>
                      <a:pt x="505814" y="25342"/>
                      <a:pt x="506295" y="31834"/>
                    </a:cubicBezTo>
                    <a:cubicBezTo>
                      <a:pt x="518031" y="190369"/>
                      <a:pt x="530518" y="348851"/>
                      <a:pt x="542659" y="507355"/>
                    </a:cubicBezTo>
                    <a:cubicBezTo>
                      <a:pt x="548729" y="586609"/>
                      <a:pt x="554799" y="665863"/>
                      <a:pt x="560871" y="745116"/>
                    </a:cubicBezTo>
                    <a:cubicBezTo>
                      <a:pt x="565061" y="799817"/>
                      <a:pt x="580370" y="885783"/>
                      <a:pt x="515740" y="911895"/>
                    </a:cubicBezTo>
                    <a:cubicBezTo>
                      <a:pt x="499472" y="917641"/>
                      <a:pt x="482692" y="921820"/>
                      <a:pt x="465628" y="924372"/>
                    </a:cubicBezTo>
                    <a:cubicBezTo>
                      <a:pt x="447664" y="927859"/>
                      <a:pt x="429635" y="930985"/>
                      <a:pt x="411541" y="933752"/>
                    </a:cubicBezTo>
                    <a:cubicBezTo>
                      <a:pt x="375190" y="939372"/>
                      <a:pt x="338541" y="942865"/>
                      <a:pt x="301783" y="944212"/>
                    </a:cubicBezTo>
                    <a:cubicBezTo>
                      <a:pt x="229102" y="947844"/>
                      <a:pt x="156387" y="937741"/>
                      <a:pt x="87449" y="914432"/>
                    </a:cubicBezTo>
                    <a:cubicBezTo>
                      <a:pt x="57102" y="903592"/>
                      <a:pt x="25344" y="887847"/>
                      <a:pt x="14825" y="854926"/>
                    </a:cubicBezTo>
                    <a:cubicBezTo>
                      <a:pt x="4320" y="822044"/>
                      <a:pt x="12298" y="784487"/>
                      <a:pt x="16104" y="751090"/>
                    </a:cubicBezTo>
                    <a:cubicBezTo>
                      <a:pt x="25005" y="672989"/>
                      <a:pt x="35291" y="595061"/>
                      <a:pt x="46961" y="517308"/>
                    </a:cubicBezTo>
                    <a:cubicBezTo>
                      <a:pt x="70078" y="363399"/>
                      <a:pt x="99162" y="210532"/>
                      <a:pt x="131376" y="58288"/>
                    </a:cubicBezTo>
                    <a:cubicBezTo>
                      <a:pt x="135314" y="39674"/>
                      <a:pt x="139006" y="21063"/>
                      <a:pt x="142354" y="2335"/>
                    </a:cubicBezTo>
                    <a:cubicBezTo>
                      <a:pt x="142596" y="1316"/>
                      <a:pt x="141965" y="293"/>
                      <a:pt x="140946" y="52"/>
                    </a:cubicBezTo>
                    <a:cubicBezTo>
                      <a:pt x="139978" y="-178"/>
                      <a:pt x="138997" y="379"/>
                      <a:pt x="138698" y="1328"/>
                    </a:cubicBezTo>
                    <a:close/>
                  </a:path>
                </a:pathLst>
              </a:custGeom>
              <a:solidFill>
                <a:srgbClr val="22222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 name="Google Shape;1863;p30">
                <a:extLst>
                  <a:ext uri="{FF2B5EF4-FFF2-40B4-BE49-F238E27FC236}">
                    <a16:creationId xmlns:a16="http://schemas.microsoft.com/office/drawing/2014/main" id="{D333D1B7-C850-2F96-683D-CDCC50C4244C}"/>
                  </a:ext>
                </a:extLst>
              </p:cNvPr>
              <p:cNvSpPr/>
              <p:nvPr/>
            </p:nvSpPr>
            <p:spPr>
              <a:xfrm>
                <a:off x="5627670" y="5496813"/>
                <a:ext cx="1055459" cy="766049"/>
              </a:xfrm>
              <a:custGeom>
                <a:avLst/>
                <a:gdLst/>
                <a:ahLst/>
                <a:cxnLst/>
                <a:rect l="l" t="t" r="r" b="b"/>
                <a:pathLst>
                  <a:path w="1055459" h="766049" extrusionOk="0">
                    <a:moveTo>
                      <a:pt x="2492" y="560290"/>
                    </a:moveTo>
                    <a:cubicBezTo>
                      <a:pt x="32003" y="496413"/>
                      <a:pt x="63483" y="433414"/>
                      <a:pt x="96931" y="371293"/>
                    </a:cubicBezTo>
                    <a:cubicBezTo>
                      <a:pt x="126173" y="314709"/>
                      <a:pt x="159136" y="260126"/>
                      <a:pt x="195600" y="207904"/>
                    </a:cubicBezTo>
                    <a:cubicBezTo>
                      <a:pt x="267953" y="107714"/>
                      <a:pt x="372021" y="19629"/>
                      <a:pt x="500111" y="9652"/>
                    </a:cubicBezTo>
                    <a:cubicBezTo>
                      <a:pt x="628850" y="-378"/>
                      <a:pt x="735252" y="84382"/>
                      <a:pt x="806359" y="183739"/>
                    </a:cubicBezTo>
                    <a:cubicBezTo>
                      <a:pt x="844846" y="237516"/>
                      <a:pt x="876024" y="296069"/>
                      <a:pt x="907889" y="353879"/>
                    </a:cubicBezTo>
                    <a:cubicBezTo>
                      <a:pt x="943168" y="417885"/>
                      <a:pt x="978470" y="481877"/>
                      <a:pt x="1013796" y="545856"/>
                    </a:cubicBezTo>
                    <a:cubicBezTo>
                      <a:pt x="1022471" y="561570"/>
                      <a:pt x="1031146" y="577285"/>
                      <a:pt x="1039821" y="593001"/>
                    </a:cubicBezTo>
                    <a:cubicBezTo>
                      <a:pt x="1042429" y="596611"/>
                      <a:pt x="1044401" y="600640"/>
                      <a:pt x="1045651" y="604915"/>
                    </a:cubicBezTo>
                    <a:cubicBezTo>
                      <a:pt x="1045667" y="610249"/>
                      <a:pt x="1043058" y="615250"/>
                      <a:pt x="1038673" y="618289"/>
                    </a:cubicBezTo>
                    <a:cubicBezTo>
                      <a:pt x="1032625" y="623735"/>
                      <a:pt x="1025900" y="628518"/>
                      <a:pt x="1019369" y="633366"/>
                    </a:cubicBezTo>
                    <a:cubicBezTo>
                      <a:pt x="942987" y="690092"/>
                      <a:pt x="855045" y="729294"/>
                      <a:pt x="761796" y="748183"/>
                    </a:cubicBezTo>
                    <a:cubicBezTo>
                      <a:pt x="746053" y="751364"/>
                      <a:pt x="730208" y="753943"/>
                      <a:pt x="714262" y="755922"/>
                    </a:cubicBezTo>
                    <a:cubicBezTo>
                      <a:pt x="707910" y="756714"/>
                      <a:pt x="707827" y="766804"/>
                      <a:pt x="714262" y="766005"/>
                    </a:cubicBezTo>
                    <a:cubicBezTo>
                      <a:pt x="778607" y="758063"/>
                      <a:pt x="841423" y="740645"/>
                      <a:pt x="900669" y="714318"/>
                    </a:cubicBezTo>
                    <a:cubicBezTo>
                      <a:pt x="930851" y="700891"/>
                      <a:pt x="959963" y="685179"/>
                      <a:pt x="987752" y="667320"/>
                    </a:cubicBezTo>
                    <a:cubicBezTo>
                      <a:pt x="1001640" y="658390"/>
                      <a:pt x="1015154" y="648914"/>
                      <a:pt x="1028297" y="638891"/>
                    </a:cubicBezTo>
                    <a:cubicBezTo>
                      <a:pt x="1037870" y="631599"/>
                      <a:pt x="1052539" y="623293"/>
                      <a:pt x="1055216" y="610507"/>
                    </a:cubicBezTo>
                    <a:cubicBezTo>
                      <a:pt x="1055967" y="605407"/>
                      <a:pt x="1054972" y="600203"/>
                      <a:pt x="1052393" y="595740"/>
                    </a:cubicBezTo>
                    <a:cubicBezTo>
                      <a:pt x="1048035" y="586829"/>
                      <a:pt x="1042787" y="578258"/>
                      <a:pt x="1037996" y="569570"/>
                    </a:cubicBezTo>
                    <a:cubicBezTo>
                      <a:pt x="1028708" y="552729"/>
                      <a:pt x="1019421" y="535887"/>
                      <a:pt x="1010135" y="519045"/>
                    </a:cubicBezTo>
                    <a:cubicBezTo>
                      <a:pt x="991561" y="485362"/>
                      <a:pt x="972981" y="451681"/>
                      <a:pt x="954397" y="418003"/>
                    </a:cubicBezTo>
                    <a:cubicBezTo>
                      <a:pt x="919256" y="354379"/>
                      <a:pt x="885513" y="289656"/>
                      <a:pt x="847142" y="227894"/>
                    </a:cubicBezTo>
                    <a:cubicBezTo>
                      <a:pt x="782191" y="123347"/>
                      <a:pt x="689183" y="19851"/>
                      <a:pt x="560382" y="2536"/>
                    </a:cubicBezTo>
                    <a:cubicBezTo>
                      <a:pt x="432382" y="-14671"/>
                      <a:pt x="311767" y="57967"/>
                      <a:pt x="230342" y="151157"/>
                    </a:cubicBezTo>
                    <a:cubicBezTo>
                      <a:pt x="188332" y="200961"/>
                      <a:pt x="151580" y="254972"/>
                      <a:pt x="120672" y="312330"/>
                    </a:cubicBezTo>
                    <a:cubicBezTo>
                      <a:pt x="84993" y="375889"/>
                      <a:pt x="52057" y="441186"/>
                      <a:pt x="22130" y="507645"/>
                    </a:cubicBezTo>
                    <a:cubicBezTo>
                      <a:pt x="14494" y="524603"/>
                      <a:pt x="7418" y="541801"/>
                      <a:pt x="123" y="558907"/>
                    </a:cubicBezTo>
                    <a:cubicBezTo>
                      <a:pt x="-554" y="560496"/>
                      <a:pt x="1743" y="561911"/>
                      <a:pt x="2492" y="56029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 name="Google Shape;1864;p30">
                <a:extLst>
                  <a:ext uri="{FF2B5EF4-FFF2-40B4-BE49-F238E27FC236}">
                    <a16:creationId xmlns:a16="http://schemas.microsoft.com/office/drawing/2014/main" id="{0CD1F7B3-40BD-CAB3-E89B-95AD6DF9E5D0}"/>
                  </a:ext>
                </a:extLst>
              </p:cNvPr>
              <p:cNvSpPr/>
              <p:nvPr/>
            </p:nvSpPr>
            <p:spPr>
              <a:xfrm>
                <a:off x="5626470" y="6052933"/>
                <a:ext cx="219265" cy="116866"/>
              </a:xfrm>
              <a:custGeom>
                <a:avLst/>
                <a:gdLst/>
                <a:ahLst/>
                <a:cxnLst/>
                <a:rect l="l" t="t" r="r" b="b"/>
                <a:pathLst>
                  <a:path w="219265" h="116866" extrusionOk="0">
                    <a:moveTo>
                      <a:pt x="712" y="4448"/>
                    </a:moveTo>
                    <a:cubicBezTo>
                      <a:pt x="57307" y="64516"/>
                      <a:pt x="132281" y="104046"/>
                      <a:pt x="213818" y="116807"/>
                    </a:cubicBezTo>
                    <a:cubicBezTo>
                      <a:pt x="219221" y="117640"/>
                      <a:pt x="221673" y="109516"/>
                      <a:pt x="216123" y="108445"/>
                    </a:cubicBezTo>
                    <a:cubicBezTo>
                      <a:pt x="176576" y="101301"/>
                      <a:pt x="138264" y="88503"/>
                      <a:pt x="102363" y="70444"/>
                    </a:cubicBezTo>
                    <a:cubicBezTo>
                      <a:pt x="66841" y="51540"/>
                      <a:pt x="33927" y="28100"/>
                      <a:pt x="4448" y="712"/>
                    </a:cubicBezTo>
                    <a:cubicBezTo>
                      <a:pt x="3381" y="-285"/>
                      <a:pt x="1709" y="-228"/>
                      <a:pt x="712" y="838"/>
                    </a:cubicBezTo>
                    <a:cubicBezTo>
                      <a:pt x="-237" y="1854"/>
                      <a:pt x="-237" y="3432"/>
                      <a:pt x="712" y="4447"/>
                    </a:cubicBezTo>
                    <a:close/>
                  </a:path>
                </a:pathLst>
              </a:custGeom>
              <a:solidFill>
                <a:srgbClr val="22222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9" name="Google Shape;1865;p30">
              <a:extLst>
                <a:ext uri="{FF2B5EF4-FFF2-40B4-BE49-F238E27FC236}">
                  <a16:creationId xmlns:a16="http://schemas.microsoft.com/office/drawing/2014/main" id="{DF30F36B-668B-7512-DC38-A820D3E55518}"/>
                </a:ext>
              </a:extLst>
            </p:cNvPr>
            <p:cNvSpPr/>
            <p:nvPr/>
          </p:nvSpPr>
          <p:spPr>
            <a:xfrm>
              <a:off x="1610040" y="2976841"/>
              <a:ext cx="1219677" cy="594230"/>
            </a:xfrm>
            <a:custGeom>
              <a:avLst/>
              <a:gdLst/>
              <a:ahLst/>
              <a:cxnLst/>
              <a:rect l="l" t="t" r="r" b="b"/>
              <a:pathLst>
                <a:path w="954737" h="465151" extrusionOk="0">
                  <a:moveTo>
                    <a:pt x="1790" y="90787"/>
                  </a:moveTo>
                  <a:cubicBezTo>
                    <a:pt x="61527" y="56758"/>
                    <a:pt x="123607" y="27017"/>
                    <a:pt x="187561" y="1790"/>
                  </a:cubicBezTo>
                  <a:lnTo>
                    <a:pt x="191416" y="0"/>
                  </a:lnTo>
                  <a:cubicBezTo>
                    <a:pt x="233540" y="15212"/>
                    <a:pt x="275618" y="30630"/>
                    <a:pt x="317650" y="46254"/>
                  </a:cubicBezTo>
                  <a:cubicBezTo>
                    <a:pt x="357226" y="60983"/>
                    <a:pt x="396735" y="75828"/>
                    <a:pt x="436174" y="90787"/>
                  </a:cubicBezTo>
                  <a:cubicBezTo>
                    <a:pt x="507276" y="117768"/>
                    <a:pt x="578445" y="145369"/>
                    <a:pt x="645210" y="181711"/>
                  </a:cubicBezTo>
                  <a:cubicBezTo>
                    <a:pt x="764423" y="246480"/>
                    <a:pt x="867736" y="338161"/>
                    <a:pt x="954324" y="442575"/>
                  </a:cubicBezTo>
                  <a:lnTo>
                    <a:pt x="954737" y="445949"/>
                  </a:lnTo>
                  <a:cubicBezTo>
                    <a:pt x="932831" y="448741"/>
                    <a:pt x="911531" y="455112"/>
                    <a:pt x="891689" y="464807"/>
                  </a:cubicBezTo>
                  <a:lnTo>
                    <a:pt x="887766" y="465152"/>
                  </a:lnTo>
                  <a:cubicBezTo>
                    <a:pt x="877022" y="453140"/>
                    <a:pt x="869930" y="438312"/>
                    <a:pt x="867324" y="422409"/>
                  </a:cubicBezTo>
                  <a:lnTo>
                    <a:pt x="860303" y="420207"/>
                  </a:lnTo>
                  <a:cubicBezTo>
                    <a:pt x="571906" y="316274"/>
                    <a:pt x="285138" y="207959"/>
                    <a:pt x="0" y="9526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 name="Google Shape;1866;p30">
              <a:extLst>
                <a:ext uri="{FF2B5EF4-FFF2-40B4-BE49-F238E27FC236}">
                  <a16:creationId xmlns:a16="http://schemas.microsoft.com/office/drawing/2014/main" id="{FBCEA793-FDE5-EEAE-D78E-9930F819BF7E}"/>
                </a:ext>
              </a:extLst>
            </p:cNvPr>
            <p:cNvSpPr/>
            <p:nvPr/>
          </p:nvSpPr>
          <p:spPr>
            <a:xfrm>
              <a:off x="1947199" y="2909393"/>
              <a:ext cx="913064" cy="637052"/>
            </a:xfrm>
            <a:custGeom>
              <a:avLst/>
              <a:gdLst/>
              <a:ahLst/>
              <a:cxnLst/>
              <a:rect l="l" t="t" r="r" b="b"/>
              <a:pathLst>
                <a:path w="714727" h="498671" extrusionOk="0">
                  <a:moveTo>
                    <a:pt x="714728" y="496194"/>
                  </a:moveTo>
                  <a:lnTo>
                    <a:pt x="714728" y="496951"/>
                  </a:lnTo>
                  <a:cubicBezTo>
                    <a:pt x="706855" y="497079"/>
                    <a:pt x="698996" y="497653"/>
                    <a:pt x="691189" y="498672"/>
                  </a:cubicBezTo>
                  <a:lnTo>
                    <a:pt x="690775" y="495298"/>
                  </a:lnTo>
                  <a:cubicBezTo>
                    <a:pt x="604187" y="390884"/>
                    <a:pt x="500874" y="299203"/>
                    <a:pt x="381661" y="234434"/>
                  </a:cubicBezTo>
                  <a:cubicBezTo>
                    <a:pt x="314896" y="198092"/>
                    <a:pt x="243727" y="170491"/>
                    <a:pt x="172625" y="143510"/>
                  </a:cubicBezTo>
                  <a:cubicBezTo>
                    <a:pt x="133186" y="128505"/>
                    <a:pt x="93677" y="113660"/>
                    <a:pt x="54101" y="98977"/>
                  </a:cubicBezTo>
                  <a:lnTo>
                    <a:pt x="54582" y="97738"/>
                  </a:lnTo>
                  <a:cubicBezTo>
                    <a:pt x="36342" y="65181"/>
                    <a:pt x="18148" y="32602"/>
                    <a:pt x="0" y="0"/>
                  </a:cubicBezTo>
                  <a:cubicBezTo>
                    <a:pt x="85251" y="600"/>
                    <a:pt x="169555" y="17928"/>
                    <a:pt x="248132" y="51002"/>
                  </a:cubicBezTo>
                  <a:cubicBezTo>
                    <a:pt x="289251" y="68802"/>
                    <a:pt x="328984" y="89646"/>
                    <a:pt x="367000" y="113362"/>
                  </a:cubicBezTo>
                  <a:cubicBezTo>
                    <a:pt x="517187" y="204838"/>
                    <a:pt x="656085" y="330383"/>
                    <a:pt x="714728" y="49619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 name="Google Shape;1867;p30">
              <a:extLst>
                <a:ext uri="{FF2B5EF4-FFF2-40B4-BE49-F238E27FC236}">
                  <a16:creationId xmlns:a16="http://schemas.microsoft.com/office/drawing/2014/main" id="{89AD6416-EC4E-8496-018B-820A5A498132}"/>
                </a:ext>
              </a:extLst>
            </p:cNvPr>
            <p:cNvSpPr/>
            <p:nvPr/>
          </p:nvSpPr>
          <p:spPr>
            <a:xfrm>
              <a:off x="2868600" y="2945230"/>
              <a:ext cx="870681" cy="602055"/>
            </a:xfrm>
            <a:custGeom>
              <a:avLst/>
              <a:gdLst/>
              <a:ahLst/>
              <a:cxnLst/>
              <a:rect l="l" t="t" r="r" b="b"/>
              <a:pathLst>
                <a:path w="681551" h="471276" extrusionOk="0">
                  <a:moveTo>
                    <a:pt x="681552" y="0"/>
                  </a:moveTo>
                  <a:cubicBezTo>
                    <a:pt x="679140" y="23208"/>
                    <a:pt x="674742" y="46167"/>
                    <a:pt x="668406" y="68623"/>
                  </a:cubicBezTo>
                  <a:cubicBezTo>
                    <a:pt x="604325" y="88034"/>
                    <a:pt x="540267" y="107466"/>
                    <a:pt x="476233" y="126922"/>
                  </a:cubicBezTo>
                  <a:cubicBezTo>
                    <a:pt x="436855" y="138086"/>
                    <a:pt x="398115" y="151390"/>
                    <a:pt x="360186" y="166774"/>
                  </a:cubicBezTo>
                  <a:cubicBezTo>
                    <a:pt x="220875" y="226381"/>
                    <a:pt x="110885" y="340569"/>
                    <a:pt x="28634" y="467766"/>
                  </a:cubicBezTo>
                  <a:lnTo>
                    <a:pt x="28083" y="471277"/>
                  </a:lnTo>
                  <a:cubicBezTo>
                    <a:pt x="18791" y="469832"/>
                    <a:pt x="9404" y="469072"/>
                    <a:pt x="0" y="469006"/>
                  </a:cubicBezTo>
                  <a:lnTo>
                    <a:pt x="138" y="462605"/>
                  </a:lnTo>
                  <a:cubicBezTo>
                    <a:pt x="4199" y="428122"/>
                    <a:pt x="24503" y="397905"/>
                    <a:pt x="45978" y="370579"/>
                  </a:cubicBezTo>
                  <a:cubicBezTo>
                    <a:pt x="200295" y="173933"/>
                    <a:pt x="438377" y="57817"/>
                    <a:pt x="681552" y="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 name="Google Shape;1868;p30">
              <a:extLst>
                <a:ext uri="{FF2B5EF4-FFF2-40B4-BE49-F238E27FC236}">
                  <a16:creationId xmlns:a16="http://schemas.microsoft.com/office/drawing/2014/main" id="{197B5384-CEA9-3AFA-D052-EC48EEAC229D}"/>
                </a:ext>
              </a:extLst>
            </p:cNvPr>
            <p:cNvSpPr/>
            <p:nvPr/>
          </p:nvSpPr>
          <p:spPr>
            <a:xfrm>
              <a:off x="2904526" y="2967052"/>
              <a:ext cx="1205782" cy="604269"/>
            </a:xfrm>
            <a:custGeom>
              <a:avLst/>
              <a:gdLst/>
              <a:ahLst/>
              <a:cxnLst/>
              <a:rect l="l" t="t" r="r" b="b"/>
              <a:pathLst>
                <a:path w="943861" h="473009" extrusionOk="0">
                  <a:moveTo>
                    <a:pt x="640323" y="51566"/>
                  </a:moveTo>
                  <a:cubicBezTo>
                    <a:pt x="692908" y="35528"/>
                    <a:pt x="745494" y="19559"/>
                    <a:pt x="798080" y="3661"/>
                  </a:cubicBezTo>
                  <a:cubicBezTo>
                    <a:pt x="805434" y="880"/>
                    <a:pt x="813287" y="-339"/>
                    <a:pt x="821138" y="81"/>
                  </a:cubicBezTo>
                  <a:cubicBezTo>
                    <a:pt x="829633" y="1940"/>
                    <a:pt x="837576" y="5759"/>
                    <a:pt x="844333" y="11231"/>
                  </a:cubicBezTo>
                  <a:cubicBezTo>
                    <a:pt x="876959" y="33601"/>
                    <a:pt x="909584" y="56017"/>
                    <a:pt x="942210" y="78478"/>
                  </a:cubicBezTo>
                  <a:lnTo>
                    <a:pt x="943861" y="82608"/>
                  </a:lnTo>
                  <a:lnTo>
                    <a:pt x="943861" y="82676"/>
                  </a:lnTo>
                  <a:cubicBezTo>
                    <a:pt x="714521" y="172155"/>
                    <a:pt x="485112" y="261657"/>
                    <a:pt x="255633" y="351181"/>
                  </a:cubicBezTo>
                  <a:cubicBezTo>
                    <a:pt x="194719" y="374997"/>
                    <a:pt x="133759" y="398789"/>
                    <a:pt x="72753" y="422558"/>
                  </a:cubicBezTo>
                  <a:lnTo>
                    <a:pt x="71720" y="424279"/>
                  </a:lnTo>
                  <a:cubicBezTo>
                    <a:pt x="70618" y="441693"/>
                    <a:pt x="59262" y="456766"/>
                    <a:pt x="46459" y="468674"/>
                  </a:cubicBezTo>
                  <a:cubicBezTo>
                    <a:pt x="44876" y="470119"/>
                    <a:pt x="43293" y="471565"/>
                    <a:pt x="41642" y="473010"/>
                  </a:cubicBezTo>
                  <a:lnTo>
                    <a:pt x="33244" y="462204"/>
                  </a:lnTo>
                  <a:cubicBezTo>
                    <a:pt x="22432" y="458540"/>
                    <a:pt x="11303" y="455890"/>
                    <a:pt x="0" y="454288"/>
                  </a:cubicBezTo>
                  <a:lnTo>
                    <a:pt x="0" y="454219"/>
                  </a:lnTo>
                  <a:lnTo>
                    <a:pt x="551" y="450709"/>
                  </a:lnTo>
                  <a:cubicBezTo>
                    <a:pt x="82801" y="323511"/>
                    <a:pt x="192792" y="209324"/>
                    <a:pt x="332103" y="149716"/>
                  </a:cubicBezTo>
                  <a:cubicBezTo>
                    <a:pt x="370032" y="134332"/>
                    <a:pt x="408772" y="121028"/>
                    <a:pt x="448150" y="109865"/>
                  </a:cubicBezTo>
                  <a:cubicBezTo>
                    <a:pt x="512230" y="90386"/>
                    <a:pt x="576288" y="70952"/>
                    <a:pt x="640323" y="5156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 name="Google Shape;1869;p30">
              <a:extLst>
                <a:ext uri="{FF2B5EF4-FFF2-40B4-BE49-F238E27FC236}">
                  <a16:creationId xmlns:a16="http://schemas.microsoft.com/office/drawing/2014/main" id="{2D721279-8D63-60B3-4A7C-598C49324961}"/>
                </a:ext>
              </a:extLst>
            </p:cNvPr>
            <p:cNvSpPr/>
            <p:nvPr/>
          </p:nvSpPr>
          <p:spPr>
            <a:xfrm>
              <a:off x="3287826" y="4142230"/>
              <a:ext cx="507443" cy="312151"/>
            </a:xfrm>
            <a:custGeom>
              <a:avLst/>
              <a:gdLst/>
              <a:ahLst/>
              <a:cxnLst/>
              <a:rect l="l" t="t" r="r" b="b"/>
              <a:pathLst>
                <a:path w="397216" h="244345" extrusionOk="0">
                  <a:moveTo>
                    <a:pt x="397217" y="5713"/>
                  </a:moveTo>
                  <a:cubicBezTo>
                    <a:pt x="387511" y="48318"/>
                    <a:pt x="377761" y="90947"/>
                    <a:pt x="367964" y="133598"/>
                  </a:cubicBezTo>
                  <a:cubicBezTo>
                    <a:pt x="367373" y="138325"/>
                    <a:pt x="365411" y="142776"/>
                    <a:pt x="362320" y="146400"/>
                  </a:cubicBezTo>
                  <a:cubicBezTo>
                    <a:pt x="359077" y="149042"/>
                    <a:pt x="355217" y="150818"/>
                    <a:pt x="351101" y="151563"/>
                  </a:cubicBezTo>
                  <a:cubicBezTo>
                    <a:pt x="236637" y="182468"/>
                    <a:pt x="122196" y="213395"/>
                    <a:pt x="7778" y="244346"/>
                  </a:cubicBezTo>
                  <a:cubicBezTo>
                    <a:pt x="5162" y="195270"/>
                    <a:pt x="2570" y="146240"/>
                    <a:pt x="0" y="97256"/>
                  </a:cubicBezTo>
                  <a:lnTo>
                    <a:pt x="826" y="95260"/>
                  </a:lnTo>
                  <a:cubicBezTo>
                    <a:pt x="56165" y="80599"/>
                    <a:pt x="111527" y="66144"/>
                    <a:pt x="166913" y="51897"/>
                  </a:cubicBezTo>
                  <a:cubicBezTo>
                    <a:pt x="198918" y="43569"/>
                    <a:pt x="230924" y="35240"/>
                    <a:pt x="262930" y="26912"/>
                  </a:cubicBezTo>
                  <a:cubicBezTo>
                    <a:pt x="284129" y="21406"/>
                    <a:pt x="305260" y="15968"/>
                    <a:pt x="326598" y="10944"/>
                  </a:cubicBezTo>
                  <a:cubicBezTo>
                    <a:pt x="343529" y="6952"/>
                    <a:pt x="360599" y="3372"/>
                    <a:pt x="37766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 name="Google Shape;1870;p30">
              <a:extLst>
                <a:ext uri="{FF2B5EF4-FFF2-40B4-BE49-F238E27FC236}">
                  <a16:creationId xmlns:a16="http://schemas.microsoft.com/office/drawing/2014/main" id="{4694E489-F838-6D3F-9CD3-E50342F93F50}"/>
                </a:ext>
              </a:extLst>
            </p:cNvPr>
            <p:cNvSpPr/>
            <p:nvPr/>
          </p:nvSpPr>
          <p:spPr>
            <a:xfrm>
              <a:off x="2745763" y="3545139"/>
              <a:ext cx="211735" cy="70706"/>
            </a:xfrm>
            <a:custGeom>
              <a:avLst/>
              <a:gdLst/>
              <a:ahLst/>
              <a:cxnLst/>
              <a:rect l="l" t="t" r="r" b="b"/>
              <a:pathLst>
                <a:path w="165742" h="55347" extrusionOk="0">
                  <a:moveTo>
                    <a:pt x="157345" y="10324"/>
                  </a:moveTo>
                  <a:lnTo>
                    <a:pt x="165742" y="21130"/>
                  </a:lnTo>
                  <a:cubicBezTo>
                    <a:pt x="137228" y="46626"/>
                    <a:pt x="99203" y="58767"/>
                    <a:pt x="61190" y="54512"/>
                  </a:cubicBezTo>
                  <a:cubicBezTo>
                    <a:pt x="37497" y="50803"/>
                    <a:pt x="15850" y="38920"/>
                    <a:pt x="0" y="20924"/>
                  </a:cubicBezTo>
                  <a:lnTo>
                    <a:pt x="3923" y="20580"/>
                  </a:lnTo>
                  <a:cubicBezTo>
                    <a:pt x="23765" y="10884"/>
                    <a:pt x="45065" y="4513"/>
                    <a:pt x="66972" y="1721"/>
                  </a:cubicBezTo>
                  <a:cubicBezTo>
                    <a:pt x="74779" y="702"/>
                    <a:pt x="82638" y="128"/>
                    <a:pt x="90511" y="0"/>
                  </a:cubicBezTo>
                  <a:cubicBezTo>
                    <a:pt x="92301" y="0"/>
                    <a:pt x="94159" y="0"/>
                    <a:pt x="96017" y="68"/>
                  </a:cubicBezTo>
                  <a:cubicBezTo>
                    <a:pt x="105422" y="135"/>
                    <a:pt x="114808" y="894"/>
                    <a:pt x="124101" y="2340"/>
                  </a:cubicBezTo>
                  <a:lnTo>
                    <a:pt x="124101" y="2409"/>
                  </a:lnTo>
                  <a:cubicBezTo>
                    <a:pt x="135404" y="4010"/>
                    <a:pt x="146533" y="6660"/>
                    <a:pt x="157345" y="10324"/>
                  </a:cubicBezTo>
                  <a:close/>
                </a:path>
              </a:pathLst>
            </a:custGeom>
            <a:solidFill>
              <a:srgbClr val="6C86D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 name="Google Shape;1871;p30">
              <a:extLst>
                <a:ext uri="{FF2B5EF4-FFF2-40B4-BE49-F238E27FC236}">
                  <a16:creationId xmlns:a16="http://schemas.microsoft.com/office/drawing/2014/main" id="{5DF51209-A3D5-D471-972F-464EDA21844F}"/>
                </a:ext>
              </a:extLst>
            </p:cNvPr>
            <p:cNvSpPr/>
            <p:nvPr/>
          </p:nvSpPr>
          <p:spPr>
            <a:xfrm>
              <a:off x="1522074" y="3041737"/>
              <a:ext cx="2709912" cy="608742"/>
            </a:xfrm>
            <a:custGeom>
              <a:avLst/>
              <a:gdLst/>
              <a:ahLst/>
              <a:cxnLst/>
              <a:rect l="l" t="t" r="r" b="b"/>
              <a:pathLst>
                <a:path w="2121262" h="476510" extrusionOk="0">
                  <a:moveTo>
                    <a:pt x="922525" y="412427"/>
                  </a:moveTo>
                  <a:lnTo>
                    <a:pt x="921699" y="412496"/>
                  </a:lnTo>
                  <a:cubicBezTo>
                    <a:pt x="921630" y="411120"/>
                    <a:pt x="921561" y="409674"/>
                    <a:pt x="921492" y="408298"/>
                  </a:cubicBezTo>
                  <a:cubicBezTo>
                    <a:pt x="677009" y="310491"/>
                    <a:pt x="432274" y="213143"/>
                    <a:pt x="187286" y="116253"/>
                  </a:cubicBezTo>
                  <a:cubicBezTo>
                    <a:pt x="127060" y="92575"/>
                    <a:pt x="66283" y="68829"/>
                    <a:pt x="2478" y="57886"/>
                  </a:cubicBezTo>
                  <a:cubicBezTo>
                    <a:pt x="1790" y="57679"/>
                    <a:pt x="1033" y="57610"/>
                    <a:pt x="345" y="57472"/>
                  </a:cubicBezTo>
                  <a:lnTo>
                    <a:pt x="0" y="54306"/>
                  </a:lnTo>
                  <a:cubicBezTo>
                    <a:pt x="14117" y="49095"/>
                    <a:pt x="27602" y="42306"/>
                    <a:pt x="40197" y="34071"/>
                  </a:cubicBezTo>
                  <a:lnTo>
                    <a:pt x="45290" y="35310"/>
                  </a:lnTo>
                  <a:cubicBezTo>
                    <a:pt x="53136" y="38407"/>
                    <a:pt x="60914" y="41505"/>
                    <a:pt x="68761" y="44533"/>
                  </a:cubicBezTo>
                  <a:cubicBezTo>
                    <a:pt x="353853" y="157207"/>
                    <a:pt x="640621" y="265522"/>
                    <a:pt x="929064" y="369478"/>
                  </a:cubicBezTo>
                  <a:lnTo>
                    <a:pt x="936084" y="371681"/>
                  </a:lnTo>
                  <a:cubicBezTo>
                    <a:pt x="938691" y="387584"/>
                    <a:pt x="945783" y="402412"/>
                    <a:pt x="956527" y="414424"/>
                  </a:cubicBezTo>
                  <a:cubicBezTo>
                    <a:pt x="972376" y="432420"/>
                    <a:pt x="994024" y="444303"/>
                    <a:pt x="1017716" y="448012"/>
                  </a:cubicBezTo>
                  <a:cubicBezTo>
                    <a:pt x="1055729" y="452267"/>
                    <a:pt x="1093755" y="440126"/>
                    <a:pt x="1122269" y="414630"/>
                  </a:cubicBezTo>
                  <a:cubicBezTo>
                    <a:pt x="1123921" y="413185"/>
                    <a:pt x="1125503" y="411739"/>
                    <a:pt x="1127087" y="410294"/>
                  </a:cubicBezTo>
                  <a:cubicBezTo>
                    <a:pt x="1139889" y="398386"/>
                    <a:pt x="1151246" y="383313"/>
                    <a:pt x="1152347" y="365899"/>
                  </a:cubicBezTo>
                  <a:lnTo>
                    <a:pt x="1153380" y="364178"/>
                  </a:lnTo>
                  <a:cubicBezTo>
                    <a:pt x="1214362" y="340432"/>
                    <a:pt x="1275322" y="316639"/>
                    <a:pt x="1336260" y="292801"/>
                  </a:cubicBezTo>
                  <a:cubicBezTo>
                    <a:pt x="1565670" y="203254"/>
                    <a:pt x="1795079" y="113752"/>
                    <a:pt x="2024488" y="24297"/>
                  </a:cubicBezTo>
                  <a:lnTo>
                    <a:pt x="2024488" y="24228"/>
                  </a:lnTo>
                  <a:cubicBezTo>
                    <a:pt x="2044174" y="16588"/>
                    <a:pt x="2063790" y="8879"/>
                    <a:pt x="2083476" y="1239"/>
                  </a:cubicBezTo>
                  <a:lnTo>
                    <a:pt x="2086091" y="0"/>
                  </a:lnTo>
                  <a:cubicBezTo>
                    <a:pt x="2098886" y="4840"/>
                    <a:pt x="2110775" y="11797"/>
                    <a:pt x="2121263" y="20580"/>
                  </a:cubicBezTo>
                  <a:lnTo>
                    <a:pt x="2117959" y="28426"/>
                  </a:lnTo>
                  <a:cubicBezTo>
                    <a:pt x="1799002" y="142890"/>
                    <a:pt x="1483808" y="267150"/>
                    <a:pt x="1172377" y="401208"/>
                  </a:cubicBezTo>
                  <a:lnTo>
                    <a:pt x="1171138" y="405682"/>
                  </a:lnTo>
                  <a:lnTo>
                    <a:pt x="1171138" y="406714"/>
                  </a:lnTo>
                  <a:lnTo>
                    <a:pt x="1169486" y="406645"/>
                  </a:lnTo>
                  <a:cubicBezTo>
                    <a:pt x="1148914" y="432276"/>
                    <a:pt x="1122077" y="452167"/>
                    <a:pt x="1091570" y="464394"/>
                  </a:cubicBezTo>
                  <a:cubicBezTo>
                    <a:pt x="1061293" y="477183"/>
                    <a:pt x="1027714" y="479933"/>
                    <a:pt x="995760" y="472240"/>
                  </a:cubicBezTo>
                  <a:cubicBezTo>
                    <a:pt x="963647" y="464227"/>
                    <a:pt x="936790" y="442293"/>
                    <a:pt x="922525" y="41242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 name="Google Shape;1872;p30">
              <a:extLst>
                <a:ext uri="{FF2B5EF4-FFF2-40B4-BE49-F238E27FC236}">
                  <a16:creationId xmlns:a16="http://schemas.microsoft.com/office/drawing/2014/main" id="{A98F0309-AD38-D555-ED4D-C817A4453D9C}"/>
                </a:ext>
              </a:extLst>
            </p:cNvPr>
            <p:cNvSpPr/>
            <p:nvPr/>
          </p:nvSpPr>
          <p:spPr>
            <a:xfrm>
              <a:off x="1524627" y="3115790"/>
              <a:ext cx="1235943" cy="1563569"/>
            </a:xfrm>
            <a:custGeom>
              <a:avLst/>
              <a:gdLst/>
              <a:ahLst/>
              <a:cxnLst/>
              <a:rect l="l" t="t" r="r" b="b"/>
              <a:pathLst>
                <a:path w="967470" h="1223929" extrusionOk="0">
                  <a:moveTo>
                    <a:pt x="964098" y="1217253"/>
                  </a:moveTo>
                  <a:cubicBezTo>
                    <a:pt x="965199" y="1218010"/>
                    <a:pt x="966301" y="1218837"/>
                    <a:pt x="967470" y="1219594"/>
                  </a:cubicBezTo>
                  <a:lnTo>
                    <a:pt x="964511" y="1223930"/>
                  </a:lnTo>
                  <a:cubicBezTo>
                    <a:pt x="727934" y="1202012"/>
                    <a:pt x="493602" y="1160363"/>
                    <a:pt x="263962" y="1099417"/>
                  </a:cubicBezTo>
                  <a:lnTo>
                    <a:pt x="260796" y="1096870"/>
                  </a:lnTo>
                  <a:cubicBezTo>
                    <a:pt x="155269" y="736872"/>
                    <a:pt x="68224" y="371712"/>
                    <a:pt x="0" y="2822"/>
                  </a:cubicBezTo>
                  <a:lnTo>
                    <a:pt x="482" y="0"/>
                  </a:lnTo>
                  <a:cubicBezTo>
                    <a:pt x="64287" y="10943"/>
                    <a:pt x="125064" y="34690"/>
                    <a:pt x="185289" y="58368"/>
                  </a:cubicBezTo>
                  <a:cubicBezTo>
                    <a:pt x="430461" y="154729"/>
                    <a:pt x="675197" y="252077"/>
                    <a:pt x="919496" y="350412"/>
                  </a:cubicBezTo>
                  <a:cubicBezTo>
                    <a:pt x="919565" y="351789"/>
                    <a:pt x="919634" y="353234"/>
                    <a:pt x="919703" y="354611"/>
                  </a:cubicBezTo>
                  <a:cubicBezTo>
                    <a:pt x="934570" y="641079"/>
                    <a:pt x="949414" y="927526"/>
                    <a:pt x="964235" y="121395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 name="Google Shape;1873;p30">
              <a:extLst>
                <a:ext uri="{FF2B5EF4-FFF2-40B4-BE49-F238E27FC236}">
                  <a16:creationId xmlns:a16="http://schemas.microsoft.com/office/drawing/2014/main" id="{C3A5529B-DC3B-A676-93C5-C8F4A922CDBA}"/>
                </a:ext>
              </a:extLst>
            </p:cNvPr>
            <p:cNvSpPr/>
            <p:nvPr/>
          </p:nvSpPr>
          <p:spPr>
            <a:xfrm>
              <a:off x="2701209" y="3561956"/>
              <a:ext cx="318657" cy="1144347"/>
            </a:xfrm>
            <a:custGeom>
              <a:avLst/>
              <a:gdLst/>
              <a:ahLst/>
              <a:cxnLst/>
              <a:rect l="l" t="t" r="r" b="b"/>
              <a:pathLst>
                <a:path w="249438" h="895771" extrusionOk="0">
                  <a:moveTo>
                    <a:pt x="247787" y="0"/>
                  </a:moveTo>
                  <a:lnTo>
                    <a:pt x="249439" y="70"/>
                  </a:lnTo>
                  <a:cubicBezTo>
                    <a:pt x="240353" y="290324"/>
                    <a:pt x="237990" y="580671"/>
                    <a:pt x="242349" y="871110"/>
                  </a:cubicBezTo>
                  <a:lnTo>
                    <a:pt x="240354" y="872074"/>
                  </a:lnTo>
                  <a:cubicBezTo>
                    <a:pt x="238357" y="872900"/>
                    <a:pt x="236430" y="873725"/>
                    <a:pt x="234434" y="874482"/>
                  </a:cubicBezTo>
                  <a:cubicBezTo>
                    <a:pt x="204876" y="886945"/>
                    <a:pt x="173351" y="894099"/>
                    <a:pt x="141308" y="895613"/>
                  </a:cubicBezTo>
                  <a:cubicBezTo>
                    <a:pt x="108332" y="897071"/>
                    <a:pt x="75697" y="888427"/>
                    <a:pt x="47768" y="870835"/>
                  </a:cubicBezTo>
                  <a:cubicBezTo>
                    <a:pt x="46598" y="870077"/>
                    <a:pt x="45496" y="869251"/>
                    <a:pt x="44396" y="868494"/>
                  </a:cubicBezTo>
                  <a:lnTo>
                    <a:pt x="44533" y="865191"/>
                  </a:lnTo>
                  <a:cubicBezTo>
                    <a:pt x="29734" y="578721"/>
                    <a:pt x="14890" y="292274"/>
                    <a:pt x="0" y="5851"/>
                  </a:cubicBezTo>
                  <a:lnTo>
                    <a:pt x="826" y="5782"/>
                  </a:lnTo>
                  <a:cubicBezTo>
                    <a:pt x="15091" y="35647"/>
                    <a:pt x="41948" y="57582"/>
                    <a:pt x="74061" y="65594"/>
                  </a:cubicBezTo>
                  <a:cubicBezTo>
                    <a:pt x="106016" y="73287"/>
                    <a:pt x="139595" y="70537"/>
                    <a:pt x="169872" y="57748"/>
                  </a:cubicBezTo>
                  <a:cubicBezTo>
                    <a:pt x="200379" y="45521"/>
                    <a:pt x="227215" y="25631"/>
                    <a:pt x="247787"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 name="Google Shape;1874;p30">
              <a:extLst>
                <a:ext uri="{FF2B5EF4-FFF2-40B4-BE49-F238E27FC236}">
                  <a16:creationId xmlns:a16="http://schemas.microsoft.com/office/drawing/2014/main" id="{BA013B80-B8BF-270A-78E1-A8E6749A19E5}"/>
                </a:ext>
              </a:extLst>
            </p:cNvPr>
            <p:cNvSpPr/>
            <p:nvPr/>
          </p:nvSpPr>
          <p:spPr>
            <a:xfrm>
              <a:off x="3001122" y="3068065"/>
              <a:ext cx="1241482" cy="1611316"/>
            </a:xfrm>
            <a:custGeom>
              <a:avLst/>
              <a:gdLst/>
              <a:ahLst/>
              <a:cxnLst/>
              <a:rect l="l" t="t" r="r" b="b"/>
              <a:pathLst>
                <a:path w="971806" h="1261304" extrusionOk="0">
                  <a:moveTo>
                    <a:pt x="601778" y="839654"/>
                  </a:moveTo>
                  <a:cubicBezTo>
                    <a:pt x="584708" y="843026"/>
                    <a:pt x="567638" y="846606"/>
                    <a:pt x="550707" y="850598"/>
                  </a:cubicBezTo>
                  <a:cubicBezTo>
                    <a:pt x="529370" y="855622"/>
                    <a:pt x="508238" y="861060"/>
                    <a:pt x="487039" y="866566"/>
                  </a:cubicBezTo>
                  <a:cubicBezTo>
                    <a:pt x="455033" y="874894"/>
                    <a:pt x="423027" y="883223"/>
                    <a:pt x="391022" y="891551"/>
                  </a:cubicBezTo>
                  <a:cubicBezTo>
                    <a:pt x="335614" y="905868"/>
                    <a:pt x="280252" y="920322"/>
                    <a:pt x="224935" y="934914"/>
                  </a:cubicBezTo>
                  <a:lnTo>
                    <a:pt x="224109" y="936910"/>
                  </a:lnTo>
                  <a:cubicBezTo>
                    <a:pt x="226725" y="985917"/>
                    <a:pt x="229318" y="1034946"/>
                    <a:pt x="231887" y="1084000"/>
                  </a:cubicBezTo>
                  <a:cubicBezTo>
                    <a:pt x="346351" y="1053026"/>
                    <a:pt x="460792" y="1022098"/>
                    <a:pt x="575210" y="991217"/>
                  </a:cubicBezTo>
                  <a:cubicBezTo>
                    <a:pt x="579326" y="990472"/>
                    <a:pt x="583186" y="988696"/>
                    <a:pt x="586429" y="986054"/>
                  </a:cubicBezTo>
                  <a:cubicBezTo>
                    <a:pt x="589520" y="982430"/>
                    <a:pt x="591482" y="977979"/>
                    <a:pt x="592073" y="973252"/>
                  </a:cubicBezTo>
                  <a:cubicBezTo>
                    <a:pt x="601847" y="930577"/>
                    <a:pt x="611598" y="887949"/>
                    <a:pt x="621326" y="845367"/>
                  </a:cubicBezTo>
                  <a:close/>
                  <a:moveTo>
                    <a:pt x="961826" y="7847"/>
                  </a:moveTo>
                  <a:lnTo>
                    <a:pt x="965130" y="0"/>
                  </a:lnTo>
                  <a:cubicBezTo>
                    <a:pt x="966644" y="1239"/>
                    <a:pt x="968090" y="2547"/>
                    <a:pt x="969535" y="3855"/>
                  </a:cubicBezTo>
                  <a:lnTo>
                    <a:pt x="971806" y="7503"/>
                  </a:lnTo>
                  <a:cubicBezTo>
                    <a:pt x="879368" y="355919"/>
                    <a:pt x="786907" y="704312"/>
                    <a:pt x="694423" y="1052682"/>
                  </a:cubicBezTo>
                  <a:lnTo>
                    <a:pt x="694905" y="1055435"/>
                  </a:lnTo>
                  <a:cubicBezTo>
                    <a:pt x="472660" y="1140561"/>
                    <a:pt x="244504" y="1209367"/>
                    <a:pt x="12251" y="1261305"/>
                  </a:cubicBezTo>
                  <a:lnTo>
                    <a:pt x="0" y="1260548"/>
                  </a:lnTo>
                  <a:cubicBezTo>
                    <a:pt x="1996" y="1259791"/>
                    <a:pt x="3923" y="1258965"/>
                    <a:pt x="5919" y="1258139"/>
                  </a:cubicBezTo>
                  <a:lnTo>
                    <a:pt x="7915" y="1257175"/>
                  </a:lnTo>
                  <a:cubicBezTo>
                    <a:pt x="3579" y="966851"/>
                    <a:pt x="5942" y="676505"/>
                    <a:pt x="15004" y="386135"/>
                  </a:cubicBezTo>
                  <a:lnTo>
                    <a:pt x="15004" y="385102"/>
                  </a:lnTo>
                  <a:lnTo>
                    <a:pt x="16243" y="380628"/>
                  </a:lnTo>
                  <a:cubicBezTo>
                    <a:pt x="327491" y="246686"/>
                    <a:pt x="642686" y="122426"/>
                    <a:pt x="961826" y="784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 name="Google Shape;1875;p30">
              <a:extLst>
                <a:ext uri="{FF2B5EF4-FFF2-40B4-BE49-F238E27FC236}">
                  <a16:creationId xmlns:a16="http://schemas.microsoft.com/office/drawing/2014/main" id="{D168E0D9-19F0-F6FD-2ECD-8FAC825B838B}"/>
                </a:ext>
              </a:extLst>
            </p:cNvPr>
            <p:cNvSpPr/>
            <p:nvPr/>
          </p:nvSpPr>
          <p:spPr>
            <a:xfrm>
              <a:off x="2904526" y="2967052"/>
              <a:ext cx="1205782" cy="604269"/>
            </a:xfrm>
            <a:custGeom>
              <a:avLst/>
              <a:gdLst/>
              <a:ahLst/>
              <a:cxnLst/>
              <a:rect l="l" t="t" r="r" b="b"/>
              <a:pathLst>
                <a:path w="943861" h="473009" extrusionOk="0">
                  <a:moveTo>
                    <a:pt x="640323" y="51566"/>
                  </a:moveTo>
                  <a:cubicBezTo>
                    <a:pt x="692908" y="35528"/>
                    <a:pt x="745494" y="19559"/>
                    <a:pt x="798080" y="3661"/>
                  </a:cubicBezTo>
                  <a:cubicBezTo>
                    <a:pt x="805434" y="880"/>
                    <a:pt x="813287" y="-339"/>
                    <a:pt x="821138" y="81"/>
                  </a:cubicBezTo>
                  <a:cubicBezTo>
                    <a:pt x="829633" y="1940"/>
                    <a:pt x="837576" y="5759"/>
                    <a:pt x="844333" y="11231"/>
                  </a:cubicBezTo>
                  <a:cubicBezTo>
                    <a:pt x="876959" y="33601"/>
                    <a:pt x="909584" y="56017"/>
                    <a:pt x="942210" y="78478"/>
                  </a:cubicBezTo>
                  <a:lnTo>
                    <a:pt x="943861" y="82608"/>
                  </a:lnTo>
                  <a:lnTo>
                    <a:pt x="943861" y="82676"/>
                  </a:lnTo>
                  <a:cubicBezTo>
                    <a:pt x="714521" y="172155"/>
                    <a:pt x="485112" y="261657"/>
                    <a:pt x="255633" y="351181"/>
                  </a:cubicBezTo>
                  <a:cubicBezTo>
                    <a:pt x="194719" y="374997"/>
                    <a:pt x="133759" y="398789"/>
                    <a:pt x="72753" y="422558"/>
                  </a:cubicBezTo>
                  <a:lnTo>
                    <a:pt x="71720" y="424279"/>
                  </a:lnTo>
                  <a:cubicBezTo>
                    <a:pt x="70618" y="441693"/>
                    <a:pt x="59262" y="456766"/>
                    <a:pt x="46459" y="468674"/>
                  </a:cubicBezTo>
                  <a:cubicBezTo>
                    <a:pt x="44876" y="470119"/>
                    <a:pt x="43293" y="471565"/>
                    <a:pt x="41642" y="473010"/>
                  </a:cubicBezTo>
                  <a:lnTo>
                    <a:pt x="33244" y="462204"/>
                  </a:lnTo>
                  <a:cubicBezTo>
                    <a:pt x="22432" y="458540"/>
                    <a:pt x="11303" y="455890"/>
                    <a:pt x="0" y="454288"/>
                  </a:cubicBezTo>
                  <a:lnTo>
                    <a:pt x="0" y="454219"/>
                  </a:lnTo>
                  <a:lnTo>
                    <a:pt x="551" y="450709"/>
                  </a:lnTo>
                  <a:cubicBezTo>
                    <a:pt x="82801" y="323511"/>
                    <a:pt x="192792" y="209324"/>
                    <a:pt x="332103" y="149716"/>
                  </a:cubicBezTo>
                  <a:cubicBezTo>
                    <a:pt x="370032" y="134332"/>
                    <a:pt x="408772" y="121028"/>
                    <a:pt x="448150" y="109865"/>
                  </a:cubicBezTo>
                  <a:cubicBezTo>
                    <a:pt x="512230" y="90386"/>
                    <a:pt x="576288" y="70952"/>
                    <a:pt x="640323" y="5156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 name="Google Shape;1876;p30">
              <a:extLst>
                <a:ext uri="{FF2B5EF4-FFF2-40B4-BE49-F238E27FC236}">
                  <a16:creationId xmlns:a16="http://schemas.microsoft.com/office/drawing/2014/main" id="{938788D7-9074-16C8-8C57-78C157A040BA}"/>
                </a:ext>
              </a:extLst>
            </p:cNvPr>
            <p:cNvSpPr/>
            <p:nvPr/>
          </p:nvSpPr>
          <p:spPr>
            <a:xfrm>
              <a:off x="3287826" y="4142230"/>
              <a:ext cx="507443" cy="312151"/>
            </a:xfrm>
            <a:custGeom>
              <a:avLst/>
              <a:gdLst/>
              <a:ahLst/>
              <a:cxnLst/>
              <a:rect l="l" t="t" r="r" b="b"/>
              <a:pathLst>
                <a:path w="397216" h="244345" extrusionOk="0">
                  <a:moveTo>
                    <a:pt x="397217" y="5713"/>
                  </a:moveTo>
                  <a:cubicBezTo>
                    <a:pt x="387511" y="48318"/>
                    <a:pt x="377761" y="90947"/>
                    <a:pt x="367964" y="133598"/>
                  </a:cubicBezTo>
                  <a:cubicBezTo>
                    <a:pt x="367373" y="138325"/>
                    <a:pt x="365411" y="142776"/>
                    <a:pt x="362320" y="146400"/>
                  </a:cubicBezTo>
                  <a:cubicBezTo>
                    <a:pt x="359077" y="149042"/>
                    <a:pt x="355217" y="150818"/>
                    <a:pt x="351101" y="151563"/>
                  </a:cubicBezTo>
                  <a:cubicBezTo>
                    <a:pt x="236637" y="182468"/>
                    <a:pt x="122196" y="213395"/>
                    <a:pt x="7778" y="244346"/>
                  </a:cubicBezTo>
                  <a:cubicBezTo>
                    <a:pt x="5162" y="195270"/>
                    <a:pt x="2570" y="146240"/>
                    <a:pt x="0" y="97256"/>
                  </a:cubicBezTo>
                  <a:lnTo>
                    <a:pt x="826" y="95260"/>
                  </a:lnTo>
                  <a:cubicBezTo>
                    <a:pt x="56165" y="80599"/>
                    <a:pt x="111527" y="66144"/>
                    <a:pt x="166913" y="51897"/>
                  </a:cubicBezTo>
                  <a:cubicBezTo>
                    <a:pt x="198918" y="43569"/>
                    <a:pt x="230924" y="35240"/>
                    <a:pt x="262930" y="26912"/>
                  </a:cubicBezTo>
                  <a:cubicBezTo>
                    <a:pt x="284129" y="21406"/>
                    <a:pt x="305260" y="15968"/>
                    <a:pt x="326598" y="10944"/>
                  </a:cubicBezTo>
                  <a:cubicBezTo>
                    <a:pt x="343529" y="6952"/>
                    <a:pt x="360599" y="3372"/>
                    <a:pt x="377669" y="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 name="Google Shape;1877;p30">
              <a:extLst>
                <a:ext uri="{FF2B5EF4-FFF2-40B4-BE49-F238E27FC236}">
                  <a16:creationId xmlns:a16="http://schemas.microsoft.com/office/drawing/2014/main" id="{E54E1AAD-6592-944C-3084-C836467B4907}"/>
                </a:ext>
              </a:extLst>
            </p:cNvPr>
            <p:cNvSpPr/>
            <p:nvPr/>
          </p:nvSpPr>
          <p:spPr>
            <a:xfrm>
              <a:off x="2745763" y="3545139"/>
              <a:ext cx="211735" cy="70706"/>
            </a:xfrm>
            <a:custGeom>
              <a:avLst/>
              <a:gdLst/>
              <a:ahLst/>
              <a:cxnLst/>
              <a:rect l="l" t="t" r="r" b="b"/>
              <a:pathLst>
                <a:path w="165742" h="55347" extrusionOk="0">
                  <a:moveTo>
                    <a:pt x="157345" y="10324"/>
                  </a:moveTo>
                  <a:lnTo>
                    <a:pt x="165742" y="21130"/>
                  </a:lnTo>
                  <a:cubicBezTo>
                    <a:pt x="137228" y="46626"/>
                    <a:pt x="99203" y="58767"/>
                    <a:pt x="61190" y="54512"/>
                  </a:cubicBezTo>
                  <a:cubicBezTo>
                    <a:pt x="37497" y="50803"/>
                    <a:pt x="15850" y="38920"/>
                    <a:pt x="0" y="20924"/>
                  </a:cubicBezTo>
                  <a:lnTo>
                    <a:pt x="3923" y="20580"/>
                  </a:lnTo>
                  <a:cubicBezTo>
                    <a:pt x="23765" y="10884"/>
                    <a:pt x="45065" y="4513"/>
                    <a:pt x="66972" y="1721"/>
                  </a:cubicBezTo>
                  <a:cubicBezTo>
                    <a:pt x="74779" y="702"/>
                    <a:pt x="82638" y="128"/>
                    <a:pt x="90511" y="0"/>
                  </a:cubicBezTo>
                  <a:cubicBezTo>
                    <a:pt x="92301" y="0"/>
                    <a:pt x="94159" y="0"/>
                    <a:pt x="96017" y="68"/>
                  </a:cubicBezTo>
                  <a:cubicBezTo>
                    <a:pt x="105422" y="135"/>
                    <a:pt x="114808" y="894"/>
                    <a:pt x="124101" y="2340"/>
                  </a:cubicBezTo>
                  <a:lnTo>
                    <a:pt x="124101" y="2409"/>
                  </a:lnTo>
                  <a:cubicBezTo>
                    <a:pt x="135404" y="4010"/>
                    <a:pt x="146533" y="6660"/>
                    <a:pt x="157345" y="1032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 name="Google Shape;1878;p30">
              <a:extLst>
                <a:ext uri="{FF2B5EF4-FFF2-40B4-BE49-F238E27FC236}">
                  <a16:creationId xmlns:a16="http://schemas.microsoft.com/office/drawing/2014/main" id="{84A309A1-7D09-936A-2C34-96E22295CDAF}"/>
                </a:ext>
              </a:extLst>
            </p:cNvPr>
            <p:cNvSpPr/>
            <p:nvPr/>
          </p:nvSpPr>
          <p:spPr>
            <a:xfrm>
              <a:off x="1838880" y="3220932"/>
              <a:ext cx="551899" cy="219156"/>
            </a:xfrm>
            <a:custGeom>
              <a:avLst/>
              <a:gdLst/>
              <a:ahLst/>
              <a:cxnLst/>
              <a:rect l="l" t="t" r="r" b="b"/>
              <a:pathLst>
                <a:path w="432015" h="171551" extrusionOk="0">
                  <a:moveTo>
                    <a:pt x="47033" y="21401"/>
                  </a:moveTo>
                  <a:cubicBezTo>
                    <a:pt x="161386" y="73822"/>
                    <a:pt x="278342" y="120368"/>
                    <a:pt x="397444" y="160857"/>
                  </a:cubicBezTo>
                  <a:cubicBezTo>
                    <a:pt x="408557" y="164550"/>
                    <a:pt x="420183" y="168042"/>
                    <a:pt x="432015" y="171551"/>
                  </a:cubicBezTo>
                  <a:cubicBezTo>
                    <a:pt x="288138" y="114091"/>
                    <a:pt x="144133" y="56907"/>
                    <a:pt x="0" y="0"/>
                  </a:cubicBezTo>
                  <a:cubicBezTo>
                    <a:pt x="15731" y="7177"/>
                    <a:pt x="31407" y="14356"/>
                    <a:pt x="47033" y="21401"/>
                  </a:cubicBezTo>
                  <a:close/>
                </a:path>
              </a:pathLst>
            </a:custGeom>
            <a:solidFill>
              <a:srgbClr val="6C86DD">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 name="Google Shape;1879;p30">
              <a:extLst>
                <a:ext uri="{FF2B5EF4-FFF2-40B4-BE49-F238E27FC236}">
                  <a16:creationId xmlns:a16="http://schemas.microsoft.com/office/drawing/2014/main" id="{2962C6DC-E4F7-C05E-1274-88804003B3EA}"/>
                </a:ext>
              </a:extLst>
            </p:cNvPr>
            <p:cNvSpPr/>
            <p:nvPr/>
          </p:nvSpPr>
          <p:spPr>
            <a:xfrm>
              <a:off x="2698649" y="3559442"/>
              <a:ext cx="63124" cy="1111345"/>
            </a:xfrm>
            <a:custGeom>
              <a:avLst/>
              <a:gdLst/>
              <a:ahLst/>
              <a:cxnLst/>
              <a:rect l="l" t="t" r="r" b="b"/>
              <a:pathLst>
                <a:path w="49412" h="869937" extrusionOk="0">
                  <a:moveTo>
                    <a:pt x="898" y="755"/>
                  </a:moveTo>
                  <a:cubicBezTo>
                    <a:pt x="-1686" y="28686"/>
                    <a:pt x="1985" y="57867"/>
                    <a:pt x="3426" y="85849"/>
                  </a:cubicBezTo>
                  <a:cubicBezTo>
                    <a:pt x="4888" y="114213"/>
                    <a:pt x="6349" y="142578"/>
                    <a:pt x="7810" y="170943"/>
                  </a:cubicBezTo>
                  <a:cubicBezTo>
                    <a:pt x="10700" y="227025"/>
                    <a:pt x="13546" y="283109"/>
                    <a:pt x="16349" y="339195"/>
                  </a:cubicBezTo>
                  <a:cubicBezTo>
                    <a:pt x="22022" y="452015"/>
                    <a:pt x="27832" y="564828"/>
                    <a:pt x="33781" y="677634"/>
                  </a:cubicBezTo>
                  <a:cubicBezTo>
                    <a:pt x="37065" y="740810"/>
                    <a:pt x="40352" y="803985"/>
                    <a:pt x="43641" y="867160"/>
                  </a:cubicBezTo>
                  <a:cubicBezTo>
                    <a:pt x="43833" y="870852"/>
                    <a:pt x="49599" y="870876"/>
                    <a:pt x="49408" y="867160"/>
                  </a:cubicBezTo>
                  <a:cubicBezTo>
                    <a:pt x="37767" y="640881"/>
                    <a:pt x="25979" y="414611"/>
                    <a:pt x="14047" y="188348"/>
                  </a:cubicBezTo>
                  <a:cubicBezTo>
                    <a:pt x="12404" y="156760"/>
                    <a:pt x="10760" y="125173"/>
                    <a:pt x="9116" y="93585"/>
                  </a:cubicBezTo>
                  <a:cubicBezTo>
                    <a:pt x="7522" y="62958"/>
                    <a:pt x="8383" y="30672"/>
                    <a:pt x="2403" y="552"/>
                  </a:cubicBezTo>
                  <a:cubicBezTo>
                    <a:pt x="2224" y="-352"/>
                    <a:pt x="972" y="-47"/>
                    <a:pt x="898" y="75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 name="Google Shape;1880;p30">
              <a:extLst>
                <a:ext uri="{FF2B5EF4-FFF2-40B4-BE49-F238E27FC236}">
                  <a16:creationId xmlns:a16="http://schemas.microsoft.com/office/drawing/2014/main" id="{3EE5D9F5-D151-02C2-107B-974FB8CA1597}"/>
                </a:ext>
              </a:extLst>
            </p:cNvPr>
            <p:cNvSpPr/>
            <p:nvPr/>
          </p:nvSpPr>
          <p:spPr>
            <a:xfrm>
              <a:off x="3004276" y="3558952"/>
              <a:ext cx="18084" cy="1120279"/>
            </a:xfrm>
            <a:custGeom>
              <a:avLst/>
              <a:gdLst/>
              <a:ahLst/>
              <a:cxnLst/>
              <a:rect l="l" t="t" r="r" b="b"/>
              <a:pathLst>
                <a:path w="14156" h="876931" extrusionOk="0">
                  <a:moveTo>
                    <a:pt x="11102" y="1402"/>
                  </a:moveTo>
                  <a:cubicBezTo>
                    <a:pt x="6863" y="57841"/>
                    <a:pt x="6067" y="114566"/>
                    <a:pt x="4791" y="171143"/>
                  </a:cubicBezTo>
                  <a:cubicBezTo>
                    <a:pt x="3514" y="227730"/>
                    <a:pt x="2499" y="284322"/>
                    <a:pt x="1747" y="340919"/>
                  </a:cubicBezTo>
                  <a:cubicBezTo>
                    <a:pt x="242" y="454112"/>
                    <a:pt x="-291" y="567312"/>
                    <a:pt x="149" y="680518"/>
                  </a:cubicBezTo>
                  <a:cubicBezTo>
                    <a:pt x="421" y="744836"/>
                    <a:pt x="983" y="809152"/>
                    <a:pt x="1834" y="873466"/>
                  </a:cubicBezTo>
                  <a:cubicBezTo>
                    <a:pt x="1904" y="875448"/>
                    <a:pt x="3567" y="876998"/>
                    <a:pt x="5550" y="876929"/>
                  </a:cubicBezTo>
                  <a:cubicBezTo>
                    <a:pt x="7434" y="876863"/>
                    <a:pt x="8947" y="875350"/>
                    <a:pt x="9013" y="873466"/>
                  </a:cubicBezTo>
                  <a:cubicBezTo>
                    <a:pt x="5052" y="647108"/>
                    <a:pt x="6041" y="420631"/>
                    <a:pt x="10737" y="194293"/>
                  </a:cubicBezTo>
                  <a:cubicBezTo>
                    <a:pt x="12069" y="130029"/>
                    <a:pt x="14828" y="65675"/>
                    <a:pt x="14006" y="1402"/>
                  </a:cubicBezTo>
                  <a:cubicBezTo>
                    <a:pt x="13978" y="600"/>
                    <a:pt x="13305" y="-27"/>
                    <a:pt x="12503" y="1"/>
                  </a:cubicBezTo>
                  <a:cubicBezTo>
                    <a:pt x="11741" y="27"/>
                    <a:pt x="11129" y="640"/>
                    <a:pt x="11102" y="140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 name="Google Shape;1881;p30">
              <a:extLst>
                <a:ext uri="{FF2B5EF4-FFF2-40B4-BE49-F238E27FC236}">
                  <a16:creationId xmlns:a16="http://schemas.microsoft.com/office/drawing/2014/main" id="{4C254278-638E-F612-02A7-B534E1F4F88E}"/>
                </a:ext>
              </a:extLst>
            </p:cNvPr>
            <p:cNvSpPr/>
            <p:nvPr/>
          </p:nvSpPr>
          <p:spPr>
            <a:xfrm>
              <a:off x="2700068" y="3557137"/>
              <a:ext cx="322056" cy="98840"/>
            </a:xfrm>
            <a:custGeom>
              <a:avLst/>
              <a:gdLst/>
              <a:ahLst/>
              <a:cxnLst/>
              <a:rect l="l" t="t" r="r" b="b"/>
              <a:pathLst>
                <a:path w="252099" h="77370" extrusionOk="0">
                  <a:moveTo>
                    <a:pt x="48" y="10001"/>
                  </a:moveTo>
                  <a:cubicBezTo>
                    <a:pt x="4818" y="30472"/>
                    <a:pt x="24399" y="48145"/>
                    <a:pt x="41524" y="58745"/>
                  </a:cubicBezTo>
                  <a:cubicBezTo>
                    <a:pt x="63545" y="71968"/>
                    <a:pt x="88978" y="78401"/>
                    <a:pt x="114638" y="77236"/>
                  </a:cubicBezTo>
                  <a:cubicBezTo>
                    <a:pt x="168204" y="74155"/>
                    <a:pt x="217905" y="48344"/>
                    <a:pt x="251235" y="6298"/>
                  </a:cubicBezTo>
                  <a:cubicBezTo>
                    <a:pt x="254124" y="2744"/>
                    <a:pt x="249083" y="-2364"/>
                    <a:pt x="246159" y="1221"/>
                  </a:cubicBezTo>
                  <a:cubicBezTo>
                    <a:pt x="215171" y="40352"/>
                    <a:pt x="169556" y="65144"/>
                    <a:pt x="119864" y="69863"/>
                  </a:cubicBezTo>
                  <a:cubicBezTo>
                    <a:pt x="95700" y="71902"/>
                    <a:pt x="71458" y="66981"/>
                    <a:pt x="50001" y="55682"/>
                  </a:cubicBezTo>
                  <a:cubicBezTo>
                    <a:pt x="40142" y="50289"/>
                    <a:pt x="31127" y="43480"/>
                    <a:pt x="23243" y="35473"/>
                  </a:cubicBezTo>
                  <a:cubicBezTo>
                    <a:pt x="15914" y="27041"/>
                    <a:pt x="9209" y="18086"/>
                    <a:pt x="3181" y="8680"/>
                  </a:cubicBezTo>
                  <a:cubicBezTo>
                    <a:pt x="2675" y="7875"/>
                    <a:pt x="1611" y="7633"/>
                    <a:pt x="805" y="8139"/>
                  </a:cubicBezTo>
                  <a:cubicBezTo>
                    <a:pt x="180" y="8533"/>
                    <a:pt x="-125" y="9282"/>
                    <a:pt x="48" y="1000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 name="Google Shape;1882;p30">
              <a:extLst>
                <a:ext uri="{FF2B5EF4-FFF2-40B4-BE49-F238E27FC236}">
                  <a16:creationId xmlns:a16="http://schemas.microsoft.com/office/drawing/2014/main" id="{C02463B0-8F95-88FA-DF36-C9E3E00964B2}"/>
                </a:ext>
              </a:extLst>
            </p:cNvPr>
            <p:cNvSpPr/>
            <p:nvPr/>
          </p:nvSpPr>
          <p:spPr>
            <a:xfrm>
              <a:off x="1517417" y="3110193"/>
              <a:ext cx="1189300" cy="457655"/>
            </a:xfrm>
            <a:custGeom>
              <a:avLst/>
              <a:gdLst/>
              <a:ahLst/>
              <a:cxnLst/>
              <a:rect l="l" t="t" r="r" b="b"/>
              <a:pathLst>
                <a:path w="930959" h="358243" extrusionOk="0">
                  <a:moveTo>
                    <a:pt x="930091" y="354952"/>
                  </a:moveTo>
                  <a:cubicBezTo>
                    <a:pt x="871821" y="327699"/>
                    <a:pt x="810685" y="305752"/>
                    <a:pt x="750979" y="281847"/>
                  </a:cubicBezTo>
                  <a:cubicBezTo>
                    <a:pt x="690100" y="257474"/>
                    <a:pt x="629226" y="233086"/>
                    <a:pt x="568358" y="208684"/>
                  </a:cubicBezTo>
                  <a:cubicBezTo>
                    <a:pt x="447212" y="160121"/>
                    <a:pt x="325956" y="111832"/>
                    <a:pt x="204591" y="63817"/>
                  </a:cubicBezTo>
                  <a:cubicBezTo>
                    <a:pt x="139706" y="38167"/>
                    <a:pt x="74279" y="11324"/>
                    <a:pt x="5039" y="61"/>
                  </a:cubicBezTo>
                  <a:cubicBezTo>
                    <a:pt x="13" y="-757"/>
                    <a:pt x="-2208" y="6873"/>
                    <a:pt x="2906" y="7800"/>
                  </a:cubicBezTo>
                  <a:cubicBezTo>
                    <a:pt x="63375" y="18771"/>
                    <a:pt x="120943" y="39760"/>
                    <a:pt x="178026" y="62010"/>
                  </a:cubicBezTo>
                  <a:cubicBezTo>
                    <a:pt x="238868" y="85726"/>
                    <a:pt x="299654" y="109587"/>
                    <a:pt x="360384" y="133595"/>
                  </a:cubicBezTo>
                  <a:cubicBezTo>
                    <a:pt x="481171" y="181193"/>
                    <a:pt x="601866" y="229026"/>
                    <a:pt x="722469" y="277093"/>
                  </a:cubicBezTo>
                  <a:cubicBezTo>
                    <a:pt x="756498" y="290675"/>
                    <a:pt x="790524" y="304263"/>
                    <a:pt x="824548" y="317857"/>
                  </a:cubicBezTo>
                  <a:cubicBezTo>
                    <a:pt x="859073" y="331651"/>
                    <a:pt x="893484" y="346328"/>
                    <a:pt x="928739" y="358159"/>
                  </a:cubicBezTo>
                  <a:cubicBezTo>
                    <a:pt x="930598" y="358783"/>
                    <a:pt x="931904" y="355800"/>
                    <a:pt x="930091" y="35495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 name="Google Shape;1883;p30">
              <a:extLst>
                <a:ext uri="{FF2B5EF4-FFF2-40B4-BE49-F238E27FC236}">
                  <a16:creationId xmlns:a16="http://schemas.microsoft.com/office/drawing/2014/main" id="{64633A75-A107-0EF2-CCA8-F7AAD3AAA56F}"/>
                </a:ext>
              </a:extLst>
            </p:cNvPr>
            <p:cNvSpPr/>
            <p:nvPr/>
          </p:nvSpPr>
          <p:spPr>
            <a:xfrm>
              <a:off x="1521260" y="3116128"/>
              <a:ext cx="341082" cy="1405378"/>
            </a:xfrm>
            <a:custGeom>
              <a:avLst/>
              <a:gdLst/>
              <a:ahLst/>
              <a:cxnLst/>
              <a:rect l="l" t="t" r="r" b="b"/>
              <a:pathLst>
                <a:path w="266992" h="1100100" extrusionOk="0">
                  <a:moveTo>
                    <a:pt x="18" y="2537"/>
                  </a:moveTo>
                  <a:cubicBezTo>
                    <a:pt x="4103" y="37792"/>
                    <a:pt x="12285" y="72855"/>
                    <a:pt x="19072" y="107683"/>
                  </a:cubicBezTo>
                  <a:cubicBezTo>
                    <a:pt x="26076" y="143630"/>
                    <a:pt x="33266" y="179541"/>
                    <a:pt x="40641" y="215415"/>
                  </a:cubicBezTo>
                  <a:cubicBezTo>
                    <a:pt x="55380" y="287165"/>
                    <a:pt x="70831" y="358763"/>
                    <a:pt x="86994" y="430209"/>
                  </a:cubicBezTo>
                  <a:cubicBezTo>
                    <a:pt x="119456" y="573705"/>
                    <a:pt x="154711" y="716537"/>
                    <a:pt x="192761" y="858705"/>
                  </a:cubicBezTo>
                  <a:cubicBezTo>
                    <a:pt x="214306" y="938568"/>
                    <a:pt x="236710" y="1018193"/>
                    <a:pt x="259972" y="1097583"/>
                  </a:cubicBezTo>
                  <a:cubicBezTo>
                    <a:pt x="260566" y="1099476"/>
                    <a:pt x="262582" y="1100529"/>
                    <a:pt x="264475" y="1099935"/>
                  </a:cubicBezTo>
                  <a:cubicBezTo>
                    <a:pt x="266275" y="1099370"/>
                    <a:pt x="267331" y="1097510"/>
                    <a:pt x="266894" y="1095675"/>
                  </a:cubicBezTo>
                  <a:cubicBezTo>
                    <a:pt x="225689" y="955094"/>
                    <a:pt x="187325" y="813722"/>
                    <a:pt x="151802" y="671557"/>
                  </a:cubicBezTo>
                  <a:cubicBezTo>
                    <a:pt x="116298" y="530071"/>
                    <a:pt x="83655" y="387920"/>
                    <a:pt x="53873" y="245102"/>
                  </a:cubicBezTo>
                  <a:cubicBezTo>
                    <a:pt x="45502" y="204920"/>
                    <a:pt x="37358" y="164693"/>
                    <a:pt x="29438" y="124419"/>
                  </a:cubicBezTo>
                  <a:cubicBezTo>
                    <a:pt x="21429" y="83692"/>
                    <a:pt x="15483" y="42033"/>
                    <a:pt x="5168" y="1840"/>
                  </a:cubicBezTo>
                  <a:cubicBezTo>
                    <a:pt x="4455" y="-937"/>
                    <a:pt x="-330" y="-463"/>
                    <a:pt x="18" y="25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 name="Google Shape;1884;p30">
              <a:extLst>
                <a:ext uri="{FF2B5EF4-FFF2-40B4-BE49-F238E27FC236}">
                  <a16:creationId xmlns:a16="http://schemas.microsoft.com/office/drawing/2014/main" id="{4D8B3AE3-C89C-C342-57E3-6DD7E181BF4E}"/>
                </a:ext>
              </a:extLst>
            </p:cNvPr>
            <p:cNvSpPr/>
            <p:nvPr/>
          </p:nvSpPr>
          <p:spPr>
            <a:xfrm>
              <a:off x="1858644" y="4518492"/>
              <a:ext cx="903124" cy="167516"/>
            </a:xfrm>
            <a:custGeom>
              <a:avLst/>
              <a:gdLst/>
              <a:ahLst/>
              <a:cxnLst/>
              <a:rect l="l" t="t" r="r" b="b"/>
              <a:pathLst>
                <a:path w="706946" h="131128" extrusionOk="0">
                  <a:moveTo>
                    <a:pt x="2062" y="5758"/>
                  </a:moveTo>
                  <a:cubicBezTo>
                    <a:pt x="46363" y="19403"/>
                    <a:pt x="92098" y="29517"/>
                    <a:pt x="137238" y="39986"/>
                  </a:cubicBezTo>
                  <a:cubicBezTo>
                    <a:pt x="182521" y="50489"/>
                    <a:pt x="227973" y="60229"/>
                    <a:pt x="273594" y="69208"/>
                  </a:cubicBezTo>
                  <a:cubicBezTo>
                    <a:pt x="363904" y="87021"/>
                    <a:pt x="454740" y="101906"/>
                    <a:pt x="546101" y="113864"/>
                  </a:cubicBezTo>
                  <a:cubicBezTo>
                    <a:pt x="598426" y="120640"/>
                    <a:pt x="650870" y="126389"/>
                    <a:pt x="703432" y="131111"/>
                  </a:cubicBezTo>
                  <a:cubicBezTo>
                    <a:pt x="708149" y="131528"/>
                    <a:pt x="708087" y="124225"/>
                    <a:pt x="703432" y="123771"/>
                  </a:cubicBezTo>
                  <a:cubicBezTo>
                    <a:pt x="519219" y="106224"/>
                    <a:pt x="336283" y="77173"/>
                    <a:pt x="155696" y="36790"/>
                  </a:cubicBezTo>
                  <a:cubicBezTo>
                    <a:pt x="104832" y="25302"/>
                    <a:pt x="54497" y="11434"/>
                    <a:pt x="3627" y="80"/>
                  </a:cubicBezTo>
                  <a:cubicBezTo>
                    <a:pt x="2044" y="-295"/>
                    <a:pt x="456" y="684"/>
                    <a:pt x="80" y="2267"/>
                  </a:cubicBezTo>
                  <a:cubicBezTo>
                    <a:pt x="-276" y="3770"/>
                    <a:pt x="588" y="5293"/>
                    <a:pt x="2062" y="575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 name="Google Shape;1885;p30">
              <a:extLst>
                <a:ext uri="{FF2B5EF4-FFF2-40B4-BE49-F238E27FC236}">
                  <a16:creationId xmlns:a16="http://schemas.microsoft.com/office/drawing/2014/main" id="{E6F64B4C-DD76-043A-5BCE-FDE000921B7C}"/>
                </a:ext>
              </a:extLst>
            </p:cNvPr>
            <p:cNvSpPr/>
            <p:nvPr/>
          </p:nvSpPr>
          <p:spPr>
            <a:xfrm>
              <a:off x="3018692" y="3074175"/>
              <a:ext cx="1214849" cy="483456"/>
            </a:xfrm>
            <a:custGeom>
              <a:avLst/>
              <a:gdLst/>
              <a:ahLst/>
              <a:cxnLst/>
              <a:rect l="l" t="t" r="r" b="b"/>
              <a:pathLst>
                <a:path w="950958" h="378439" extrusionOk="0">
                  <a:moveTo>
                    <a:pt x="3166" y="378283"/>
                  </a:moveTo>
                  <a:cubicBezTo>
                    <a:pt x="64967" y="354258"/>
                    <a:pt x="125600" y="327066"/>
                    <a:pt x="186816" y="301584"/>
                  </a:cubicBezTo>
                  <a:cubicBezTo>
                    <a:pt x="247533" y="276310"/>
                    <a:pt x="308350" y="251280"/>
                    <a:pt x="369268" y="226494"/>
                  </a:cubicBezTo>
                  <a:cubicBezTo>
                    <a:pt x="491583" y="176563"/>
                    <a:pt x="614979" y="129117"/>
                    <a:pt x="738770" y="82973"/>
                  </a:cubicBezTo>
                  <a:cubicBezTo>
                    <a:pt x="808671" y="56917"/>
                    <a:pt x="878717" y="31255"/>
                    <a:pt x="948908" y="5986"/>
                  </a:cubicBezTo>
                  <a:cubicBezTo>
                    <a:pt x="952520" y="4688"/>
                    <a:pt x="950964" y="-1120"/>
                    <a:pt x="947311" y="191"/>
                  </a:cubicBezTo>
                  <a:cubicBezTo>
                    <a:pt x="822338" y="45023"/>
                    <a:pt x="697944" y="91421"/>
                    <a:pt x="574129" y="139383"/>
                  </a:cubicBezTo>
                  <a:cubicBezTo>
                    <a:pt x="450334" y="187257"/>
                    <a:pt x="326853" y="236063"/>
                    <a:pt x="204236" y="286884"/>
                  </a:cubicBezTo>
                  <a:cubicBezTo>
                    <a:pt x="136339" y="315024"/>
                    <a:pt x="67675" y="342238"/>
                    <a:pt x="1224" y="373677"/>
                  </a:cubicBezTo>
                  <a:cubicBezTo>
                    <a:pt x="-1326" y="374882"/>
                    <a:pt x="493" y="379323"/>
                    <a:pt x="3166" y="3782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 name="Google Shape;1886;p30">
              <a:extLst>
                <a:ext uri="{FF2B5EF4-FFF2-40B4-BE49-F238E27FC236}">
                  <a16:creationId xmlns:a16="http://schemas.microsoft.com/office/drawing/2014/main" id="{33938C14-490D-B962-C97D-9BDC9120A534}"/>
                </a:ext>
              </a:extLst>
            </p:cNvPr>
            <p:cNvSpPr/>
            <p:nvPr/>
          </p:nvSpPr>
          <p:spPr>
            <a:xfrm>
              <a:off x="3014865" y="4413150"/>
              <a:ext cx="878662" cy="270139"/>
            </a:xfrm>
            <a:custGeom>
              <a:avLst/>
              <a:gdLst/>
              <a:ahLst/>
              <a:cxnLst/>
              <a:rect l="l" t="t" r="r" b="b"/>
              <a:pathLst>
                <a:path w="687798" h="211459" extrusionOk="0">
                  <a:moveTo>
                    <a:pt x="683143" y="260"/>
                  </a:moveTo>
                  <a:cubicBezTo>
                    <a:pt x="595775" y="32017"/>
                    <a:pt x="508616" y="63908"/>
                    <a:pt x="420027" y="92175"/>
                  </a:cubicBezTo>
                  <a:cubicBezTo>
                    <a:pt x="331500" y="120421"/>
                    <a:pt x="242242" y="146222"/>
                    <a:pt x="152254" y="169577"/>
                  </a:cubicBezTo>
                  <a:cubicBezTo>
                    <a:pt x="127682" y="175999"/>
                    <a:pt x="103062" y="182230"/>
                    <a:pt x="78392" y="188269"/>
                  </a:cubicBezTo>
                  <a:cubicBezTo>
                    <a:pt x="52919" y="194504"/>
                    <a:pt x="25415" y="198427"/>
                    <a:pt x="1097" y="208327"/>
                  </a:cubicBezTo>
                  <a:cubicBezTo>
                    <a:pt x="-425" y="208947"/>
                    <a:pt x="-435" y="211560"/>
                    <a:pt x="1521" y="211456"/>
                  </a:cubicBezTo>
                  <a:lnTo>
                    <a:pt x="1521" y="211456"/>
                  </a:lnTo>
                  <a:cubicBezTo>
                    <a:pt x="23912" y="209003"/>
                    <a:pt x="46046" y="204602"/>
                    <a:pt x="67672" y="198302"/>
                  </a:cubicBezTo>
                  <a:cubicBezTo>
                    <a:pt x="90597" y="192940"/>
                    <a:pt x="113482" y="187412"/>
                    <a:pt x="136327" y="181719"/>
                  </a:cubicBezTo>
                  <a:cubicBezTo>
                    <a:pt x="180811" y="170633"/>
                    <a:pt x="225116" y="158864"/>
                    <a:pt x="269242" y="146410"/>
                  </a:cubicBezTo>
                  <a:cubicBezTo>
                    <a:pt x="359277" y="121074"/>
                    <a:pt x="448495" y="93005"/>
                    <a:pt x="536898" y="62203"/>
                  </a:cubicBezTo>
                  <a:cubicBezTo>
                    <a:pt x="586629" y="44970"/>
                    <a:pt x="636363" y="27369"/>
                    <a:pt x="685202" y="7726"/>
                  </a:cubicBezTo>
                  <a:cubicBezTo>
                    <a:pt x="689724" y="5907"/>
                    <a:pt x="687893" y="-1467"/>
                    <a:pt x="683143" y="2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 name="Google Shape;1887;p30">
              <a:extLst>
                <a:ext uri="{FF2B5EF4-FFF2-40B4-BE49-F238E27FC236}">
                  <a16:creationId xmlns:a16="http://schemas.microsoft.com/office/drawing/2014/main" id="{34708264-49A6-6B21-1766-5D452C10B4E9}"/>
                </a:ext>
              </a:extLst>
            </p:cNvPr>
            <p:cNvSpPr/>
            <p:nvPr/>
          </p:nvSpPr>
          <p:spPr>
            <a:xfrm>
              <a:off x="3885076" y="3073829"/>
              <a:ext cx="362728" cy="1343316"/>
            </a:xfrm>
            <a:custGeom>
              <a:avLst/>
              <a:gdLst/>
              <a:ahLst/>
              <a:cxnLst/>
              <a:rect l="l" t="t" r="r" b="b"/>
              <a:pathLst>
                <a:path w="283936" h="1051519" extrusionOk="0">
                  <a:moveTo>
                    <a:pt x="277899" y="2175"/>
                  </a:moveTo>
                  <a:cubicBezTo>
                    <a:pt x="239004" y="137450"/>
                    <a:pt x="205066" y="274306"/>
                    <a:pt x="168984" y="410357"/>
                  </a:cubicBezTo>
                  <a:cubicBezTo>
                    <a:pt x="133050" y="545850"/>
                    <a:pt x="97096" y="681337"/>
                    <a:pt x="61123" y="816819"/>
                  </a:cubicBezTo>
                  <a:cubicBezTo>
                    <a:pt x="40756" y="893620"/>
                    <a:pt x="20414" y="970428"/>
                    <a:pt x="96" y="1047241"/>
                  </a:cubicBezTo>
                  <a:cubicBezTo>
                    <a:pt x="-350" y="1049106"/>
                    <a:pt x="801" y="1050978"/>
                    <a:pt x="2665" y="1051424"/>
                  </a:cubicBezTo>
                  <a:cubicBezTo>
                    <a:pt x="4440" y="1051848"/>
                    <a:pt x="6239" y="1050826"/>
                    <a:pt x="6784" y="1049085"/>
                  </a:cubicBezTo>
                  <a:cubicBezTo>
                    <a:pt x="43252" y="913067"/>
                    <a:pt x="79439" y="776973"/>
                    <a:pt x="115345" y="640805"/>
                  </a:cubicBezTo>
                  <a:cubicBezTo>
                    <a:pt x="151343" y="505329"/>
                    <a:pt x="187315" y="369847"/>
                    <a:pt x="223259" y="234358"/>
                  </a:cubicBezTo>
                  <a:cubicBezTo>
                    <a:pt x="243654" y="157591"/>
                    <a:pt x="265049" y="80990"/>
                    <a:pt x="283849" y="3815"/>
                  </a:cubicBezTo>
                  <a:cubicBezTo>
                    <a:pt x="284251" y="2157"/>
                    <a:pt x="283232" y="488"/>
                    <a:pt x="281575" y="87"/>
                  </a:cubicBezTo>
                  <a:cubicBezTo>
                    <a:pt x="279991" y="-296"/>
                    <a:pt x="278381" y="618"/>
                    <a:pt x="277899" y="217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 name="Google Shape;1888;p30">
              <a:extLst>
                <a:ext uri="{FF2B5EF4-FFF2-40B4-BE49-F238E27FC236}">
                  <a16:creationId xmlns:a16="http://schemas.microsoft.com/office/drawing/2014/main" id="{7FA941EA-5B0B-2A55-97CC-84FE3123A8BF}"/>
                </a:ext>
              </a:extLst>
            </p:cNvPr>
            <p:cNvSpPr/>
            <p:nvPr/>
          </p:nvSpPr>
          <p:spPr>
            <a:xfrm>
              <a:off x="1519174" y="3081918"/>
              <a:ext cx="57488" cy="32350"/>
            </a:xfrm>
            <a:custGeom>
              <a:avLst/>
              <a:gdLst/>
              <a:ahLst/>
              <a:cxnLst/>
              <a:rect l="l" t="t" r="r" b="b"/>
              <a:pathLst>
                <a:path w="45000" h="25323" extrusionOk="0">
                  <a:moveTo>
                    <a:pt x="2888" y="25183"/>
                  </a:moveTo>
                  <a:cubicBezTo>
                    <a:pt x="17358" y="20277"/>
                    <a:pt x="31114" y="13476"/>
                    <a:pt x="43796" y="4954"/>
                  </a:cubicBezTo>
                  <a:cubicBezTo>
                    <a:pt x="46597" y="3110"/>
                    <a:pt x="44011" y="-1400"/>
                    <a:pt x="41150" y="428"/>
                  </a:cubicBezTo>
                  <a:cubicBezTo>
                    <a:pt x="28588" y="8286"/>
                    <a:pt x="15358" y="15022"/>
                    <a:pt x="1613" y="20555"/>
                  </a:cubicBezTo>
                  <a:cubicBezTo>
                    <a:pt x="-1150" y="21701"/>
                    <a:pt x="-127" y="26167"/>
                    <a:pt x="2888" y="251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 name="Google Shape;1889;p30">
              <a:extLst>
                <a:ext uri="{FF2B5EF4-FFF2-40B4-BE49-F238E27FC236}">
                  <a16:creationId xmlns:a16="http://schemas.microsoft.com/office/drawing/2014/main" id="{AC5D081C-91BC-1ACA-581D-D2BFB39F101B}"/>
                </a:ext>
              </a:extLst>
            </p:cNvPr>
            <p:cNvSpPr/>
            <p:nvPr/>
          </p:nvSpPr>
          <p:spPr>
            <a:xfrm>
              <a:off x="1577830" y="3084705"/>
              <a:ext cx="1134485" cy="432685"/>
            </a:xfrm>
            <a:custGeom>
              <a:avLst/>
              <a:gdLst/>
              <a:ahLst/>
              <a:cxnLst/>
              <a:rect l="l" t="t" r="r" b="b"/>
              <a:pathLst>
                <a:path w="888051" h="338697" extrusionOk="0">
                  <a:moveTo>
                    <a:pt x="840" y="3172"/>
                  </a:moveTo>
                  <a:cubicBezTo>
                    <a:pt x="28622" y="16360"/>
                    <a:pt x="57756" y="26835"/>
                    <a:pt x="86350" y="38116"/>
                  </a:cubicBezTo>
                  <a:cubicBezTo>
                    <a:pt x="114821" y="49348"/>
                    <a:pt x="143314" y="60522"/>
                    <a:pt x="171830" y="71640"/>
                  </a:cubicBezTo>
                  <a:cubicBezTo>
                    <a:pt x="228851" y="93896"/>
                    <a:pt x="285947" y="115960"/>
                    <a:pt x="343117" y="137830"/>
                  </a:cubicBezTo>
                  <a:cubicBezTo>
                    <a:pt x="457436" y="181609"/>
                    <a:pt x="571791" y="225363"/>
                    <a:pt x="686870" y="267115"/>
                  </a:cubicBezTo>
                  <a:cubicBezTo>
                    <a:pt x="752782" y="291029"/>
                    <a:pt x="818634" y="315109"/>
                    <a:pt x="884725" y="338526"/>
                  </a:cubicBezTo>
                  <a:cubicBezTo>
                    <a:pt x="888067" y="339710"/>
                    <a:pt x="889468" y="334440"/>
                    <a:pt x="886183" y="333236"/>
                  </a:cubicBezTo>
                  <a:cubicBezTo>
                    <a:pt x="655098" y="248584"/>
                    <a:pt x="424258" y="163241"/>
                    <a:pt x="194779" y="74311"/>
                  </a:cubicBezTo>
                  <a:cubicBezTo>
                    <a:pt x="162681" y="61872"/>
                    <a:pt x="130599" y="49388"/>
                    <a:pt x="98534" y="36860"/>
                  </a:cubicBezTo>
                  <a:cubicBezTo>
                    <a:pt x="66573" y="24362"/>
                    <a:pt x="34826" y="10582"/>
                    <a:pt x="2144" y="77"/>
                  </a:cubicBezTo>
                  <a:cubicBezTo>
                    <a:pt x="346" y="-502"/>
                    <a:pt x="-911" y="2341"/>
                    <a:pt x="840" y="31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 name="Google Shape;1890;p30">
              <a:extLst>
                <a:ext uri="{FF2B5EF4-FFF2-40B4-BE49-F238E27FC236}">
                  <a16:creationId xmlns:a16="http://schemas.microsoft.com/office/drawing/2014/main" id="{1CEC960D-31CF-0860-9533-1718BEC68B5C}"/>
                </a:ext>
              </a:extLst>
            </p:cNvPr>
            <p:cNvSpPr/>
            <p:nvPr/>
          </p:nvSpPr>
          <p:spPr>
            <a:xfrm>
              <a:off x="2716549" y="3505306"/>
              <a:ext cx="284053" cy="115540"/>
            </a:xfrm>
            <a:custGeom>
              <a:avLst/>
              <a:gdLst/>
              <a:ahLst/>
              <a:cxnLst/>
              <a:rect l="l" t="t" r="r" b="b"/>
              <a:pathLst>
                <a:path w="222351" h="90442" extrusionOk="0">
                  <a:moveTo>
                    <a:pt x="6" y="9296"/>
                  </a:moveTo>
                  <a:cubicBezTo>
                    <a:pt x="3142" y="57875"/>
                    <a:pt x="56532" y="90793"/>
                    <a:pt x="101181" y="90440"/>
                  </a:cubicBezTo>
                  <a:cubicBezTo>
                    <a:pt x="128745" y="89748"/>
                    <a:pt x="155480" y="80868"/>
                    <a:pt x="177980" y="64929"/>
                  </a:cubicBezTo>
                  <a:cubicBezTo>
                    <a:pt x="199026" y="50399"/>
                    <a:pt x="219738" y="30227"/>
                    <a:pt x="222331" y="3513"/>
                  </a:cubicBezTo>
                  <a:cubicBezTo>
                    <a:pt x="222788" y="-1186"/>
                    <a:pt x="215442" y="-1156"/>
                    <a:pt x="214991" y="3513"/>
                  </a:cubicBezTo>
                  <a:cubicBezTo>
                    <a:pt x="212507" y="29235"/>
                    <a:pt x="189553" y="49142"/>
                    <a:pt x="169007" y="62117"/>
                  </a:cubicBezTo>
                  <a:cubicBezTo>
                    <a:pt x="148342" y="75572"/>
                    <a:pt x="124278" y="82879"/>
                    <a:pt x="99620" y="83187"/>
                  </a:cubicBezTo>
                  <a:cubicBezTo>
                    <a:pt x="76916" y="83129"/>
                    <a:pt x="54901" y="75383"/>
                    <a:pt x="37163" y="61210"/>
                  </a:cubicBezTo>
                  <a:cubicBezTo>
                    <a:pt x="20870" y="47732"/>
                    <a:pt x="9468" y="29264"/>
                    <a:pt x="4719" y="8658"/>
                  </a:cubicBezTo>
                  <a:cubicBezTo>
                    <a:pt x="4011" y="6126"/>
                    <a:pt x="-173" y="6525"/>
                    <a:pt x="6" y="929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 name="Google Shape;1891;p30">
              <a:extLst>
                <a:ext uri="{FF2B5EF4-FFF2-40B4-BE49-F238E27FC236}">
                  <a16:creationId xmlns:a16="http://schemas.microsoft.com/office/drawing/2014/main" id="{17BBFED8-4DC6-D44A-1452-D31016D74B6E}"/>
                </a:ext>
              </a:extLst>
            </p:cNvPr>
            <p:cNvSpPr/>
            <p:nvPr/>
          </p:nvSpPr>
          <p:spPr>
            <a:xfrm>
              <a:off x="2994146" y="3038572"/>
              <a:ext cx="1195964" cy="471948"/>
            </a:xfrm>
            <a:custGeom>
              <a:avLst/>
              <a:gdLst/>
              <a:ahLst/>
              <a:cxnLst/>
              <a:rect l="l" t="t" r="r" b="b"/>
              <a:pathLst>
                <a:path w="936175" h="369431" extrusionOk="0">
                  <a:moveTo>
                    <a:pt x="3451" y="369290"/>
                  </a:moveTo>
                  <a:cubicBezTo>
                    <a:pt x="64491" y="347850"/>
                    <a:pt x="124482" y="322996"/>
                    <a:pt x="184785" y="299575"/>
                  </a:cubicBezTo>
                  <a:cubicBezTo>
                    <a:pt x="244979" y="276197"/>
                    <a:pt x="305146" y="252753"/>
                    <a:pt x="365286" y="229242"/>
                  </a:cubicBezTo>
                  <a:cubicBezTo>
                    <a:pt x="486218" y="182057"/>
                    <a:pt x="607136" y="134836"/>
                    <a:pt x="728039" y="87578"/>
                  </a:cubicBezTo>
                  <a:cubicBezTo>
                    <a:pt x="796609" y="60765"/>
                    <a:pt x="865185" y="33966"/>
                    <a:pt x="933766" y="7183"/>
                  </a:cubicBezTo>
                  <a:cubicBezTo>
                    <a:pt x="938023" y="5522"/>
                    <a:pt x="936171" y="-1423"/>
                    <a:pt x="931858" y="261"/>
                  </a:cubicBezTo>
                  <a:cubicBezTo>
                    <a:pt x="810337" y="47682"/>
                    <a:pt x="688789" y="95035"/>
                    <a:pt x="567215" y="142320"/>
                  </a:cubicBezTo>
                  <a:cubicBezTo>
                    <a:pt x="445687" y="189751"/>
                    <a:pt x="324165" y="237197"/>
                    <a:pt x="202649" y="284661"/>
                  </a:cubicBezTo>
                  <a:cubicBezTo>
                    <a:pt x="135535" y="310974"/>
                    <a:pt x="67581" y="335834"/>
                    <a:pt x="1353" y="364316"/>
                  </a:cubicBezTo>
                  <a:cubicBezTo>
                    <a:pt x="-1462" y="365525"/>
                    <a:pt x="546" y="370311"/>
                    <a:pt x="3450" y="36929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 name="Google Shape;1892;p30">
              <a:extLst>
                <a:ext uri="{FF2B5EF4-FFF2-40B4-BE49-F238E27FC236}">
                  <a16:creationId xmlns:a16="http://schemas.microsoft.com/office/drawing/2014/main" id="{A0187CCA-4042-6B54-A6A3-73F9FE26FA6D}"/>
                </a:ext>
              </a:extLst>
            </p:cNvPr>
            <p:cNvSpPr/>
            <p:nvPr/>
          </p:nvSpPr>
          <p:spPr>
            <a:xfrm>
              <a:off x="4188058" y="3038971"/>
              <a:ext cx="56509" cy="37091"/>
            </a:xfrm>
            <a:custGeom>
              <a:avLst/>
              <a:gdLst/>
              <a:ahLst/>
              <a:cxnLst/>
              <a:rect l="l" t="t" r="r" b="b"/>
              <a:pathLst>
                <a:path w="44234" h="29034" extrusionOk="0">
                  <a:moveTo>
                    <a:pt x="1060" y="3968"/>
                  </a:moveTo>
                  <a:cubicBezTo>
                    <a:pt x="15305" y="9866"/>
                    <a:pt x="28461" y="18111"/>
                    <a:pt x="39978" y="28362"/>
                  </a:cubicBezTo>
                  <a:cubicBezTo>
                    <a:pt x="42305" y="30507"/>
                    <a:pt x="45803" y="27017"/>
                    <a:pt x="43457" y="24883"/>
                  </a:cubicBezTo>
                  <a:cubicBezTo>
                    <a:pt x="31732" y="13887"/>
                    <a:pt x="17850" y="5447"/>
                    <a:pt x="2691" y="98"/>
                  </a:cubicBezTo>
                  <a:cubicBezTo>
                    <a:pt x="452" y="-640"/>
                    <a:pt x="-1156" y="2994"/>
                    <a:pt x="1060" y="39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 name="Google Shape;1893;p30">
              <a:extLst>
                <a:ext uri="{FF2B5EF4-FFF2-40B4-BE49-F238E27FC236}">
                  <a16:creationId xmlns:a16="http://schemas.microsoft.com/office/drawing/2014/main" id="{A31A21EB-A20C-A9B3-749B-8FB6D1650A64}"/>
                </a:ext>
              </a:extLst>
            </p:cNvPr>
            <p:cNvSpPr/>
            <p:nvPr/>
          </p:nvSpPr>
          <p:spPr>
            <a:xfrm>
              <a:off x="2748131" y="3541248"/>
              <a:ext cx="202383" cy="33044"/>
            </a:xfrm>
            <a:custGeom>
              <a:avLst/>
              <a:gdLst/>
              <a:ahLst/>
              <a:cxnLst/>
              <a:rect l="l" t="t" r="r" b="b"/>
              <a:pathLst>
                <a:path w="158421" h="25866" extrusionOk="0">
                  <a:moveTo>
                    <a:pt x="2670" y="25735"/>
                  </a:moveTo>
                  <a:cubicBezTo>
                    <a:pt x="15091" y="21335"/>
                    <a:pt x="26892" y="15960"/>
                    <a:pt x="39705" y="12624"/>
                  </a:cubicBezTo>
                  <a:cubicBezTo>
                    <a:pt x="52173" y="9372"/>
                    <a:pt x="64924" y="7322"/>
                    <a:pt x="77783" y="6501"/>
                  </a:cubicBezTo>
                  <a:cubicBezTo>
                    <a:pt x="90031" y="5725"/>
                    <a:pt x="102324" y="6046"/>
                    <a:pt x="114515" y="7459"/>
                  </a:cubicBezTo>
                  <a:cubicBezTo>
                    <a:pt x="128367" y="9066"/>
                    <a:pt x="141161" y="13481"/>
                    <a:pt x="154714" y="16172"/>
                  </a:cubicBezTo>
                  <a:cubicBezTo>
                    <a:pt x="157706" y="16766"/>
                    <a:pt x="160080" y="12380"/>
                    <a:pt x="156936" y="10901"/>
                  </a:cubicBezTo>
                  <a:cubicBezTo>
                    <a:pt x="145050" y="6058"/>
                    <a:pt x="132510" y="3009"/>
                    <a:pt x="119727" y="1852"/>
                  </a:cubicBezTo>
                  <a:cubicBezTo>
                    <a:pt x="105828" y="-24"/>
                    <a:pt x="91774" y="-476"/>
                    <a:pt x="77783" y="502"/>
                  </a:cubicBezTo>
                  <a:cubicBezTo>
                    <a:pt x="52194" y="2301"/>
                    <a:pt x="23001" y="7884"/>
                    <a:pt x="992" y="21755"/>
                  </a:cubicBezTo>
                  <a:cubicBezTo>
                    <a:pt x="-1005" y="23013"/>
                    <a:pt x="247" y="26594"/>
                    <a:pt x="2670" y="2573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 name="Google Shape;1894;p30">
              <a:extLst>
                <a:ext uri="{FF2B5EF4-FFF2-40B4-BE49-F238E27FC236}">
                  <a16:creationId xmlns:a16="http://schemas.microsoft.com/office/drawing/2014/main" id="{AB9E9CD6-D10E-E9D0-7CDB-9CCA1256C06E}"/>
                </a:ext>
              </a:extLst>
            </p:cNvPr>
            <p:cNvSpPr/>
            <p:nvPr/>
          </p:nvSpPr>
          <p:spPr>
            <a:xfrm>
              <a:off x="1609723" y="2974854"/>
              <a:ext cx="243705" cy="120610"/>
            </a:xfrm>
            <a:custGeom>
              <a:avLst/>
              <a:gdLst/>
              <a:ahLst/>
              <a:cxnLst/>
              <a:rect l="l" t="t" r="r" b="b"/>
              <a:pathLst>
                <a:path w="190767" h="94411" extrusionOk="0">
                  <a:moveTo>
                    <a:pt x="3126" y="94156"/>
                  </a:moveTo>
                  <a:cubicBezTo>
                    <a:pt x="33218" y="78764"/>
                    <a:pt x="62799" y="62501"/>
                    <a:pt x="93329" y="47960"/>
                  </a:cubicBezTo>
                  <a:cubicBezTo>
                    <a:pt x="124670" y="33032"/>
                    <a:pt x="156587" y="19721"/>
                    <a:pt x="188633" y="6411"/>
                  </a:cubicBezTo>
                  <a:cubicBezTo>
                    <a:pt x="192351" y="4868"/>
                    <a:pt x="190847" y="-1249"/>
                    <a:pt x="186929" y="228"/>
                  </a:cubicBezTo>
                  <a:cubicBezTo>
                    <a:pt x="155130" y="12211"/>
                    <a:pt x="123945" y="26343"/>
                    <a:pt x="93340" y="41079"/>
                  </a:cubicBezTo>
                  <a:cubicBezTo>
                    <a:pt x="61659" y="55819"/>
                    <a:pt x="30827" y="72319"/>
                    <a:pt x="988" y="90500"/>
                  </a:cubicBezTo>
                  <a:cubicBezTo>
                    <a:pt x="-1" y="91125"/>
                    <a:pt x="-297" y="92433"/>
                    <a:pt x="327" y="93423"/>
                  </a:cubicBezTo>
                  <a:cubicBezTo>
                    <a:pt x="922" y="94365"/>
                    <a:pt x="2145" y="94686"/>
                    <a:pt x="3126" y="9415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 name="Google Shape;1895;p30">
              <a:extLst>
                <a:ext uri="{FF2B5EF4-FFF2-40B4-BE49-F238E27FC236}">
                  <a16:creationId xmlns:a16="http://schemas.microsoft.com/office/drawing/2014/main" id="{82F0CCCD-89CD-5178-EE2E-7477C3536171}"/>
                </a:ext>
              </a:extLst>
            </p:cNvPr>
            <p:cNvSpPr/>
            <p:nvPr/>
          </p:nvSpPr>
          <p:spPr>
            <a:xfrm>
              <a:off x="1852173" y="2974125"/>
              <a:ext cx="981193" cy="572323"/>
            </a:xfrm>
            <a:custGeom>
              <a:avLst/>
              <a:gdLst/>
              <a:ahLst/>
              <a:cxnLst/>
              <a:rect l="l" t="t" r="r" b="b"/>
              <a:pathLst>
                <a:path w="768057" h="448002" extrusionOk="0">
                  <a:moveTo>
                    <a:pt x="1061" y="3911"/>
                  </a:moveTo>
                  <a:cubicBezTo>
                    <a:pt x="29387" y="16302"/>
                    <a:pt x="58824" y="26175"/>
                    <a:pt x="87798" y="36935"/>
                  </a:cubicBezTo>
                  <a:cubicBezTo>
                    <a:pt x="117200" y="47854"/>
                    <a:pt x="146580" y="58836"/>
                    <a:pt x="175936" y="69882"/>
                  </a:cubicBezTo>
                  <a:cubicBezTo>
                    <a:pt x="234563" y="91971"/>
                    <a:pt x="293418" y="113726"/>
                    <a:pt x="351106" y="138194"/>
                  </a:cubicBezTo>
                  <a:cubicBezTo>
                    <a:pt x="455213" y="181599"/>
                    <a:pt x="551503" y="241773"/>
                    <a:pt x="636148" y="316323"/>
                  </a:cubicBezTo>
                  <a:cubicBezTo>
                    <a:pt x="681415" y="356800"/>
                    <a:pt x="723743" y="400450"/>
                    <a:pt x="762811" y="446941"/>
                  </a:cubicBezTo>
                  <a:cubicBezTo>
                    <a:pt x="765460" y="450073"/>
                    <a:pt x="769835" y="445581"/>
                    <a:pt x="767288" y="442464"/>
                  </a:cubicBezTo>
                  <a:cubicBezTo>
                    <a:pt x="698377" y="357041"/>
                    <a:pt x="617023" y="282455"/>
                    <a:pt x="525951" y="221204"/>
                  </a:cubicBezTo>
                  <a:cubicBezTo>
                    <a:pt x="426934" y="155571"/>
                    <a:pt x="315397" y="114576"/>
                    <a:pt x="204789" y="73143"/>
                  </a:cubicBezTo>
                  <a:cubicBezTo>
                    <a:pt x="171233" y="60574"/>
                    <a:pt x="137635" y="48114"/>
                    <a:pt x="103996" y="35764"/>
                  </a:cubicBezTo>
                  <a:cubicBezTo>
                    <a:pt x="70444" y="23474"/>
                    <a:pt x="37010" y="10031"/>
                    <a:pt x="2677" y="78"/>
                  </a:cubicBezTo>
                  <a:cubicBezTo>
                    <a:pt x="460" y="-565"/>
                    <a:pt x="-1160" y="2939"/>
                    <a:pt x="1061" y="391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 name="Google Shape;1896;p30">
              <a:extLst>
                <a:ext uri="{FF2B5EF4-FFF2-40B4-BE49-F238E27FC236}">
                  <a16:creationId xmlns:a16="http://schemas.microsoft.com/office/drawing/2014/main" id="{87703470-5188-E53C-B944-30020B520326}"/>
                </a:ext>
              </a:extLst>
            </p:cNvPr>
            <p:cNvSpPr/>
            <p:nvPr/>
          </p:nvSpPr>
          <p:spPr>
            <a:xfrm>
              <a:off x="1943325" y="2899775"/>
              <a:ext cx="921937" cy="648661"/>
            </a:xfrm>
            <a:custGeom>
              <a:avLst/>
              <a:gdLst/>
              <a:ahLst/>
              <a:cxnLst/>
              <a:rect l="l" t="t" r="r" b="b"/>
              <a:pathLst>
                <a:path w="721673" h="502838" extrusionOk="0">
                  <a:moveTo>
                    <a:pt x="58776" y="100105"/>
                  </a:moveTo>
                  <a:cubicBezTo>
                    <a:pt x="41664" y="66904"/>
                    <a:pt x="23744" y="34203"/>
                    <a:pt x="5644" y="1512"/>
                  </a:cubicBezTo>
                  <a:lnTo>
                    <a:pt x="3019" y="6088"/>
                  </a:lnTo>
                  <a:cubicBezTo>
                    <a:pt x="68610" y="7527"/>
                    <a:pt x="133671" y="18203"/>
                    <a:pt x="196282" y="37800"/>
                  </a:cubicBezTo>
                  <a:cubicBezTo>
                    <a:pt x="257994" y="58851"/>
                    <a:pt x="316958" y="87231"/>
                    <a:pt x="371908" y="122332"/>
                  </a:cubicBezTo>
                  <a:cubicBezTo>
                    <a:pt x="465620" y="179960"/>
                    <a:pt x="553910" y="249856"/>
                    <a:pt x="622313" y="336639"/>
                  </a:cubicBezTo>
                  <a:cubicBezTo>
                    <a:pt x="661556" y="385856"/>
                    <a:pt x="692562" y="441109"/>
                    <a:pt x="714124" y="500249"/>
                  </a:cubicBezTo>
                  <a:cubicBezTo>
                    <a:pt x="715755" y="504809"/>
                    <a:pt x="723080" y="502848"/>
                    <a:pt x="721435" y="498234"/>
                  </a:cubicBezTo>
                  <a:cubicBezTo>
                    <a:pt x="683767" y="392534"/>
                    <a:pt x="613723" y="302264"/>
                    <a:pt x="530392" y="228305"/>
                  </a:cubicBezTo>
                  <a:cubicBezTo>
                    <a:pt x="487752" y="190854"/>
                    <a:pt x="442204" y="156850"/>
                    <a:pt x="394178" y="126613"/>
                  </a:cubicBezTo>
                  <a:cubicBezTo>
                    <a:pt x="340236" y="91007"/>
                    <a:pt x="282531" y="61462"/>
                    <a:pt x="222110" y="38513"/>
                  </a:cubicBezTo>
                  <a:cubicBezTo>
                    <a:pt x="151960" y="12716"/>
                    <a:pt x="77761" y="-325"/>
                    <a:pt x="3019" y="6"/>
                  </a:cubicBezTo>
                  <a:cubicBezTo>
                    <a:pt x="1323" y="35"/>
                    <a:pt x="-29" y="1434"/>
                    <a:pt x="0" y="3129"/>
                  </a:cubicBezTo>
                  <a:cubicBezTo>
                    <a:pt x="9" y="3638"/>
                    <a:pt x="144" y="4138"/>
                    <a:pt x="394" y="4582"/>
                  </a:cubicBezTo>
                  <a:cubicBezTo>
                    <a:pt x="18713" y="37125"/>
                    <a:pt x="37134" y="69520"/>
                    <a:pt x="56408" y="101489"/>
                  </a:cubicBezTo>
                  <a:cubicBezTo>
                    <a:pt x="56813" y="102130"/>
                    <a:pt x="57660" y="102321"/>
                    <a:pt x="58301" y="101915"/>
                  </a:cubicBezTo>
                  <a:cubicBezTo>
                    <a:pt x="58910" y="101531"/>
                    <a:pt x="59118" y="100739"/>
                    <a:pt x="58776" y="10010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 name="Google Shape;1897;p30">
              <a:extLst>
                <a:ext uri="{FF2B5EF4-FFF2-40B4-BE49-F238E27FC236}">
                  <a16:creationId xmlns:a16="http://schemas.microsoft.com/office/drawing/2014/main" id="{0C836DD1-372D-22EC-7297-84E2D72100C9}"/>
                </a:ext>
              </a:extLst>
            </p:cNvPr>
            <p:cNvSpPr/>
            <p:nvPr/>
          </p:nvSpPr>
          <p:spPr>
            <a:xfrm>
              <a:off x="2866150" y="2931024"/>
              <a:ext cx="877037" cy="609092"/>
            </a:xfrm>
            <a:custGeom>
              <a:avLst/>
              <a:gdLst/>
              <a:ahLst/>
              <a:cxnLst/>
              <a:rect l="l" t="t" r="r" b="b"/>
              <a:pathLst>
                <a:path w="686526" h="467633" extrusionOk="0">
                  <a:moveTo>
                    <a:pt x="4040" y="466173"/>
                  </a:moveTo>
                  <a:cubicBezTo>
                    <a:pt x="15464" y="409830"/>
                    <a:pt x="57417" y="364158"/>
                    <a:pt x="95471" y="323270"/>
                  </a:cubicBezTo>
                  <a:cubicBezTo>
                    <a:pt x="133083" y="283017"/>
                    <a:pt x="174300" y="246292"/>
                    <a:pt x="218607" y="213553"/>
                  </a:cubicBezTo>
                  <a:cubicBezTo>
                    <a:pt x="307082" y="149037"/>
                    <a:pt x="404201" y="97299"/>
                    <a:pt x="507102" y="59864"/>
                  </a:cubicBezTo>
                  <a:cubicBezTo>
                    <a:pt x="565021" y="38329"/>
                    <a:pt x="624189" y="20320"/>
                    <a:pt x="684282" y="5933"/>
                  </a:cubicBezTo>
                  <a:cubicBezTo>
                    <a:pt x="683001" y="4957"/>
                    <a:pt x="681719" y="3981"/>
                    <a:pt x="680438" y="3004"/>
                  </a:cubicBezTo>
                  <a:cubicBezTo>
                    <a:pt x="677774" y="27213"/>
                    <a:pt x="672980" y="51141"/>
                    <a:pt x="666111" y="74507"/>
                  </a:cubicBezTo>
                  <a:cubicBezTo>
                    <a:pt x="665692" y="76263"/>
                    <a:pt x="666775" y="78027"/>
                    <a:pt x="668532" y="78447"/>
                  </a:cubicBezTo>
                  <a:cubicBezTo>
                    <a:pt x="670203" y="78846"/>
                    <a:pt x="671897" y="77883"/>
                    <a:pt x="672411" y="76244"/>
                  </a:cubicBezTo>
                  <a:cubicBezTo>
                    <a:pt x="679136" y="52264"/>
                    <a:pt x="683852" y="27766"/>
                    <a:pt x="686511" y="3004"/>
                  </a:cubicBezTo>
                  <a:cubicBezTo>
                    <a:pt x="686737" y="950"/>
                    <a:pt x="684398" y="-334"/>
                    <a:pt x="682668" y="76"/>
                  </a:cubicBezTo>
                  <a:cubicBezTo>
                    <a:pt x="572969" y="25287"/>
                    <a:pt x="466705" y="63615"/>
                    <a:pt x="366169" y="114231"/>
                  </a:cubicBezTo>
                  <a:cubicBezTo>
                    <a:pt x="266891" y="163992"/>
                    <a:pt x="176608" y="229961"/>
                    <a:pt x="99035" y="309426"/>
                  </a:cubicBezTo>
                  <a:cubicBezTo>
                    <a:pt x="77640" y="331626"/>
                    <a:pt x="57583" y="355079"/>
                    <a:pt x="38973" y="379660"/>
                  </a:cubicBezTo>
                  <a:cubicBezTo>
                    <a:pt x="20008" y="404886"/>
                    <a:pt x="2116" y="433349"/>
                    <a:pt x="0" y="465626"/>
                  </a:cubicBezTo>
                  <a:cubicBezTo>
                    <a:pt x="32" y="466767"/>
                    <a:pt x="983" y="467665"/>
                    <a:pt x="2124" y="467633"/>
                  </a:cubicBezTo>
                  <a:cubicBezTo>
                    <a:pt x="3010" y="467607"/>
                    <a:pt x="3781" y="467020"/>
                    <a:pt x="4040" y="46617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 name="Google Shape;1898;p30">
              <a:extLst>
                <a:ext uri="{FF2B5EF4-FFF2-40B4-BE49-F238E27FC236}">
                  <a16:creationId xmlns:a16="http://schemas.microsoft.com/office/drawing/2014/main" id="{E74D82DB-9834-00ED-33DC-448A1ED22B6F}"/>
                </a:ext>
              </a:extLst>
            </p:cNvPr>
            <p:cNvSpPr/>
            <p:nvPr/>
          </p:nvSpPr>
          <p:spPr>
            <a:xfrm>
              <a:off x="2902417" y="2963252"/>
              <a:ext cx="1210029" cy="582233"/>
            </a:xfrm>
            <a:custGeom>
              <a:avLst/>
              <a:gdLst/>
              <a:ahLst/>
              <a:cxnLst/>
              <a:rect l="l" t="t" r="r" b="b"/>
              <a:pathLst>
                <a:path w="947185" h="455760" extrusionOk="0">
                  <a:moveTo>
                    <a:pt x="4048" y="454799"/>
                  </a:moveTo>
                  <a:cubicBezTo>
                    <a:pt x="23740" y="428183"/>
                    <a:pt x="41956" y="400610"/>
                    <a:pt x="62576" y="374657"/>
                  </a:cubicBezTo>
                  <a:cubicBezTo>
                    <a:pt x="82308" y="349724"/>
                    <a:pt x="103329" y="325838"/>
                    <a:pt x="125553" y="303097"/>
                  </a:cubicBezTo>
                  <a:cubicBezTo>
                    <a:pt x="169998" y="257139"/>
                    <a:pt x="220556" y="217516"/>
                    <a:pt x="275803" y="185341"/>
                  </a:cubicBezTo>
                  <a:cubicBezTo>
                    <a:pt x="339790" y="148718"/>
                    <a:pt x="410047" y="128332"/>
                    <a:pt x="480168" y="107036"/>
                  </a:cubicBezTo>
                  <a:cubicBezTo>
                    <a:pt x="555051" y="84295"/>
                    <a:pt x="629948" y="61597"/>
                    <a:pt x="704858" y="38943"/>
                  </a:cubicBezTo>
                  <a:cubicBezTo>
                    <a:pt x="725731" y="32617"/>
                    <a:pt x="746603" y="26292"/>
                    <a:pt x="767477" y="19967"/>
                  </a:cubicBezTo>
                  <a:cubicBezTo>
                    <a:pt x="777914" y="16804"/>
                    <a:pt x="788350" y="13641"/>
                    <a:pt x="798786" y="10479"/>
                  </a:cubicBezTo>
                  <a:cubicBezTo>
                    <a:pt x="810662" y="6896"/>
                    <a:pt x="821549" y="4190"/>
                    <a:pt x="833186" y="10168"/>
                  </a:cubicBezTo>
                  <a:cubicBezTo>
                    <a:pt x="851817" y="21135"/>
                    <a:pt x="869734" y="33273"/>
                    <a:pt x="886828" y="46509"/>
                  </a:cubicBezTo>
                  <a:cubicBezTo>
                    <a:pt x="905222" y="59199"/>
                    <a:pt x="923646" y="71846"/>
                    <a:pt x="942101" y="84448"/>
                  </a:cubicBezTo>
                  <a:cubicBezTo>
                    <a:pt x="945816" y="86994"/>
                    <a:pt x="949299" y="80955"/>
                    <a:pt x="945623" y="78423"/>
                  </a:cubicBezTo>
                  <a:cubicBezTo>
                    <a:pt x="912141" y="55359"/>
                    <a:pt x="878918" y="31817"/>
                    <a:pt x="845019" y="9371"/>
                  </a:cubicBezTo>
                  <a:cubicBezTo>
                    <a:pt x="832694" y="164"/>
                    <a:pt x="816651" y="-2447"/>
                    <a:pt x="802043" y="2376"/>
                  </a:cubicBezTo>
                  <a:cubicBezTo>
                    <a:pt x="782455" y="7909"/>
                    <a:pt x="763051" y="14212"/>
                    <a:pt x="743575" y="20130"/>
                  </a:cubicBezTo>
                  <a:cubicBezTo>
                    <a:pt x="666239" y="43632"/>
                    <a:pt x="588905" y="67139"/>
                    <a:pt x="511571" y="90651"/>
                  </a:cubicBezTo>
                  <a:cubicBezTo>
                    <a:pt x="438626" y="112769"/>
                    <a:pt x="363680" y="132029"/>
                    <a:pt x="295565" y="167034"/>
                  </a:cubicBezTo>
                  <a:cubicBezTo>
                    <a:pt x="238015" y="197191"/>
                    <a:pt x="185147" y="235540"/>
                    <a:pt x="138611" y="280882"/>
                  </a:cubicBezTo>
                  <a:cubicBezTo>
                    <a:pt x="111963" y="306537"/>
                    <a:pt x="86999" y="333885"/>
                    <a:pt x="63874" y="362755"/>
                  </a:cubicBezTo>
                  <a:cubicBezTo>
                    <a:pt x="40299" y="390946"/>
                    <a:pt x="19046" y="420999"/>
                    <a:pt x="322" y="452621"/>
                  </a:cubicBezTo>
                  <a:cubicBezTo>
                    <a:pt x="-1075" y="455097"/>
                    <a:pt x="2432" y="456983"/>
                    <a:pt x="4048" y="4547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 name="Google Shape;1899;p30">
              <a:extLst>
                <a:ext uri="{FF2B5EF4-FFF2-40B4-BE49-F238E27FC236}">
                  <a16:creationId xmlns:a16="http://schemas.microsoft.com/office/drawing/2014/main" id="{47E37C16-9352-394E-C137-99954DB9C068}"/>
                </a:ext>
              </a:extLst>
            </p:cNvPr>
            <p:cNvSpPr/>
            <p:nvPr/>
          </p:nvSpPr>
          <p:spPr>
            <a:xfrm>
              <a:off x="2211725" y="3206963"/>
              <a:ext cx="524764" cy="291605"/>
            </a:xfrm>
            <a:custGeom>
              <a:avLst/>
              <a:gdLst/>
              <a:ahLst/>
              <a:cxnLst/>
              <a:rect l="l" t="t" r="r" b="b"/>
              <a:pathLst>
                <a:path w="410774" h="228262" extrusionOk="0">
                  <a:moveTo>
                    <a:pt x="369" y="1026"/>
                  </a:moveTo>
                  <a:cubicBezTo>
                    <a:pt x="118354" y="31522"/>
                    <a:pt x="229060" y="85275"/>
                    <a:pt x="325991" y="159132"/>
                  </a:cubicBezTo>
                  <a:cubicBezTo>
                    <a:pt x="354102" y="180585"/>
                    <a:pt x="379053" y="205537"/>
                    <a:pt x="406567" y="227591"/>
                  </a:cubicBezTo>
                  <a:cubicBezTo>
                    <a:pt x="407578" y="228533"/>
                    <a:pt x="409161" y="228478"/>
                    <a:pt x="410103" y="227467"/>
                  </a:cubicBezTo>
                  <a:cubicBezTo>
                    <a:pt x="410999" y="226506"/>
                    <a:pt x="410999" y="225016"/>
                    <a:pt x="410103" y="224055"/>
                  </a:cubicBezTo>
                  <a:cubicBezTo>
                    <a:pt x="388876" y="201107"/>
                    <a:pt x="365419" y="180328"/>
                    <a:pt x="340078" y="162024"/>
                  </a:cubicBezTo>
                  <a:cubicBezTo>
                    <a:pt x="316507" y="143680"/>
                    <a:pt x="292087" y="126506"/>
                    <a:pt x="266816" y="110503"/>
                  </a:cubicBezTo>
                  <a:cubicBezTo>
                    <a:pt x="215155" y="77942"/>
                    <a:pt x="160141" y="51036"/>
                    <a:pt x="102722" y="30249"/>
                  </a:cubicBezTo>
                  <a:cubicBezTo>
                    <a:pt x="69332" y="18140"/>
                    <a:pt x="35246" y="8043"/>
                    <a:pt x="647" y="15"/>
                  </a:cubicBezTo>
                  <a:cubicBezTo>
                    <a:pt x="365" y="-53"/>
                    <a:pt x="82" y="121"/>
                    <a:pt x="15" y="402"/>
                  </a:cubicBezTo>
                  <a:cubicBezTo>
                    <a:pt x="-50" y="671"/>
                    <a:pt x="105" y="944"/>
                    <a:pt x="369" y="102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 name="Google Shape;1900;p30">
              <a:extLst>
                <a:ext uri="{FF2B5EF4-FFF2-40B4-BE49-F238E27FC236}">
                  <a16:creationId xmlns:a16="http://schemas.microsoft.com/office/drawing/2014/main" id="{DE90901B-B2F6-11EB-B31F-119301A0A4E5}"/>
                </a:ext>
              </a:extLst>
            </p:cNvPr>
            <p:cNvSpPr/>
            <p:nvPr/>
          </p:nvSpPr>
          <p:spPr>
            <a:xfrm>
              <a:off x="1682485" y="3067556"/>
              <a:ext cx="491869" cy="198631"/>
            </a:xfrm>
            <a:custGeom>
              <a:avLst/>
              <a:gdLst/>
              <a:ahLst/>
              <a:cxnLst/>
              <a:rect l="l" t="t" r="r" b="b"/>
              <a:pathLst>
                <a:path w="385025" h="155484" extrusionOk="0">
                  <a:moveTo>
                    <a:pt x="86" y="338"/>
                  </a:moveTo>
                  <a:cubicBezTo>
                    <a:pt x="7154" y="4107"/>
                    <a:pt x="14666" y="6978"/>
                    <a:pt x="22447" y="8882"/>
                  </a:cubicBezTo>
                  <a:cubicBezTo>
                    <a:pt x="30565" y="11550"/>
                    <a:pt x="38671" y="14255"/>
                    <a:pt x="46764" y="16997"/>
                  </a:cubicBezTo>
                  <a:cubicBezTo>
                    <a:pt x="63523" y="22675"/>
                    <a:pt x="80283" y="28347"/>
                    <a:pt x="96969" y="34238"/>
                  </a:cubicBezTo>
                  <a:cubicBezTo>
                    <a:pt x="129207" y="45618"/>
                    <a:pt x="161159" y="57746"/>
                    <a:pt x="192824" y="70624"/>
                  </a:cubicBezTo>
                  <a:cubicBezTo>
                    <a:pt x="225501" y="83888"/>
                    <a:pt x="257923" y="97758"/>
                    <a:pt x="290091" y="112234"/>
                  </a:cubicBezTo>
                  <a:cubicBezTo>
                    <a:pt x="305679" y="119227"/>
                    <a:pt x="321201" y="126364"/>
                    <a:pt x="336657" y="133646"/>
                  </a:cubicBezTo>
                  <a:cubicBezTo>
                    <a:pt x="352121" y="140930"/>
                    <a:pt x="367451" y="149488"/>
                    <a:pt x="383492" y="155406"/>
                  </a:cubicBezTo>
                  <a:cubicBezTo>
                    <a:pt x="384862" y="155912"/>
                    <a:pt x="385615" y="153846"/>
                    <a:pt x="384455" y="153121"/>
                  </a:cubicBezTo>
                  <a:cubicBezTo>
                    <a:pt x="368552" y="144045"/>
                    <a:pt x="352108" y="135953"/>
                    <a:pt x="335214" y="128889"/>
                  </a:cubicBezTo>
                  <a:cubicBezTo>
                    <a:pt x="319706" y="121700"/>
                    <a:pt x="304133" y="114655"/>
                    <a:pt x="288494" y="107754"/>
                  </a:cubicBezTo>
                  <a:cubicBezTo>
                    <a:pt x="257664" y="94149"/>
                    <a:pt x="226573" y="81156"/>
                    <a:pt x="195221" y="68773"/>
                  </a:cubicBezTo>
                  <a:cubicBezTo>
                    <a:pt x="162885" y="55962"/>
                    <a:pt x="130364" y="43617"/>
                    <a:pt x="97657" y="31741"/>
                  </a:cubicBezTo>
                  <a:cubicBezTo>
                    <a:pt x="81596" y="25895"/>
                    <a:pt x="65498" y="20137"/>
                    <a:pt x="49297" y="14689"/>
                  </a:cubicBezTo>
                  <a:cubicBezTo>
                    <a:pt x="41198" y="11965"/>
                    <a:pt x="33087" y="9282"/>
                    <a:pt x="24963" y="6639"/>
                  </a:cubicBezTo>
                  <a:cubicBezTo>
                    <a:pt x="17031" y="3340"/>
                    <a:pt x="8697" y="1108"/>
                    <a:pt x="178" y="0"/>
                  </a:cubicBezTo>
                  <a:cubicBezTo>
                    <a:pt x="77" y="2"/>
                    <a:pt x="-2" y="86"/>
                    <a:pt x="0" y="187"/>
                  </a:cubicBezTo>
                  <a:cubicBezTo>
                    <a:pt x="2" y="249"/>
                    <a:pt x="34" y="305"/>
                    <a:pt x="86" y="33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 name="Google Shape;1901;p30">
              <a:extLst>
                <a:ext uri="{FF2B5EF4-FFF2-40B4-BE49-F238E27FC236}">
                  <a16:creationId xmlns:a16="http://schemas.microsoft.com/office/drawing/2014/main" id="{5C4FFA3C-0EDB-5EA1-FE3B-334E9B5F82F3}"/>
                </a:ext>
              </a:extLst>
            </p:cNvPr>
            <p:cNvSpPr/>
            <p:nvPr/>
          </p:nvSpPr>
          <p:spPr>
            <a:xfrm>
              <a:off x="2947433" y="3249842"/>
              <a:ext cx="330898" cy="289952"/>
            </a:xfrm>
            <a:custGeom>
              <a:avLst/>
              <a:gdLst/>
              <a:ahLst/>
              <a:cxnLst/>
              <a:rect l="l" t="t" r="r" b="b"/>
              <a:pathLst>
                <a:path w="259020" h="226968" extrusionOk="0">
                  <a:moveTo>
                    <a:pt x="834" y="226814"/>
                  </a:moveTo>
                  <a:cubicBezTo>
                    <a:pt x="35463" y="181634"/>
                    <a:pt x="74248" y="139796"/>
                    <a:pt x="116681" y="101850"/>
                  </a:cubicBezTo>
                  <a:cubicBezTo>
                    <a:pt x="138382" y="82810"/>
                    <a:pt x="161115" y="64977"/>
                    <a:pt x="184775" y="48434"/>
                  </a:cubicBezTo>
                  <a:cubicBezTo>
                    <a:pt x="208618" y="31769"/>
                    <a:pt x="233751" y="17505"/>
                    <a:pt x="258458" y="2234"/>
                  </a:cubicBezTo>
                  <a:cubicBezTo>
                    <a:pt x="259023" y="1876"/>
                    <a:pt x="259191" y="1127"/>
                    <a:pt x="258833" y="563"/>
                  </a:cubicBezTo>
                  <a:cubicBezTo>
                    <a:pt x="258493" y="27"/>
                    <a:pt x="257796" y="-156"/>
                    <a:pt x="257237" y="144"/>
                  </a:cubicBezTo>
                  <a:cubicBezTo>
                    <a:pt x="205950" y="24821"/>
                    <a:pt x="158286" y="61156"/>
                    <a:pt x="115646" y="98541"/>
                  </a:cubicBezTo>
                  <a:cubicBezTo>
                    <a:pt x="72009" y="136180"/>
                    <a:pt x="33191" y="179067"/>
                    <a:pt x="74" y="226227"/>
                  </a:cubicBezTo>
                  <a:cubicBezTo>
                    <a:pt x="-233" y="226674"/>
                    <a:pt x="495" y="227248"/>
                    <a:pt x="834" y="22681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 name="Google Shape;1902;p30">
              <a:extLst>
                <a:ext uri="{FF2B5EF4-FFF2-40B4-BE49-F238E27FC236}">
                  <a16:creationId xmlns:a16="http://schemas.microsoft.com/office/drawing/2014/main" id="{D8C248BC-DB62-1F56-7AF9-137A534F4CA5}"/>
                </a:ext>
              </a:extLst>
            </p:cNvPr>
            <p:cNvSpPr/>
            <p:nvPr/>
          </p:nvSpPr>
          <p:spPr>
            <a:xfrm>
              <a:off x="3327842" y="3017580"/>
              <a:ext cx="699371" cy="286754"/>
            </a:xfrm>
            <a:custGeom>
              <a:avLst/>
              <a:gdLst/>
              <a:ahLst/>
              <a:cxnLst/>
              <a:rect l="l" t="t" r="r" b="b"/>
              <a:pathLst>
                <a:path w="547453" h="224465" extrusionOk="0">
                  <a:moveTo>
                    <a:pt x="948" y="224357"/>
                  </a:moveTo>
                  <a:cubicBezTo>
                    <a:pt x="123414" y="130478"/>
                    <a:pt x="270629" y="79098"/>
                    <a:pt x="417937" y="38928"/>
                  </a:cubicBezTo>
                  <a:cubicBezTo>
                    <a:pt x="460207" y="27400"/>
                    <a:pt x="502714" y="16763"/>
                    <a:pt x="545232" y="6193"/>
                  </a:cubicBezTo>
                  <a:cubicBezTo>
                    <a:pt x="546902" y="5670"/>
                    <a:pt x="547831" y="3892"/>
                    <a:pt x="547308" y="2222"/>
                  </a:cubicBezTo>
                  <a:cubicBezTo>
                    <a:pt x="546810" y="633"/>
                    <a:pt x="545168" y="-299"/>
                    <a:pt x="543549" y="87"/>
                  </a:cubicBezTo>
                  <a:cubicBezTo>
                    <a:pt x="394213" y="37074"/>
                    <a:pt x="241378" y="75012"/>
                    <a:pt x="106361" y="151265"/>
                  </a:cubicBezTo>
                  <a:cubicBezTo>
                    <a:pt x="69000" y="172263"/>
                    <a:pt x="33483" y="196385"/>
                    <a:pt x="191" y="223375"/>
                  </a:cubicBezTo>
                  <a:cubicBezTo>
                    <a:pt x="-354" y="223818"/>
                    <a:pt x="384" y="224790"/>
                    <a:pt x="948" y="22435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 name="Google Shape;1903;p30">
              <a:extLst>
                <a:ext uri="{FF2B5EF4-FFF2-40B4-BE49-F238E27FC236}">
                  <a16:creationId xmlns:a16="http://schemas.microsoft.com/office/drawing/2014/main" id="{F7FA64D2-B5F4-547E-1960-DD81775BA061}"/>
                </a:ext>
              </a:extLst>
            </p:cNvPr>
            <p:cNvSpPr/>
            <p:nvPr/>
          </p:nvSpPr>
          <p:spPr>
            <a:xfrm>
              <a:off x="3286143" y="4145448"/>
              <a:ext cx="513282" cy="312695"/>
            </a:xfrm>
            <a:custGeom>
              <a:avLst/>
              <a:gdLst/>
              <a:ahLst/>
              <a:cxnLst/>
              <a:rect l="l" t="t" r="r" b="b"/>
              <a:pathLst>
                <a:path w="401786" h="244771" extrusionOk="0">
                  <a:moveTo>
                    <a:pt x="395398" y="2340"/>
                  </a:moveTo>
                  <a:cubicBezTo>
                    <a:pt x="387798" y="34226"/>
                    <a:pt x="380649" y="66225"/>
                    <a:pt x="373218" y="98151"/>
                  </a:cubicBezTo>
                  <a:cubicBezTo>
                    <a:pt x="371469" y="105663"/>
                    <a:pt x="369717" y="113174"/>
                    <a:pt x="367961" y="120685"/>
                  </a:cubicBezTo>
                  <a:cubicBezTo>
                    <a:pt x="365786" y="130011"/>
                    <a:pt x="364822" y="140961"/>
                    <a:pt x="354461" y="144587"/>
                  </a:cubicBezTo>
                  <a:cubicBezTo>
                    <a:pt x="339009" y="149996"/>
                    <a:pt x="322462" y="153297"/>
                    <a:pt x="306657" y="157579"/>
                  </a:cubicBezTo>
                  <a:cubicBezTo>
                    <a:pt x="243227" y="174764"/>
                    <a:pt x="179820" y="192031"/>
                    <a:pt x="116436" y="209381"/>
                  </a:cubicBezTo>
                  <a:cubicBezTo>
                    <a:pt x="81555" y="218858"/>
                    <a:pt x="46689" y="228389"/>
                    <a:pt x="11838" y="237973"/>
                  </a:cubicBezTo>
                  <a:cubicBezTo>
                    <a:pt x="10454" y="214089"/>
                    <a:pt x="9079" y="190205"/>
                    <a:pt x="7587" y="166327"/>
                  </a:cubicBezTo>
                  <a:cubicBezTo>
                    <a:pt x="6092" y="142414"/>
                    <a:pt x="5892" y="118150"/>
                    <a:pt x="2386" y="94427"/>
                  </a:cubicBezTo>
                  <a:cubicBezTo>
                    <a:pt x="2199" y="93167"/>
                    <a:pt x="295" y="93546"/>
                    <a:pt x="247" y="94717"/>
                  </a:cubicBezTo>
                  <a:lnTo>
                    <a:pt x="246" y="94717"/>
                  </a:lnTo>
                  <a:cubicBezTo>
                    <a:pt x="-781" y="119160"/>
                    <a:pt x="1671" y="143838"/>
                    <a:pt x="2718" y="168262"/>
                  </a:cubicBezTo>
                  <a:cubicBezTo>
                    <a:pt x="3769" y="192781"/>
                    <a:pt x="4954" y="217294"/>
                    <a:pt x="6117" y="241808"/>
                  </a:cubicBezTo>
                  <a:cubicBezTo>
                    <a:pt x="6144" y="243472"/>
                    <a:pt x="7514" y="244798"/>
                    <a:pt x="9177" y="244771"/>
                  </a:cubicBezTo>
                  <a:cubicBezTo>
                    <a:pt x="9415" y="244768"/>
                    <a:pt x="9651" y="244735"/>
                    <a:pt x="9882" y="244676"/>
                  </a:cubicBezTo>
                  <a:cubicBezTo>
                    <a:pt x="77150" y="226877"/>
                    <a:pt x="144324" y="208722"/>
                    <a:pt x="211567" y="190829"/>
                  </a:cubicBezTo>
                  <a:cubicBezTo>
                    <a:pt x="245188" y="181882"/>
                    <a:pt x="278758" y="172745"/>
                    <a:pt x="312351" y="163692"/>
                  </a:cubicBezTo>
                  <a:cubicBezTo>
                    <a:pt x="328497" y="160517"/>
                    <a:pt x="344377" y="156118"/>
                    <a:pt x="359856" y="150534"/>
                  </a:cubicBezTo>
                  <a:cubicBezTo>
                    <a:pt x="371885" y="145152"/>
                    <a:pt x="372789" y="132273"/>
                    <a:pt x="375376" y="120730"/>
                  </a:cubicBezTo>
                  <a:cubicBezTo>
                    <a:pt x="384095" y="81835"/>
                    <a:pt x="393167" y="43013"/>
                    <a:pt x="401699" y="4077"/>
                  </a:cubicBezTo>
                  <a:cubicBezTo>
                    <a:pt x="402594" y="-12"/>
                    <a:pt x="396377" y="-1766"/>
                    <a:pt x="395398" y="234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 name="Google Shape;1904;p30">
              <a:extLst>
                <a:ext uri="{FF2B5EF4-FFF2-40B4-BE49-F238E27FC236}">
                  <a16:creationId xmlns:a16="http://schemas.microsoft.com/office/drawing/2014/main" id="{000A17A0-52FA-C3EB-A4B9-D37AFAC1998A}"/>
                </a:ext>
              </a:extLst>
            </p:cNvPr>
            <p:cNvSpPr/>
            <p:nvPr/>
          </p:nvSpPr>
          <p:spPr>
            <a:xfrm>
              <a:off x="3286453" y="4133304"/>
              <a:ext cx="510572" cy="133112"/>
            </a:xfrm>
            <a:custGeom>
              <a:avLst/>
              <a:gdLst/>
              <a:ahLst/>
              <a:cxnLst/>
              <a:rect l="l" t="t" r="r" b="b"/>
              <a:pathLst>
                <a:path w="399665" h="104197" extrusionOk="0">
                  <a:moveTo>
                    <a:pt x="2426" y="104146"/>
                  </a:moveTo>
                  <a:cubicBezTo>
                    <a:pt x="36069" y="99118"/>
                    <a:pt x="69496" y="87867"/>
                    <a:pt x="102435" y="79460"/>
                  </a:cubicBezTo>
                  <a:cubicBezTo>
                    <a:pt x="135707" y="70970"/>
                    <a:pt x="168974" y="62460"/>
                    <a:pt x="202236" y="53931"/>
                  </a:cubicBezTo>
                  <a:cubicBezTo>
                    <a:pt x="266873" y="37322"/>
                    <a:pt x="331213" y="19554"/>
                    <a:pt x="396898" y="7461"/>
                  </a:cubicBezTo>
                  <a:cubicBezTo>
                    <a:pt x="401746" y="6568"/>
                    <a:pt x="399687" y="-802"/>
                    <a:pt x="394861" y="72"/>
                  </a:cubicBezTo>
                  <a:cubicBezTo>
                    <a:pt x="329153" y="11967"/>
                    <a:pt x="264729" y="29563"/>
                    <a:pt x="200184" y="46488"/>
                  </a:cubicBezTo>
                  <a:cubicBezTo>
                    <a:pt x="166973" y="55197"/>
                    <a:pt x="133774" y="63953"/>
                    <a:pt x="100587" y="72756"/>
                  </a:cubicBezTo>
                  <a:cubicBezTo>
                    <a:pt x="67776" y="81475"/>
                    <a:pt x="33062" y="88061"/>
                    <a:pt x="1374" y="100335"/>
                  </a:cubicBezTo>
                  <a:cubicBezTo>
                    <a:pt x="334" y="100669"/>
                    <a:pt x="-239" y="101783"/>
                    <a:pt x="95" y="102823"/>
                  </a:cubicBezTo>
                  <a:cubicBezTo>
                    <a:pt x="410" y="103803"/>
                    <a:pt x="1423" y="104378"/>
                    <a:pt x="2426" y="10414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89" name="Google Shape;1905;p30">
              <a:extLst>
                <a:ext uri="{FF2B5EF4-FFF2-40B4-BE49-F238E27FC236}">
                  <a16:creationId xmlns:a16="http://schemas.microsoft.com/office/drawing/2014/main" id="{5AD980BE-2097-C598-9D4A-0E9F4E244098}"/>
                </a:ext>
              </a:extLst>
            </p:cNvPr>
            <p:cNvGrpSpPr/>
            <p:nvPr/>
          </p:nvGrpSpPr>
          <p:grpSpPr>
            <a:xfrm>
              <a:off x="2696832" y="2842976"/>
              <a:ext cx="273074" cy="282912"/>
              <a:chOff x="6025992" y="5394198"/>
              <a:chExt cx="213456" cy="221146"/>
            </a:xfrm>
          </p:grpSpPr>
          <p:sp>
            <p:nvSpPr>
              <p:cNvPr id="127" name="Google Shape;1906;p30">
                <a:extLst>
                  <a:ext uri="{FF2B5EF4-FFF2-40B4-BE49-F238E27FC236}">
                    <a16:creationId xmlns:a16="http://schemas.microsoft.com/office/drawing/2014/main" id="{95B4ACED-4679-2D86-D01C-0649F855D4D0}"/>
                  </a:ext>
                </a:extLst>
              </p:cNvPr>
              <p:cNvSpPr/>
              <p:nvPr/>
            </p:nvSpPr>
            <p:spPr>
              <a:xfrm>
                <a:off x="6029915" y="5398411"/>
                <a:ext cx="204680" cy="212314"/>
              </a:xfrm>
              <a:custGeom>
                <a:avLst/>
                <a:gdLst/>
                <a:ahLst/>
                <a:cxnLst/>
                <a:rect l="l" t="t" r="r" b="b"/>
                <a:pathLst>
                  <a:path w="204680" h="212314" extrusionOk="0">
                    <a:moveTo>
                      <a:pt x="20242" y="171571"/>
                    </a:moveTo>
                    <a:cubicBezTo>
                      <a:pt x="-5018" y="135229"/>
                      <a:pt x="-1371" y="87048"/>
                      <a:pt x="3516" y="42997"/>
                    </a:cubicBezTo>
                    <a:lnTo>
                      <a:pt x="8610" y="43547"/>
                    </a:lnTo>
                    <a:cubicBezTo>
                      <a:pt x="9780" y="35013"/>
                      <a:pt x="19278" y="29576"/>
                      <a:pt x="27469" y="25996"/>
                    </a:cubicBezTo>
                    <a:cubicBezTo>
                      <a:pt x="55483" y="13813"/>
                      <a:pt x="84253" y="1493"/>
                      <a:pt x="114745" y="117"/>
                    </a:cubicBezTo>
                    <a:cubicBezTo>
                      <a:pt x="145237" y="-1329"/>
                      <a:pt x="178344" y="10647"/>
                      <a:pt x="193555" y="37077"/>
                    </a:cubicBezTo>
                    <a:cubicBezTo>
                      <a:pt x="201180" y="51968"/>
                      <a:pt x="204943" y="68535"/>
                      <a:pt x="204499" y="85259"/>
                    </a:cubicBezTo>
                    <a:cubicBezTo>
                      <a:pt x="205694" y="109366"/>
                      <a:pt x="200968" y="133398"/>
                      <a:pt x="190733" y="155258"/>
                    </a:cubicBezTo>
                    <a:cubicBezTo>
                      <a:pt x="174822" y="186389"/>
                      <a:pt x="144492" y="207589"/>
                      <a:pt x="109789" y="211836"/>
                    </a:cubicBezTo>
                    <a:cubicBezTo>
                      <a:pt x="74906" y="215281"/>
                      <a:pt x="40815" y="199952"/>
                      <a:pt x="20242" y="171571"/>
                    </a:cubicBezTo>
                    <a:close/>
                  </a:path>
                </a:pathLst>
              </a:custGeom>
              <a:solidFill>
                <a:srgbClr val="A85B2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 name="Google Shape;1907;p30">
                <a:extLst>
                  <a:ext uri="{FF2B5EF4-FFF2-40B4-BE49-F238E27FC236}">
                    <a16:creationId xmlns:a16="http://schemas.microsoft.com/office/drawing/2014/main" id="{2E24F4DC-0F16-31E1-46CD-B6D0991D639E}"/>
                  </a:ext>
                </a:extLst>
              </p:cNvPr>
              <p:cNvSpPr/>
              <p:nvPr/>
            </p:nvSpPr>
            <p:spPr>
              <a:xfrm>
                <a:off x="6025992" y="5394198"/>
                <a:ext cx="213456" cy="221146"/>
              </a:xfrm>
              <a:custGeom>
                <a:avLst/>
                <a:gdLst/>
                <a:ahLst/>
                <a:cxnLst/>
                <a:rect l="l" t="t" r="r" b="b"/>
                <a:pathLst>
                  <a:path w="213456" h="221146" extrusionOk="0">
                    <a:moveTo>
                      <a:pt x="6066" y="45203"/>
                    </a:moveTo>
                    <a:cubicBezTo>
                      <a:pt x="-2331" y="90606"/>
                      <a:pt x="-6304" y="143793"/>
                      <a:pt x="23642" y="182652"/>
                    </a:cubicBezTo>
                    <a:cubicBezTo>
                      <a:pt x="51431" y="217255"/>
                      <a:pt x="98266" y="230156"/>
                      <a:pt x="139854" y="214663"/>
                    </a:cubicBezTo>
                    <a:cubicBezTo>
                      <a:pt x="185551" y="197142"/>
                      <a:pt x="209859" y="153997"/>
                      <a:pt x="212945" y="106661"/>
                    </a:cubicBezTo>
                    <a:cubicBezTo>
                      <a:pt x="214524" y="82426"/>
                      <a:pt x="213143" y="54800"/>
                      <a:pt x="198691" y="34235"/>
                    </a:cubicBezTo>
                    <a:cubicBezTo>
                      <a:pt x="186266" y="17641"/>
                      <a:pt x="168131" y="6241"/>
                      <a:pt x="147790" y="2240"/>
                    </a:cubicBezTo>
                    <a:cubicBezTo>
                      <a:pt x="120304" y="-2605"/>
                      <a:pt x="92007" y="447"/>
                      <a:pt x="66186" y="11043"/>
                    </a:cubicBezTo>
                    <a:cubicBezTo>
                      <a:pt x="52714" y="15764"/>
                      <a:pt x="39502" y="21198"/>
                      <a:pt x="26607" y="27322"/>
                    </a:cubicBezTo>
                    <a:cubicBezTo>
                      <a:pt x="17031" y="31957"/>
                      <a:pt x="8727" y="38354"/>
                      <a:pt x="8193" y="49673"/>
                    </a:cubicBezTo>
                    <a:cubicBezTo>
                      <a:pt x="7932" y="55220"/>
                      <a:pt x="16064" y="54962"/>
                      <a:pt x="16662" y="49673"/>
                    </a:cubicBezTo>
                    <a:cubicBezTo>
                      <a:pt x="17889" y="38843"/>
                      <a:pt x="33433" y="34330"/>
                      <a:pt x="41830" y="30730"/>
                    </a:cubicBezTo>
                    <a:cubicBezTo>
                      <a:pt x="53383" y="25777"/>
                      <a:pt x="65034" y="21014"/>
                      <a:pt x="77009" y="17166"/>
                    </a:cubicBezTo>
                    <a:cubicBezTo>
                      <a:pt x="97516" y="9677"/>
                      <a:pt x="119553" y="7358"/>
                      <a:pt x="141170" y="10412"/>
                    </a:cubicBezTo>
                    <a:cubicBezTo>
                      <a:pt x="160667" y="13244"/>
                      <a:pt x="178307" y="23524"/>
                      <a:pt x="190383" y="39091"/>
                    </a:cubicBezTo>
                    <a:cubicBezTo>
                      <a:pt x="203267" y="57370"/>
                      <a:pt x="204387" y="81633"/>
                      <a:pt x="203385" y="103219"/>
                    </a:cubicBezTo>
                    <a:cubicBezTo>
                      <a:pt x="201405" y="145865"/>
                      <a:pt x="181648" y="185554"/>
                      <a:pt x="141374" y="203594"/>
                    </a:cubicBezTo>
                    <a:cubicBezTo>
                      <a:pt x="104197" y="219854"/>
                      <a:pt x="60786" y="210486"/>
                      <a:pt x="33622" y="180342"/>
                    </a:cubicBezTo>
                    <a:cubicBezTo>
                      <a:pt x="1218" y="144102"/>
                      <a:pt x="7433" y="90398"/>
                      <a:pt x="9194" y="45628"/>
                    </a:cubicBezTo>
                    <a:cubicBezTo>
                      <a:pt x="9264" y="43864"/>
                      <a:pt x="6396" y="43417"/>
                      <a:pt x="6066" y="452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90" name="Google Shape;1908;p30">
              <a:extLst>
                <a:ext uri="{FF2B5EF4-FFF2-40B4-BE49-F238E27FC236}">
                  <a16:creationId xmlns:a16="http://schemas.microsoft.com/office/drawing/2014/main" id="{6E65FAD4-62E6-B064-53C4-3945E5E62388}"/>
                </a:ext>
              </a:extLst>
            </p:cNvPr>
            <p:cNvGrpSpPr/>
            <p:nvPr/>
          </p:nvGrpSpPr>
          <p:grpSpPr>
            <a:xfrm>
              <a:off x="2225190" y="1789940"/>
              <a:ext cx="1477047" cy="1276246"/>
              <a:chOff x="5657320" y="4571064"/>
              <a:chExt cx="1154574" cy="997613"/>
            </a:xfrm>
          </p:grpSpPr>
          <p:sp>
            <p:nvSpPr>
              <p:cNvPr id="123" name="Google Shape;1909;p30">
                <a:extLst>
                  <a:ext uri="{FF2B5EF4-FFF2-40B4-BE49-F238E27FC236}">
                    <a16:creationId xmlns:a16="http://schemas.microsoft.com/office/drawing/2014/main" id="{556FC910-4D88-3AE8-BBBD-479E1998123F}"/>
                  </a:ext>
                </a:extLst>
              </p:cNvPr>
              <p:cNvSpPr/>
              <p:nvPr/>
            </p:nvSpPr>
            <p:spPr>
              <a:xfrm>
                <a:off x="5662245" y="4575548"/>
                <a:ext cx="1144433" cy="925388"/>
              </a:xfrm>
              <a:custGeom>
                <a:avLst/>
                <a:gdLst/>
                <a:ahLst/>
                <a:cxnLst/>
                <a:rect l="l" t="t" r="r" b="b"/>
                <a:pathLst>
                  <a:path w="1144433" h="925388" extrusionOk="0">
                    <a:moveTo>
                      <a:pt x="965413" y="514435"/>
                    </a:moveTo>
                    <a:cubicBezTo>
                      <a:pt x="972227" y="477336"/>
                      <a:pt x="1012974" y="449322"/>
                      <a:pt x="1051451" y="453452"/>
                    </a:cubicBezTo>
                    <a:cubicBezTo>
                      <a:pt x="1094125" y="458064"/>
                      <a:pt x="1128884" y="494751"/>
                      <a:pt x="1139828" y="536255"/>
                    </a:cubicBezTo>
                    <a:cubicBezTo>
                      <a:pt x="1150772" y="577758"/>
                      <a:pt x="1141135" y="622498"/>
                      <a:pt x="1122276" y="661111"/>
                    </a:cubicBezTo>
                    <a:cubicBezTo>
                      <a:pt x="1103211" y="700345"/>
                      <a:pt x="1072581" y="736411"/>
                      <a:pt x="1031146" y="750178"/>
                    </a:cubicBezTo>
                    <a:cubicBezTo>
                      <a:pt x="989711" y="763945"/>
                      <a:pt x="937262" y="748801"/>
                      <a:pt x="918540" y="709361"/>
                    </a:cubicBezTo>
                    <a:cubicBezTo>
                      <a:pt x="847164" y="817906"/>
                      <a:pt x="726988" y="890108"/>
                      <a:pt x="599446" y="914818"/>
                    </a:cubicBezTo>
                    <a:cubicBezTo>
                      <a:pt x="471904" y="939597"/>
                      <a:pt x="337962" y="919292"/>
                      <a:pt x="217785" y="869803"/>
                    </a:cubicBezTo>
                    <a:cubicBezTo>
                      <a:pt x="121217" y="830089"/>
                      <a:pt x="24580" y="760846"/>
                      <a:pt x="4137" y="658359"/>
                    </a:cubicBezTo>
                    <a:cubicBezTo>
                      <a:pt x="-14033" y="567435"/>
                      <a:pt x="32426" y="477681"/>
                      <a:pt x="51080" y="386826"/>
                    </a:cubicBezTo>
                    <a:cubicBezTo>
                      <a:pt x="58789" y="349451"/>
                      <a:pt x="61748" y="311113"/>
                      <a:pt x="71453" y="274151"/>
                    </a:cubicBezTo>
                    <a:cubicBezTo>
                      <a:pt x="102632" y="154939"/>
                      <a:pt x="203881" y="60710"/>
                      <a:pt x="320960" y="22441"/>
                    </a:cubicBezTo>
                    <a:cubicBezTo>
                      <a:pt x="438109" y="-15897"/>
                      <a:pt x="568197" y="-2544"/>
                      <a:pt x="682661" y="43021"/>
                    </a:cubicBezTo>
                    <a:cubicBezTo>
                      <a:pt x="794372" y="87553"/>
                      <a:pt x="898649" y="168704"/>
                      <a:pt x="937125" y="282685"/>
                    </a:cubicBezTo>
                    <a:cubicBezTo>
                      <a:pt x="961834" y="355852"/>
                      <a:pt x="957429" y="435212"/>
                      <a:pt x="952749" y="512370"/>
                    </a:cubicBezTo>
                    <a:close/>
                  </a:path>
                </a:pathLst>
              </a:custGeom>
              <a:solidFill>
                <a:srgbClr val="C86D3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 name="Google Shape;1910;p30">
                <a:extLst>
                  <a:ext uri="{FF2B5EF4-FFF2-40B4-BE49-F238E27FC236}">
                    <a16:creationId xmlns:a16="http://schemas.microsoft.com/office/drawing/2014/main" id="{CD880440-9617-A26F-B8FE-0E376F23DE3E}"/>
                  </a:ext>
                </a:extLst>
              </p:cNvPr>
              <p:cNvSpPr/>
              <p:nvPr/>
            </p:nvSpPr>
            <p:spPr>
              <a:xfrm>
                <a:off x="5657320" y="4571064"/>
                <a:ext cx="1154574" cy="934796"/>
              </a:xfrm>
              <a:custGeom>
                <a:avLst/>
                <a:gdLst/>
                <a:ahLst/>
                <a:cxnLst/>
                <a:rect l="l" t="t" r="r" b="b"/>
                <a:pathLst>
                  <a:path w="1154574" h="934796" extrusionOk="0">
                    <a:moveTo>
                      <a:pt x="971136" y="531226"/>
                    </a:moveTo>
                    <a:cubicBezTo>
                      <a:pt x="971548" y="490630"/>
                      <a:pt x="1012193" y="460126"/>
                      <a:pt x="1051128" y="461674"/>
                    </a:cubicBezTo>
                    <a:cubicBezTo>
                      <a:pt x="1090790" y="463250"/>
                      <a:pt x="1123895" y="495723"/>
                      <a:pt x="1136820" y="531528"/>
                    </a:cubicBezTo>
                    <a:cubicBezTo>
                      <a:pt x="1153005" y="576365"/>
                      <a:pt x="1141476" y="627145"/>
                      <a:pt x="1120200" y="668213"/>
                    </a:cubicBezTo>
                    <a:cubicBezTo>
                      <a:pt x="1101928" y="703483"/>
                      <a:pt x="1073498" y="736900"/>
                      <a:pt x="1034702" y="749723"/>
                    </a:cubicBezTo>
                    <a:cubicBezTo>
                      <a:pt x="995866" y="762560"/>
                      <a:pt x="946929" y="749518"/>
                      <a:pt x="927846" y="711289"/>
                    </a:cubicBezTo>
                    <a:cubicBezTo>
                      <a:pt x="926388" y="708887"/>
                      <a:pt x="923260" y="708122"/>
                      <a:pt x="920858" y="709579"/>
                    </a:cubicBezTo>
                    <a:cubicBezTo>
                      <a:pt x="920159" y="710004"/>
                      <a:pt x="919573" y="710590"/>
                      <a:pt x="919149" y="711289"/>
                    </a:cubicBezTo>
                    <a:cubicBezTo>
                      <a:pt x="818608" y="863818"/>
                      <a:pt x="632153" y="934410"/>
                      <a:pt x="454431" y="923749"/>
                    </a:cubicBezTo>
                    <a:cubicBezTo>
                      <a:pt x="357909" y="918062"/>
                      <a:pt x="263649" y="892218"/>
                      <a:pt x="177725" y="847880"/>
                    </a:cubicBezTo>
                    <a:cubicBezTo>
                      <a:pt x="106251" y="810391"/>
                      <a:pt x="36623" y="752809"/>
                      <a:pt x="16094" y="671313"/>
                    </a:cubicBezTo>
                    <a:cubicBezTo>
                      <a:pt x="-8963" y="571847"/>
                      <a:pt x="46430" y="474130"/>
                      <a:pt x="63460" y="378081"/>
                    </a:cubicBezTo>
                    <a:cubicBezTo>
                      <a:pt x="71757" y="331285"/>
                      <a:pt x="76206" y="284044"/>
                      <a:pt x="94547" y="239723"/>
                    </a:cubicBezTo>
                    <a:cubicBezTo>
                      <a:pt x="110335" y="202212"/>
                      <a:pt x="132657" y="167801"/>
                      <a:pt x="160474" y="138093"/>
                    </a:cubicBezTo>
                    <a:cubicBezTo>
                      <a:pt x="218391" y="76513"/>
                      <a:pt x="294180" y="34671"/>
                      <a:pt x="377150" y="18468"/>
                    </a:cubicBezTo>
                    <a:cubicBezTo>
                      <a:pt x="474774" y="-1151"/>
                      <a:pt x="577233" y="12018"/>
                      <a:pt x="670112" y="46178"/>
                    </a:cubicBezTo>
                    <a:cubicBezTo>
                      <a:pt x="748360" y="74958"/>
                      <a:pt x="822715" y="120241"/>
                      <a:pt x="877073" y="184231"/>
                    </a:cubicBezTo>
                    <a:cubicBezTo>
                      <a:pt x="904253" y="215806"/>
                      <a:pt x="925018" y="252376"/>
                      <a:pt x="938206" y="291896"/>
                    </a:cubicBezTo>
                    <a:cubicBezTo>
                      <a:pt x="953904" y="340143"/>
                      <a:pt x="956997" y="391267"/>
                      <a:pt x="956054" y="441675"/>
                    </a:cubicBezTo>
                    <a:cubicBezTo>
                      <a:pt x="955585" y="466746"/>
                      <a:pt x="954184" y="491804"/>
                      <a:pt x="952863" y="516841"/>
                    </a:cubicBezTo>
                    <a:cubicBezTo>
                      <a:pt x="952534" y="523085"/>
                      <a:pt x="962123" y="523017"/>
                      <a:pt x="962543" y="516841"/>
                    </a:cubicBezTo>
                    <a:cubicBezTo>
                      <a:pt x="969254" y="418019"/>
                      <a:pt x="971906" y="315342"/>
                      <a:pt x="920095" y="227030"/>
                    </a:cubicBezTo>
                    <a:cubicBezTo>
                      <a:pt x="877028" y="153621"/>
                      <a:pt x="807147" y="98712"/>
                      <a:pt x="731569" y="61574"/>
                    </a:cubicBezTo>
                    <a:cubicBezTo>
                      <a:pt x="564143" y="-20698"/>
                      <a:pt x="349236" y="-29559"/>
                      <a:pt x="197475" y="90730"/>
                    </a:cubicBezTo>
                    <a:cubicBezTo>
                      <a:pt x="130650" y="142497"/>
                      <a:pt x="84329" y="216269"/>
                      <a:pt x="66737" y="298949"/>
                    </a:cubicBezTo>
                    <a:cubicBezTo>
                      <a:pt x="61259" y="326122"/>
                      <a:pt x="58192" y="353709"/>
                      <a:pt x="53101" y="380952"/>
                    </a:cubicBezTo>
                    <a:cubicBezTo>
                      <a:pt x="47850" y="407238"/>
                      <a:pt x="41245" y="433236"/>
                      <a:pt x="33313" y="458841"/>
                    </a:cubicBezTo>
                    <a:cubicBezTo>
                      <a:pt x="18900" y="507512"/>
                      <a:pt x="2683" y="556641"/>
                      <a:pt x="272" y="607743"/>
                    </a:cubicBezTo>
                    <a:cubicBezTo>
                      <a:pt x="-8984" y="803961"/>
                      <a:pt x="219883" y="897710"/>
                      <a:pt x="379903" y="925072"/>
                    </a:cubicBezTo>
                    <a:cubicBezTo>
                      <a:pt x="477126" y="941695"/>
                      <a:pt x="578517" y="937926"/>
                      <a:pt x="672483" y="906614"/>
                    </a:cubicBezTo>
                    <a:cubicBezTo>
                      <a:pt x="755462" y="879645"/>
                      <a:pt x="829999" y="831557"/>
                      <a:pt x="888775" y="767073"/>
                    </a:cubicBezTo>
                    <a:cubicBezTo>
                      <a:pt x="902967" y="751107"/>
                      <a:pt x="916023" y="734165"/>
                      <a:pt x="927845" y="716372"/>
                    </a:cubicBezTo>
                    <a:lnTo>
                      <a:pt x="919149" y="716373"/>
                    </a:lnTo>
                    <a:cubicBezTo>
                      <a:pt x="937454" y="753582"/>
                      <a:pt x="981743" y="769425"/>
                      <a:pt x="1021139" y="763456"/>
                    </a:cubicBezTo>
                    <a:cubicBezTo>
                      <a:pt x="1067071" y="756497"/>
                      <a:pt x="1102931" y="719957"/>
                      <a:pt x="1124855" y="681102"/>
                    </a:cubicBezTo>
                    <a:cubicBezTo>
                      <a:pt x="1149758" y="636972"/>
                      <a:pt x="1164310" y="580966"/>
                      <a:pt x="1147052" y="531555"/>
                    </a:cubicBezTo>
                    <a:cubicBezTo>
                      <a:pt x="1133358" y="492349"/>
                      <a:pt x="1099116" y="457882"/>
                      <a:pt x="1056365" y="453799"/>
                    </a:cubicBezTo>
                    <a:cubicBezTo>
                      <a:pt x="1012175" y="449580"/>
                      <a:pt x="966918" y="485489"/>
                      <a:pt x="967465" y="531226"/>
                    </a:cubicBezTo>
                    <a:cubicBezTo>
                      <a:pt x="967499" y="532240"/>
                      <a:pt x="968348" y="533034"/>
                      <a:pt x="969361" y="533000"/>
                    </a:cubicBezTo>
                    <a:cubicBezTo>
                      <a:pt x="970328" y="532968"/>
                      <a:pt x="971104" y="532192"/>
                      <a:pt x="971136" y="53122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 name="Google Shape;1911;p30">
                <a:extLst>
                  <a:ext uri="{FF2B5EF4-FFF2-40B4-BE49-F238E27FC236}">
                    <a16:creationId xmlns:a16="http://schemas.microsoft.com/office/drawing/2014/main" id="{1B48B5E8-75C1-FD54-DD29-1ADC4EAE733B}"/>
                  </a:ext>
                </a:extLst>
              </p:cNvPr>
              <p:cNvSpPr/>
              <p:nvPr/>
            </p:nvSpPr>
            <p:spPr>
              <a:xfrm>
                <a:off x="6427499" y="5568505"/>
                <a:ext cx="172" cy="172"/>
              </a:xfrm>
              <a:custGeom>
                <a:avLst/>
                <a:gdLst/>
                <a:ahLst/>
                <a:cxnLst/>
                <a:rect l="l" t="t" r="r" b="b"/>
                <a:pathLst>
                  <a:path w="172" h="172" extrusionOk="0">
                    <a:moveTo>
                      <a:pt x="85" y="172"/>
                    </a:moveTo>
                    <a:cubicBezTo>
                      <a:pt x="132" y="173"/>
                      <a:pt x="172" y="135"/>
                      <a:pt x="172" y="88"/>
                    </a:cubicBezTo>
                    <a:cubicBezTo>
                      <a:pt x="173" y="40"/>
                      <a:pt x="135" y="1"/>
                      <a:pt x="88" y="0"/>
                    </a:cubicBezTo>
                    <a:cubicBezTo>
                      <a:pt x="40" y="-1"/>
                      <a:pt x="1" y="37"/>
                      <a:pt x="0" y="85"/>
                    </a:cubicBezTo>
                    <a:cubicBezTo>
                      <a:pt x="0" y="86"/>
                      <a:pt x="0" y="87"/>
                      <a:pt x="0" y="88"/>
                    </a:cubicBezTo>
                    <a:cubicBezTo>
                      <a:pt x="1" y="134"/>
                      <a:pt x="38" y="171"/>
                      <a:pt x="85" y="172"/>
                    </a:cubicBezTo>
                    <a:close/>
                  </a:path>
                </a:pathLst>
              </a:custGeom>
              <a:solidFill>
                <a:srgbClr val="22222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 name="Google Shape;1912;p30">
                <a:extLst>
                  <a:ext uri="{FF2B5EF4-FFF2-40B4-BE49-F238E27FC236}">
                    <a16:creationId xmlns:a16="http://schemas.microsoft.com/office/drawing/2014/main" id="{4D4E67AF-05AB-2385-7D4B-3AF440FA7A84}"/>
                  </a:ext>
                </a:extLst>
              </p:cNvPr>
              <p:cNvSpPr/>
              <p:nvPr/>
            </p:nvSpPr>
            <p:spPr>
              <a:xfrm>
                <a:off x="6427580" y="5568571"/>
                <a:ext cx="7757" cy="38"/>
              </a:xfrm>
              <a:custGeom>
                <a:avLst/>
                <a:gdLst/>
                <a:ahLst/>
                <a:cxnLst/>
                <a:rect l="l" t="t" r="r" b="b"/>
                <a:pathLst>
                  <a:path w="7757" h="38" extrusionOk="0">
                    <a:moveTo>
                      <a:pt x="0" y="39"/>
                    </a:moveTo>
                    <a:lnTo>
                      <a:pt x="0" y="0"/>
                    </a:lnTo>
                    <a:lnTo>
                      <a:pt x="0" y="39"/>
                    </a:lnTo>
                    <a:lnTo>
                      <a:pt x="0" y="39"/>
                    </a:lnTo>
                    <a:close/>
                  </a:path>
                </a:pathLst>
              </a:custGeom>
              <a:solidFill>
                <a:srgbClr val="22222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91" name="Google Shape;1913;p30">
              <a:extLst>
                <a:ext uri="{FF2B5EF4-FFF2-40B4-BE49-F238E27FC236}">
                  <a16:creationId xmlns:a16="http://schemas.microsoft.com/office/drawing/2014/main" id="{664FE3B2-23EE-85AD-4DC5-41DC3AC4FDC9}"/>
                </a:ext>
              </a:extLst>
            </p:cNvPr>
            <p:cNvSpPr/>
            <p:nvPr/>
          </p:nvSpPr>
          <p:spPr>
            <a:xfrm>
              <a:off x="3447248" y="2419193"/>
              <a:ext cx="126207" cy="224922"/>
            </a:xfrm>
            <a:custGeom>
              <a:avLst/>
              <a:gdLst/>
              <a:ahLst/>
              <a:cxnLst/>
              <a:rect l="l" t="t" r="r" b="b"/>
              <a:pathLst>
                <a:path w="98792" h="176064" extrusionOk="0">
                  <a:moveTo>
                    <a:pt x="7862" y="174033"/>
                  </a:moveTo>
                  <a:cubicBezTo>
                    <a:pt x="3956" y="140411"/>
                    <a:pt x="10263" y="106392"/>
                    <a:pt x="25962" y="76405"/>
                  </a:cubicBezTo>
                  <a:cubicBezTo>
                    <a:pt x="33634" y="61867"/>
                    <a:pt x="43495" y="48595"/>
                    <a:pt x="55200" y="37054"/>
                  </a:cubicBezTo>
                  <a:cubicBezTo>
                    <a:pt x="61445" y="30904"/>
                    <a:pt x="68236" y="25334"/>
                    <a:pt x="75490" y="20413"/>
                  </a:cubicBezTo>
                  <a:cubicBezTo>
                    <a:pt x="82477" y="15700"/>
                    <a:pt x="90276" y="12328"/>
                    <a:pt x="96957" y="7258"/>
                  </a:cubicBezTo>
                  <a:cubicBezTo>
                    <a:pt x="98794" y="6100"/>
                    <a:pt x="99344" y="3672"/>
                    <a:pt x="98186" y="1835"/>
                  </a:cubicBezTo>
                  <a:cubicBezTo>
                    <a:pt x="97287" y="410"/>
                    <a:pt x="95581" y="-284"/>
                    <a:pt x="93943" y="109"/>
                  </a:cubicBezTo>
                  <a:cubicBezTo>
                    <a:pt x="77628" y="3431"/>
                    <a:pt x="61713" y="17119"/>
                    <a:pt x="49935" y="28400"/>
                  </a:cubicBezTo>
                  <a:cubicBezTo>
                    <a:pt x="36897" y="40929"/>
                    <a:pt x="26007" y="55516"/>
                    <a:pt x="17701" y="71578"/>
                  </a:cubicBezTo>
                  <a:cubicBezTo>
                    <a:pt x="687" y="103079"/>
                    <a:pt x="-4275" y="139698"/>
                    <a:pt x="3742" y="174591"/>
                  </a:cubicBezTo>
                  <a:cubicBezTo>
                    <a:pt x="4326" y="176809"/>
                    <a:pt x="8107" y="176442"/>
                    <a:pt x="7862" y="17403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 name="Google Shape;1914;p30">
              <a:extLst>
                <a:ext uri="{FF2B5EF4-FFF2-40B4-BE49-F238E27FC236}">
                  <a16:creationId xmlns:a16="http://schemas.microsoft.com/office/drawing/2014/main" id="{2BB75F1B-3FB5-DD24-6881-1FC6B1CBA630}"/>
                </a:ext>
              </a:extLst>
            </p:cNvPr>
            <p:cNvSpPr/>
            <p:nvPr/>
          </p:nvSpPr>
          <p:spPr>
            <a:xfrm>
              <a:off x="3462018" y="2522122"/>
              <a:ext cx="103669" cy="22516"/>
            </a:xfrm>
            <a:custGeom>
              <a:avLst/>
              <a:gdLst/>
              <a:ahLst/>
              <a:cxnLst/>
              <a:rect l="l" t="t" r="r" b="b"/>
              <a:pathLst>
                <a:path w="81150" h="17625" extrusionOk="0">
                  <a:moveTo>
                    <a:pt x="80187" y="7231"/>
                  </a:moveTo>
                  <a:cubicBezTo>
                    <a:pt x="67715" y="2235"/>
                    <a:pt x="54370" y="-218"/>
                    <a:pt x="40936" y="15"/>
                  </a:cubicBezTo>
                  <a:cubicBezTo>
                    <a:pt x="27489" y="771"/>
                    <a:pt x="14319" y="4144"/>
                    <a:pt x="2164" y="9943"/>
                  </a:cubicBezTo>
                  <a:cubicBezTo>
                    <a:pt x="-2722" y="12207"/>
                    <a:pt x="1528" y="19472"/>
                    <a:pt x="6397" y="17186"/>
                  </a:cubicBezTo>
                  <a:cubicBezTo>
                    <a:pt x="17701" y="12000"/>
                    <a:pt x="29828" y="8839"/>
                    <a:pt x="42225" y="7849"/>
                  </a:cubicBezTo>
                  <a:cubicBezTo>
                    <a:pt x="54660" y="6384"/>
                    <a:pt x="67255" y="7070"/>
                    <a:pt x="79457" y="9876"/>
                  </a:cubicBezTo>
                  <a:cubicBezTo>
                    <a:pt x="80194" y="10053"/>
                    <a:pt x="80935" y="9599"/>
                    <a:pt x="81112" y="8863"/>
                  </a:cubicBezTo>
                  <a:cubicBezTo>
                    <a:pt x="81281" y="8160"/>
                    <a:pt x="80876" y="7447"/>
                    <a:pt x="80186" y="723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93" name="Google Shape;1915;p30">
              <a:extLst>
                <a:ext uri="{FF2B5EF4-FFF2-40B4-BE49-F238E27FC236}">
                  <a16:creationId xmlns:a16="http://schemas.microsoft.com/office/drawing/2014/main" id="{0E9898A9-6B4A-5BFA-863C-5704D1BEA4EA}"/>
                </a:ext>
              </a:extLst>
            </p:cNvPr>
            <p:cNvGrpSpPr/>
            <p:nvPr/>
          </p:nvGrpSpPr>
          <p:grpSpPr>
            <a:xfrm>
              <a:off x="2291456" y="2349367"/>
              <a:ext cx="1040082" cy="406384"/>
              <a:chOff x="5709119" y="5008355"/>
              <a:chExt cx="813009" cy="317661"/>
            </a:xfrm>
          </p:grpSpPr>
          <p:sp>
            <p:nvSpPr>
              <p:cNvPr id="115" name="Google Shape;1916;p30">
                <a:extLst>
                  <a:ext uri="{FF2B5EF4-FFF2-40B4-BE49-F238E27FC236}">
                    <a16:creationId xmlns:a16="http://schemas.microsoft.com/office/drawing/2014/main" id="{B10C35CE-ABB1-88C5-A11A-04E25C659910}"/>
                  </a:ext>
                </a:extLst>
              </p:cNvPr>
              <p:cNvSpPr/>
              <p:nvPr/>
            </p:nvSpPr>
            <p:spPr>
              <a:xfrm>
                <a:off x="6049663" y="5051641"/>
                <a:ext cx="73249" cy="131983"/>
              </a:xfrm>
              <a:custGeom>
                <a:avLst/>
                <a:gdLst/>
                <a:ahLst/>
                <a:cxnLst/>
                <a:rect l="l" t="t" r="r" b="b"/>
                <a:pathLst>
                  <a:path w="73249" h="131983" extrusionOk="0">
                    <a:moveTo>
                      <a:pt x="20676" y="116132"/>
                    </a:moveTo>
                    <a:cubicBezTo>
                      <a:pt x="27845" y="121063"/>
                      <a:pt x="35772" y="124790"/>
                      <a:pt x="44144" y="127165"/>
                    </a:cubicBezTo>
                    <a:cubicBezTo>
                      <a:pt x="52567" y="130801"/>
                      <a:pt x="61723" y="132417"/>
                      <a:pt x="70882" y="131884"/>
                    </a:cubicBezTo>
                    <a:cubicBezTo>
                      <a:pt x="72650" y="131342"/>
                      <a:pt x="73644" y="129469"/>
                      <a:pt x="73102" y="127700"/>
                    </a:cubicBezTo>
                    <a:cubicBezTo>
                      <a:pt x="72865" y="126928"/>
                      <a:pt x="72357" y="126268"/>
                      <a:pt x="71672" y="125840"/>
                    </a:cubicBezTo>
                    <a:cubicBezTo>
                      <a:pt x="65645" y="122993"/>
                      <a:pt x="59191" y="121160"/>
                      <a:pt x="52568" y="120416"/>
                    </a:cubicBezTo>
                    <a:cubicBezTo>
                      <a:pt x="45820" y="118715"/>
                      <a:pt x="39289" y="116249"/>
                      <a:pt x="33101" y="113066"/>
                    </a:cubicBezTo>
                    <a:cubicBezTo>
                      <a:pt x="21086" y="107357"/>
                      <a:pt x="12369" y="96435"/>
                      <a:pt x="9468" y="83453"/>
                    </a:cubicBezTo>
                    <a:cubicBezTo>
                      <a:pt x="7431" y="72273"/>
                      <a:pt x="14070" y="61333"/>
                      <a:pt x="24929" y="57979"/>
                    </a:cubicBezTo>
                    <a:cubicBezTo>
                      <a:pt x="29727" y="56199"/>
                      <a:pt x="35087" y="56813"/>
                      <a:pt x="39358" y="59633"/>
                    </a:cubicBezTo>
                    <a:cubicBezTo>
                      <a:pt x="44521" y="63419"/>
                      <a:pt x="47369" y="69721"/>
                      <a:pt x="52258" y="73878"/>
                    </a:cubicBezTo>
                    <a:cubicBezTo>
                      <a:pt x="54075" y="75631"/>
                      <a:pt x="56968" y="75578"/>
                      <a:pt x="58721" y="73761"/>
                    </a:cubicBezTo>
                    <a:cubicBezTo>
                      <a:pt x="58954" y="73519"/>
                      <a:pt x="59160" y="73253"/>
                      <a:pt x="59334" y="72966"/>
                    </a:cubicBezTo>
                    <a:cubicBezTo>
                      <a:pt x="71752" y="51367"/>
                      <a:pt x="75098" y="25725"/>
                      <a:pt x="68638" y="1663"/>
                    </a:cubicBezTo>
                    <a:cubicBezTo>
                      <a:pt x="67935" y="-817"/>
                      <a:pt x="63653" y="-456"/>
                      <a:pt x="63965" y="2295"/>
                    </a:cubicBezTo>
                    <a:lnTo>
                      <a:pt x="63965" y="2295"/>
                    </a:lnTo>
                    <a:cubicBezTo>
                      <a:pt x="66651" y="23025"/>
                      <a:pt x="63285" y="44088"/>
                      <a:pt x="54273" y="62949"/>
                    </a:cubicBezTo>
                    <a:cubicBezTo>
                      <a:pt x="50943" y="57868"/>
                      <a:pt x="46575" y="53550"/>
                      <a:pt x="41458" y="50276"/>
                    </a:cubicBezTo>
                    <a:cubicBezTo>
                      <a:pt x="35978" y="47682"/>
                      <a:pt x="29755" y="47116"/>
                      <a:pt x="23897" y="48679"/>
                    </a:cubicBezTo>
                    <a:cubicBezTo>
                      <a:pt x="10785" y="51891"/>
                      <a:pt x="1177" y="63101"/>
                      <a:pt x="7" y="76550"/>
                    </a:cubicBezTo>
                    <a:cubicBezTo>
                      <a:pt x="-268" y="92396"/>
                      <a:pt x="7515" y="107300"/>
                      <a:pt x="20676" y="11613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 name="Google Shape;1917;p30">
                <a:extLst>
                  <a:ext uri="{FF2B5EF4-FFF2-40B4-BE49-F238E27FC236}">
                    <a16:creationId xmlns:a16="http://schemas.microsoft.com/office/drawing/2014/main" id="{F70A4E8D-76A6-A784-DE9E-8611B7D087BA}"/>
                  </a:ext>
                </a:extLst>
              </p:cNvPr>
              <p:cNvSpPr/>
              <p:nvPr/>
            </p:nvSpPr>
            <p:spPr>
              <a:xfrm>
                <a:off x="6225993" y="5008355"/>
                <a:ext cx="296135" cy="200969"/>
              </a:xfrm>
              <a:custGeom>
                <a:avLst/>
                <a:gdLst/>
                <a:ahLst/>
                <a:cxnLst/>
                <a:rect l="l" t="t" r="r" b="b"/>
                <a:pathLst>
                  <a:path w="296135" h="200969" extrusionOk="0">
                    <a:moveTo>
                      <a:pt x="294000" y="387"/>
                    </a:moveTo>
                    <a:lnTo>
                      <a:pt x="294000" y="387"/>
                    </a:lnTo>
                    <a:cubicBezTo>
                      <a:pt x="292773" y="1700"/>
                      <a:pt x="291363" y="2830"/>
                      <a:pt x="289815" y="3741"/>
                    </a:cubicBezTo>
                    <a:cubicBezTo>
                      <a:pt x="288344" y="4473"/>
                      <a:pt x="286821" y="5098"/>
                      <a:pt x="285260" y="5611"/>
                    </a:cubicBezTo>
                    <a:cubicBezTo>
                      <a:pt x="282079" y="6704"/>
                      <a:pt x="278768" y="7380"/>
                      <a:pt x="275413" y="7619"/>
                    </a:cubicBezTo>
                    <a:cubicBezTo>
                      <a:pt x="272158" y="7957"/>
                      <a:pt x="268870" y="7784"/>
                      <a:pt x="265669" y="7106"/>
                    </a:cubicBezTo>
                    <a:cubicBezTo>
                      <a:pt x="264066" y="6763"/>
                      <a:pt x="262495" y="6280"/>
                      <a:pt x="260976" y="5664"/>
                    </a:cubicBezTo>
                    <a:cubicBezTo>
                      <a:pt x="259415" y="4747"/>
                      <a:pt x="257762" y="3996"/>
                      <a:pt x="256043" y="3425"/>
                    </a:cubicBezTo>
                    <a:cubicBezTo>
                      <a:pt x="254311" y="3114"/>
                      <a:pt x="252654" y="4267"/>
                      <a:pt x="252343" y="5999"/>
                    </a:cubicBezTo>
                    <a:cubicBezTo>
                      <a:pt x="252293" y="6280"/>
                      <a:pt x="252280" y="6566"/>
                      <a:pt x="252306" y="6850"/>
                    </a:cubicBezTo>
                    <a:cubicBezTo>
                      <a:pt x="250330" y="5354"/>
                      <a:pt x="247515" y="5743"/>
                      <a:pt x="246019" y="7719"/>
                    </a:cubicBezTo>
                    <a:cubicBezTo>
                      <a:pt x="245389" y="8551"/>
                      <a:pt x="245069" y="9577"/>
                      <a:pt x="245113" y="10619"/>
                    </a:cubicBezTo>
                    <a:cubicBezTo>
                      <a:pt x="245028" y="41872"/>
                      <a:pt x="248205" y="72518"/>
                      <a:pt x="241791" y="103492"/>
                    </a:cubicBezTo>
                    <a:cubicBezTo>
                      <a:pt x="235612" y="133336"/>
                      <a:pt x="220810" y="161930"/>
                      <a:pt x="193670" y="177627"/>
                    </a:cubicBezTo>
                    <a:cubicBezTo>
                      <a:pt x="137496" y="210119"/>
                      <a:pt x="67203" y="180454"/>
                      <a:pt x="34036" y="129656"/>
                    </a:cubicBezTo>
                    <a:cubicBezTo>
                      <a:pt x="14327" y="97755"/>
                      <a:pt x="3078" y="61356"/>
                      <a:pt x="1352" y="23897"/>
                    </a:cubicBezTo>
                    <a:cubicBezTo>
                      <a:pt x="1340" y="23552"/>
                      <a:pt x="1051" y="23281"/>
                      <a:pt x="706" y="23293"/>
                    </a:cubicBezTo>
                    <a:cubicBezTo>
                      <a:pt x="377" y="23304"/>
                      <a:pt x="112" y="23568"/>
                      <a:pt x="101" y="23897"/>
                    </a:cubicBezTo>
                    <a:cubicBezTo>
                      <a:pt x="-1915" y="90284"/>
                      <a:pt x="26103" y="164062"/>
                      <a:pt x="91690" y="190963"/>
                    </a:cubicBezTo>
                    <a:cubicBezTo>
                      <a:pt x="121626" y="203618"/>
                      <a:pt x="155278" y="204294"/>
                      <a:pt x="185698" y="192851"/>
                    </a:cubicBezTo>
                    <a:cubicBezTo>
                      <a:pt x="214526" y="180562"/>
                      <a:pt x="236589" y="156349"/>
                      <a:pt x="246154" y="126507"/>
                    </a:cubicBezTo>
                    <a:cubicBezTo>
                      <a:pt x="258694" y="90781"/>
                      <a:pt x="259525" y="47887"/>
                      <a:pt x="254752" y="10619"/>
                    </a:cubicBezTo>
                    <a:cubicBezTo>
                      <a:pt x="254673" y="10209"/>
                      <a:pt x="254545" y="9811"/>
                      <a:pt x="254371" y="9431"/>
                    </a:cubicBezTo>
                    <a:cubicBezTo>
                      <a:pt x="257037" y="11588"/>
                      <a:pt x="260239" y="12981"/>
                      <a:pt x="263634" y="13462"/>
                    </a:cubicBezTo>
                    <a:cubicBezTo>
                      <a:pt x="267584" y="14373"/>
                      <a:pt x="271665" y="14576"/>
                      <a:pt x="275686" y="14061"/>
                    </a:cubicBezTo>
                    <a:cubicBezTo>
                      <a:pt x="277797" y="13900"/>
                      <a:pt x="279873" y="13424"/>
                      <a:pt x="281843" y="12647"/>
                    </a:cubicBezTo>
                    <a:cubicBezTo>
                      <a:pt x="283596" y="11843"/>
                      <a:pt x="285206" y="11014"/>
                      <a:pt x="286871" y="10053"/>
                    </a:cubicBezTo>
                    <a:cubicBezTo>
                      <a:pt x="288535" y="8985"/>
                      <a:pt x="290092" y="7758"/>
                      <a:pt x="291520" y="6391"/>
                    </a:cubicBezTo>
                    <a:cubicBezTo>
                      <a:pt x="293037" y="5085"/>
                      <a:pt x="294466" y="3679"/>
                      <a:pt x="295797" y="2184"/>
                    </a:cubicBezTo>
                    <a:cubicBezTo>
                      <a:pt x="296867" y="967"/>
                      <a:pt x="295162" y="-786"/>
                      <a:pt x="294000" y="38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 name="Google Shape;1918;p30">
                <a:extLst>
                  <a:ext uri="{FF2B5EF4-FFF2-40B4-BE49-F238E27FC236}">
                    <a16:creationId xmlns:a16="http://schemas.microsoft.com/office/drawing/2014/main" id="{82E4EC2D-7B0D-F862-0DC7-361B03D8C8F0}"/>
                  </a:ext>
                </a:extLst>
              </p:cNvPr>
              <p:cNvSpPr/>
              <p:nvPr/>
            </p:nvSpPr>
            <p:spPr>
              <a:xfrm>
                <a:off x="6483779" y="5053514"/>
                <a:ext cx="31118" cy="8892"/>
              </a:xfrm>
              <a:custGeom>
                <a:avLst/>
                <a:gdLst/>
                <a:ahLst/>
                <a:cxnLst/>
                <a:rect l="l" t="t" r="r" b="b"/>
                <a:pathLst>
                  <a:path w="31118" h="8892" extrusionOk="0">
                    <a:moveTo>
                      <a:pt x="28232" y="204"/>
                    </a:moveTo>
                    <a:cubicBezTo>
                      <a:pt x="24130" y="2009"/>
                      <a:pt x="19741" y="3076"/>
                      <a:pt x="15267" y="3355"/>
                    </a:cubicBezTo>
                    <a:cubicBezTo>
                      <a:pt x="13028" y="3528"/>
                      <a:pt x="10779" y="3526"/>
                      <a:pt x="8541" y="3349"/>
                    </a:cubicBezTo>
                    <a:cubicBezTo>
                      <a:pt x="7466" y="3263"/>
                      <a:pt x="6385" y="3145"/>
                      <a:pt x="5317" y="3003"/>
                    </a:cubicBezTo>
                    <a:cubicBezTo>
                      <a:pt x="4090" y="2699"/>
                      <a:pt x="2814" y="2651"/>
                      <a:pt x="1568" y="2864"/>
                    </a:cubicBezTo>
                    <a:cubicBezTo>
                      <a:pt x="415" y="3200"/>
                      <a:pt x="-249" y="4407"/>
                      <a:pt x="87" y="5561"/>
                    </a:cubicBezTo>
                    <a:cubicBezTo>
                      <a:pt x="187" y="5903"/>
                      <a:pt x="368" y="6215"/>
                      <a:pt x="617" y="6470"/>
                    </a:cubicBezTo>
                    <a:cubicBezTo>
                      <a:pt x="2806" y="7983"/>
                      <a:pt x="5416" y="8772"/>
                      <a:pt x="8077" y="8724"/>
                    </a:cubicBezTo>
                    <a:cubicBezTo>
                      <a:pt x="10624" y="8979"/>
                      <a:pt x="13191" y="8944"/>
                      <a:pt x="15729" y="8622"/>
                    </a:cubicBezTo>
                    <a:cubicBezTo>
                      <a:pt x="20845" y="7941"/>
                      <a:pt x="25761" y="6200"/>
                      <a:pt x="30166" y="3512"/>
                    </a:cubicBezTo>
                    <a:cubicBezTo>
                      <a:pt x="32327" y="2236"/>
                      <a:pt x="30435" y="-813"/>
                      <a:pt x="28232" y="2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 name="Google Shape;1919;p30">
                <a:extLst>
                  <a:ext uri="{FF2B5EF4-FFF2-40B4-BE49-F238E27FC236}">
                    <a16:creationId xmlns:a16="http://schemas.microsoft.com/office/drawing/2014/main" id="{484B1AA1-2B9A-0A30-01D7-8145E93270C0}"/>
                  </a:ext>
                </a:extLst>
              </p:cNvPr>
              <p:cNvSpPr/>
              <p:nvPr/>
            </p:nvSpPr>
            <p:spPr>
              <a:xfrm>
                <a:off x="6482605" y="5092389"/>
                <a:ext cx="31076" cy="9322"/>
              </a:xfrm>
              <a:custGeom>
                <a:avLst/>
                <a:gdLst/>
                <a:ahLst/>
                <a:cxnLst/>
                <a:rect l="l" t="t" r="r" b="b"/>
                <a:pathLst>
                  <a:path w="31076" h="9322" extrusionOk="0">
                    <a:moveTo>
                      <a:pt x="28389" y="391"/>
                    </a:moveTo>
                    <a:cubicBezTo>
                      <a:pt x="24871" y="3116"/>
                      <a:pt x="20499" y="4503"/>
                      <a:pt x="16053" y="4303"/>
                    </a:cubicBezTo>
                    <a:cubicBezTo>
                      <a:pt x="13921" y="4286"/>
                      <a:pt x="11801" y="3970"/>
                      <a:pt x="9756" y="3364"/>
                    </a:cubicBezTo>
                    <a:cubicBezTo>
                      <a:pt x="7710" y="2603"/>
                      <a:pt x="5745" y="1637"/>
                      <a:pt x="3893" y="481"/>
                    </a:cubicBezTo>
                    <a:cubicBezTo>
                      <a:pt x="2616" y="-215"/>
                      <a:pt x="1017" y="256"/>
                      <a:pt x="321" y="1533"/>
                    </a:cubicBezTo>
                    <a:cubicBezTo>
                      <a:pt x="-224" y="2533"/>
                      <a:pt x="-64" y="3769"/>
                      <a:pt x="716" y="4598"/>
                    </a:cubicBezTo>
                    <a:cubicBezTo>
                      <a:pt x="2853" y="6459"/>
                      <a:pt x="5403" y="7782"/>
                      <a:pt x="8154" y="8456"/>
                    </a:cubicBezTo>
                    <a:cubicBezTo>
                      <a:pt x="10779" y="9220"/>
                      <a:pt x="13524" y="9482"/>
                      <a:pt x="16245" y="9229"/>
                    </a:cubicBezTo>
                    <a:cubicBezTo>
                      <a:pt x="21635" y="8686"/>
                      <a:pt x="26685" y="6347"/>
                      <a:pt x="30585" y="2587"/>
                    </a:cubicBezTo>
                    <a:cubicBezTo>
                      <a:pt x="32055" y="1184"/>
                      <a:pt x="29901" y="-864"/>
                      <a:pt x="28389" y="39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 name="Google Shape;1920;p30">
                <a:extLst>
                  <a:ext uri="{FF2B5EF4-FFF2-40B4-BE49-F238E27FC236}">
                    <a16:creationId xmlns:a16="http://schemas.microsoft.com/office/drawing/2014/main" id="{18A55497-4781-436E-6B60-9A86BD454712}"/>
                  </a:ext>
                </a:extLst>
              </p:cNvPr>
              <p:cNvSpPr/>
              <p:nvPr/>
            </p:nvSpPr>
            <p:spPr>
              <a:xfrm>
                <a:off x="5709119" y="5016033"/>
                <a:ext cx="296944" cy="198091"/>
              </a:xfrm>
              <a:custGeom>
                <a:avLst/>
                <a:gdLst/>
                <a:ahLst/>
                <a:cxnLst/>
                <a:rect l="l" t="t" r="r" b="b"/>
                <a:pathLst>
                  <a:path w="296944" h="198091" extrusionOk="0">
                    <a:moveTo>
                      <a:pt x="296411" y="18308"/>
                    </a:moveTo>
                    <a:cubicBezTo>
                      <a:pt x="296400" y="17963"/>
                      <a:pt x="296111" y="17692"/>
                      <a:pt x="295766" y="17704"/>
                    </a:cubicBezTo>
                    <a:cubicBezTo>
                      <a:pt x="295437" y="17715"/>
                      <a:pt x="295173" y="17979"/>
                      <a:pt x="295162" y="18308"/>
                    </a:cubicBezTo>
                    <a:cubicBezTo>
                      <a:pt x="292630" y="80730"/>
                      <a:pt x="265871" y="150579"/>
                      <a:pt x="205280" y="177343"/>
                    </a:cubicBezTo>
                    <a:cubicBezTo>
                      <a:pt x="177746" y="189849"/>
                      <a:pt x="146451" y="191254"/>
                      <a:pt x="117907" y="181268"/>
                    </a:cubicBezTo>
                    <a:cubicBezTo>
                      <a:pt x="89150" y="169417"/>
                      <a:pt x="67567" y="144831"/>
                      <a:pt x="59542" y="114780"/>
                    </a:cubicBezTo>
                    <a:cubicBezTo>
                      <a:pt x="48900" y="80183"/>
                      <a:pt x="51961" y="45258"/>
                      <a:pt x="51194" y="9726"/>
                    </a:cubicBezTo>
                    <a:cubicBezTo>
                      <a:pt x="51096" y="7065"/>
                      <a:pt x="48859" y="4986"/>
                      <a:pt x="46198" y="5084"/>
                    </a:cubicBezTo>
                    <a:cubicBezTo>
                      <a:pt x="46198" y="5084"/>
                      <a:pt x="46198" y="5084"/>
                      <a:pt x="46198" y="5084"/>
                    </a:cubicBezTo>
                    <a:cubicBezTo>
                      <a:pt x="45411" y="5132"/>
                      <a:pt x="44648" y="5376"/>
                      <a:pt x="43981" y="5796"/>
                    </a:cubicBezTo>
                    <a:cubicBezTo>
                      <a:pt x="43991" y="4027"/>
                      <a:pt x="42566" y="2586"/>
                      <a:pt x="40797" y="2576"/>
                    </a:cubicBezTo>
                    <a:cubicBezTo>
                      <a:pt x="40592" y="2574"/>
                      <a:pt x="40386" y="2593"/>
                      <a:pt x="40184" y="2631"/>
                    </a:cubicBezTo>
                    <a:cubicBezTo>
                      <a:pt x="38526" y="3195"/>
                      <a:pt x="36938" y="3948"/>
                      <a:pt x="35453" y="4877"/>
                    </a:cubicBezTo>
                    <a:cubicBezTo>
                      <a:pt x="33947" y="5552"/>
                      <a:pt x="32380" y="6081"/>
                      <a:pt x="30774" y="6457"/>
                    </a:cubicBezTo>
                    <a:cubicBezTo>
                      <a:pt x="27547" y="7227"/>
                      <a:pt x="24217" y="7480"/>
                      <a:pt x="20911" y="7206"/>
                    </a:cubicBezTo>
                    <a:cubicBezTo>
                      <a:pt x="17676" y="7010"/>
                      <a:pt x="14474" y="6448"/>
                      <a:pt x="11365" y="5531"/>
                    </a:cubicBezTo>
                    <a:cubicBezTo>
                      <a:pt x="9677" y="5054"/>
                      <a:pt x="8035" y="4423"/>
                      <a:pt x="6461" y="3648"/>
                    </a:cubicBezTo>
                    <a:cubicBezTo>
                      <a:pt x="4870" y="2758"/>
                      <a:pt x="3415" y="1645"/>
                      <a:pt x="2139" y="343"/>
                    </a:cubicBezTo>
                    <a:cubicBezTo>
                      <a:pt x="1626" y="-137"/>
                      <a:pt x="822" y="-110"/>
                      <a:pt x="343" y="403"/>
                    </a:cubicBezTo>
                    <a:cubicBezTo>
                      <a:pt x="-114" y="891"/>
                      <a:pt x="-114" y="1650"/>
                      <a:pt x="343" y="2139"/>
                    </a:cubicBezTo>
                    <a:cubicBezTo>
                      <a:pt x="1718" y="3625"/>
                      <a:pt x="3192" y="5018"/>
                      <a:pt x="4754" y="6307"/>
                    </a:cubicBezTo>
                    <a:cubicBezTo>
                      <a:pt x="6067" y="7558"/>
                      <a:pt x="7502" y="8675"/>
                      <a:pt x="9036" y="9643"/>
                    </a:cubicBezTo>
                    <a:cubicBezTo>
                      <a:pt x="10821" y="10609"/>
                      <a:pt x="12541" y="11497"/>
                      <a:pt x="14397" y="12323"/>
                    </a:cubicBezTo>
                    <a:cubicBezTo>
                      <a:pt x="16398" y="13074"/>
                      <a:pt x="18500" y="13522"/>
                      <a:pt x="20634" y="13652"/>
                    </a:cubicBezTo>
                    <a:cubicBezTo>
                      <a:pt x="24618" y="14101"/>
                      <a:pt x="28651" y="13838"/>
                      <a:pt x="32543" y="12874"/>
                    </a:cubicBezTo>
                    <a:cubicBezTo>
                      <a:pt x="35936" y="12346"/>
                      <a:pt x="39126" y="10920"/>
                      <a:pt x="41782" y="8743"/>
                    </a:cubicBezTo>
                    <a:cubicBezTo>
                      <a:pt x="41671" y="9062"/>
                      <a:pt x="41595" y="9391"/>
                      <a:pt x="41555" y="9727"/>
                    </a:cubicBezTo>
                    <a:cubicBezTo>
                      <a:pt x="34892" y="70779"/>
                      <a:pt x="42061" y="155404"/>
                      <a:pt x="104204" y="186418"/>
                    </a:cubicBezTo>
                    <a:cubicBezTo>
                      <a:pt x="133098" y="199987"/>
                      <a:pt x="166135" y="201800"/>
                      <a:pt x="196340" y="191472"/>
                    </a:cubicBezTo>
                    <a:cubicBezTo>
                      <a:pt x="227348" y="180890"/>
                      <a:pt x="253540" y="159550"/>
                      <a:pt x="270167" y="131319"/>
                    </a:cubicBezTo>
                    <a:cubicBezTo>
                      <a:pt x="290181" y="97185"/>
                      <a:pt x="299334" y="57769"/>
                      <a:pt x="296411" y="1830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 name="Google Shape;1921;p30">
                <a:extLst>
                  <a:ext uri="{FF2B5EF4-FFF2-40B4-BE49-F238E27FC236}">
                    <a16:creationId xmlns:a16="http://schemas.microsoft.com/office/drawing/2014/main" id="{F1349851-DA4A-DFC3-DDAE-587D81262B4E}"/>
                  </a:ext>
                </a:extLst>
              </p:cNvPr>
              <p:cNvSpPr/>
              <p:nvPr/>
            </p:nvSpPr>
            <p:spPr>
              <a:xfrm>
                <a:off x="5717197" y="5061007"/>
                <a:ext cx="31186" cy="8548"/>
              </a:xfrm>
              <a:custGeom>
                <a:avLst/>
                <a:gdLst/>
                <a:ahLst/>
                <a:cxnLst/>
                <a:rect l="l" t="t" r="r" b="b"/>
                <a:pathLst>
                  <a:path w="31186" h="8548" extrusionOk="0">
                    <a:moveTo>
                      <a:pt x="22902" y="8335"/>
                    </a:moveTo>
                    <a:cubicBezTo>
                      <a:pt x="25646" y="8360"/>
                      <a:pt x="28328" y="7523"/>
                      <a:pt x="30572" y="5943"/>
                    </a:cubicBezTo>
                    <a:cubicBezTo>
                      <a:pt x="31409" y="5081"/>
                      <a:pt x="31389" y="3702"/>
                      <a:pt x="30526" y="2865"/>
                    </a:cubicBezTo>
                    <a:cubicBezTo>
                      <a:pt x="30272" y="2618"/>
                      <a:pt x="29961" y="2437"/>
                      <a:pt x="29620" y="2338"/>
                    </a:cubicBezTo>
                    <a:cubicBezTo>
                      <a:pt x="27286" y="2168"/>
                      <a:pt x="24940" y="2372"/>
                      <a:pt x="22671" y="2943"/>
                    </a:cubicBezTo>
                    <a:cubicBezTo>
                      <a:pt x="20435" y="3162"/>
                      <a:pt x="18186" y="3206"/>
                      <a:pt x="15944" y="3075"/>
                    </a:cubicBezTo>
                    <a:cubicBezTo>
                      <a:pt x="11461" y="2887"/>
                      <a:pt x="7047" y="1909"/>
                      <a:pt x="2904" y="187"/>
                    </a:cubicBezTo>
                    <a:cubicBezTo>
                      <a:pt x="703" y="-779"/>
                      <a:pt x="-1231" y="2251"/>
                      <a:pt x="969" y="3496"/>
                    </a:cubicBezTo>
                    <a:cubicBezTo>
                      <a:pt x="5418" y="6101"/>
                      <a:pt x="10359" y="7754"/>
                      <a:pt x="15480" y="8351"/>
                    </a:cubicBezTo>
                    <a:cubicBezTo>
                      <a:pt x="17947" y="8619"/>
                      <a:pt x="20436" y="8614"/>
                      <a:pt x="22902" y="833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 name="Google Shape;1922;p30">
                <a:extLst>
                  <a:ext uri="{FF2B5EF4-FFF2-40B4-BE49-F238E27FC236}">
                    <a16:creationId xmlns:a16="http://schemas.microsoft.com/office/drawing/2014/main" id="{BD01E0D2-6436-FC12-83B3-A29A5CB4050D}"/>
                  </a:ext>
                </a:extLst>
              </p:cNvPr>
              <p:cNvSpPr/>
              <p:nvPr/>
            </p:nvSpPr>
            <p:spPr>
              <a:xfrm>
                <a:off x="5719141" y="5099493"/>
                <a:ext cx="31110" cy="9394"/>
              </a:xfrm>
              <a:custGeom>
                <a:avLst/>
                <a:gdLst/>
                <a:ahLst/>
                <a:cxnLst/>
                <a:rect l="l" t="t" r="r" b="b"/>
                <a:pathLst>
                  <a:path w="31110" h="9394" extrusionOk="0">
                    <a:moveTo>
                      <a:pt x="27217" y="322"/>
                    </a:moveTo>
                    <a:cubicBezTo>
                      <a:pt x="25443" y="1482"/>
                      <a:pt x="23561" y="2469"/>
                      <a:pt x="21597" y="3268"/>
                    </a:cubicBezTo>
                    <a:cubicBezTo>
                      <a:pt x="19509" y="3953"/>
                      <a:pt x="17332" y="4333"/>
                      <a:pt x="15135" y="4398"/>
                    </a:cubicBezTo>
                    <a:cubicBezTo>
                      <a:pt x="10689" y="4689"/>
                      <a:pt x="6283" y="3392"/>
                      <a:pt x="2702" y="740"/>
                    </a:cubicBezTo>
                    <a:cubicBezTo>
                      <a:pt x="1179" y="-478"/>
                      <a:pt x="-997" y="1554"/>
                      <a:pt x="507" y="2935"/>
                    </a:cubicBezTo>
                    <a:cubicBezTo>
                      <a:pt x="4474" y="6614"/>
                      <a:pt x="9554" y="8863"/>
                      <a:pt x="14943" y="9328"/>
                    </a:cubicBezTo>
                    <a:cubicBezTo>
                      <a:pt x="17604" y="9538"/>
                      <a:pt x="20281" y="9248"/>
                      <a:pt x="22835" y="8473"/>
                    </a:cubicBezTo>
                    <a:cubicBezTo>
                      <a:pt x="25643" y="7758"/>
                      <a:pt x="28237" y="6374"/>
                      <a:pt x="30394" y="4438"/>
                    </a:cubicBezTo>
                    <a:cubicBezTo>
                      <a:pt x="31391" y="3380"/>
                      <a:pt x="31341" y="1713"/>
                      <a:pt x="30283" y="717"/>
                    </a:cubicBezTo>
                    <a:cubicBezTo>
                      <a:pt x="29454" y="-64"/>
                      <a:pt x="28217" y="-224"/>
                      <a:pt x="27217" y="32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 name="Google Shape;1923;p30">
                <a:extLst>
                  <a:ext uri="{FF2B5EF4-FFF2-40B4-BE49-F238E27FC236}">
                    <a16:creationId xmlns:a16="http://schemas.microsoft.com/office/drawing/2014/main" id="{911EB380-2CD8-51EC-3212-231D97FCEAE1}"/>
                  </a:ext>
                </a:extLst>
              </p:cNvPr>
              <p:cNvSpPr/>
              <p:nvPr/>
            </p:nvSpPr>
            <p:spPr>
              <a:xfrm>
                <a:off x="5968392" y="5184690"/>
                <a:ext cx="280288" cy="141326"/>
              </a:xfrm>
              <a:custGeom>
                <a:avLst/>
                <a:gdLst/>
                <a:ahLst/>
                <a:cxnLst/>
                <a:rect l="l" t="t" r="r" b="b"/>
                <a:pathLst>
                  <a:path w="280288" h="141326" extrusionOk="0">
                    <a:moveTo>
                      <a:pt x="279117" y="34899"/>
                    </a:moveTo>
                    <a:cubicBezTo>
                      <a:pt x="277127" y="34102"/>
                      <a:pt x="274987" y="33751"/>
                      <a:pt x="272847" y="33874"/>
                    </a:cubicBezTo>
                    <a:cubicBezTo>
                      <a:pt x="271000" y="33665"/>
                      <a:pt x="269182" y="33254"/>
                      <a:pt x="267425" y="32649"/>
                    </a:cubicBezTo>
                    <a:cubicBezTo>
                      <a:pt x="263746" y="31440"/>
                      <a:pt x="260332" y="29539"/>
                      <a:pt x="257366" y="27051"/>
                    </a:cubicBezTo>
                    <a:cubicBezTo>
                      <a:pt x="254383" y="24499"/>
                      <a:pt x="251892" y="21423"/>
                      <a:pt x="250016" y="17974"/>
                    </a:cubicBezTo>
                    <a:cubicBezTo>
                      <a:pt x="249119" y="16273"/>
                      <a:pt x="248378" y="14493"/>
                      <a:pt x="247802" y="12658"/>
                    </a:cubicBezTo>
                    <a:cubicBezTo>
                      <a:pt x="247479" y="11699"/>
                      <a:pt x="247219" y="10790"/>
                      <a:pt x="246969" y="9811"/>
                    </a:cubicBezTo>
                    <a:cubicBezTo>
                      <a:pt x="246627" y="8935"/>
                      <a:pt x="246363" y="8032"/>
                      <a:pt x="246179" y="7110"/>
                    </a:cubicBezTo>
                    <a:cubicBezTo>
                      <a:pt x="246153" y="6386"/>
                      <a:pt x="245545" y="5821"/>
                      <a:pt x="244821" y="5847"/>
                    </a:cubicBezTo>
                    <a:cubicBezTo>
                      <a:pt x="244134" y="5872"/>
                      <a:pt x="243582" y="6423"/>
                      <a:pt x="243558" y="7110"/>
                    </a:cubicBezTo>
                    <a:lnTo>
                      <a:pt x="243557" y="7111"/>
                    </a:lnTo>
                    <a:cubicBezTo>
                      <a:pt x="243324" y="8324"/>
                      <a:pt x="243185" y="9554"/>
                      <a:pt x="243142" y="10789"/>
                    </a:cubicBezTo>
                    <a:cubicBezTo>
                      <a:pt x="243230" y="14109"/>
                      <a:pt x="244033" y="17370"/>
                      <a:pt x="245498" y="20350"/>
                    </a:cubicBezTo>
                    <a:cubicBezTo>
                      <a:pt x="246987" y="23506"/>
                      <a:pt x="248967" y="26406"/>
                      <a:pt x="251366" y="28940"/>
                    </a:cubicBezTo>
                    <a:cubicBezTo>
                      <a:pt x="249725" y="28943"/>
                      <a:pt x="248245" y="29929"/>
                      <a:pt x="247611" y="31442"/>
                    </a:cubicBezTo>
                    <a:cubicBezTo>
                      <a:pt x="234236" y="58704"/>
                      <a:pt x="218975" y="85234"/>
                      <a:pt x="195391" y="105030"/>
                    </a:cubicBezTo>
                    <a:cubicBezTo>
                      <a:pt x="172302" y="124410"/>
                      <a:pt x="140551" y="136514"/>
                      <a:pt x="110320" y="130017"/>
                    </a:cubicBezTo>
                    <a:cubicBezTo>
                      <a:pt x="85485" y="123710"/>
                      <a:pt x="63998" y="108151"/>
                      <a:pt x="50258" y="86523"/>
                    </a:cubicBezTo>
                    <a:cubicBezTo>
                      <a:pt x="43066" y="76010"/>
                      <a:pt x="36944" y="64803"/>
                      <a:pt x="31982" y="53071"/>
                    </a:cubicBezTo>
                    <a:cubicBezTo>
                      <a:pt x="26676" y="40690"/>
                      <a:pt x="23557" y="27662"/>
                      <a:pt x="18739" y="15143"/>
                    </a:cubicBezTo>
                    <a:cubicBezTo>
                      <a:pt x="18375" y="14312"/>
                      <a:pt x="17520" y="13807"/>
                      <a:pt x="16616" y="13890"/>
                    </a:cubicBezTo>
                    <a:cubicBezTo>
                      <a:pt x="23706" y="12325"/>
                      <a:pt x="30289" y="9004"/>
                      <a:pt x="35761" y="4232"/>
                    </a:cubicBezTo>
                    <a:cubicBezTo>
                      <a:pt x="37833" y="2442"/>
                      <a:pt x="35074" y="-1210"/>
                      <a:pt x="32804" y="400"/>
                    </a:cubicBezTo>
                    <a:lnTo>
                      <a:pt x="32804" y="400"/>
                    </a:lnTo>
                    <a:cubicBezTo>
                      <a:pt x="24164" y="6490"/>
                      <a:pt x="13660" y="9351"/>
                      <a:pt x="3126" y="8486"/>
                    </a:cubicBezTo>
                    <a:cubicBezTo>
                      <a:pt x="1405" y="8501"/>
                      <a:pt x="14" y="9892"/>
                      <a:pt x="0" y="11612"/>
                    </a:cubicBezTo>
                    <a:cubicBezTo>
                      <a:pt x="38" y="13322"/>
                      <a:pt x="1415" y="14700"/>
                      <a:pt x="3126" y="14738"/>
                    </a:cubicBezTo>
                    <a:cubicBezTo>
                      <a:pt x="7625" y="15162"/>
                      <a:pt x="12164" y="14881"/>
                      <a:pt x="16576" y="13902"/>
                    </a:cubicBezTo>
                    <a:cubicBezTo>
                      <a:pt x="15753" y="13918"/>
                      <a:pt x="15099" y="14598"/>
                      <a:pt x="15115" y="15421"/>
                    </a:cubicBezTo>
                    <a:cubicBezTo>
                      <a:pt x="15116" y="15492"/>
                      <a:pt x="15123" y="15562"/>
                      <a:pt x="15134" y="15632"/>
                    </a:cubicBezTo>
                    <a:cubicBezTo>
                      <a:pt x="18042" y="37462"/>
                      <a:pt x="25015" y="58554"/>
                      <a:pt x="35691" y="77816"/>
                    </a:cubicBezTo>
                    <a:cubicBezTo>
                      <a:pt x="44951" y="96716"/>
                      <a:pt x="58684" y="113070"/>
                      <a:pt x="75697" y="125460"/>
                    </a:cubicBezTo>
                    <a:cubicBezTo>
                      <a:pt x="116601" y="153781"/>
                      <a:pt x="169582" y="141425"/>
                      <a:pt x="205005" y="110169"/>
                    </a:cubicBezTo>
                    <a:cubicBezTo>
                      <a:pt x="227102" y="89508"/>
                      <a:pt x="244577" y="64406"/>
                      <a:pt x="256281" y="36511"/>
                    </a:cubicBezTo>
                    <a:cubicBezTo>
                      <a:pt x="256667" y="35627"/>
                      <a:pt x="256795" y="34652"/>
                      <a:pt x="256650" y="33699"/>
                    </a:cubicBezTo>
                    <a:cubicBezTo>
                      <a:pt x="259353" y="35769"/>
                      <a:pt x="262353" y="37419"/>
                      <a:pt x="265548" y="38594"/>
                    </a:cubicBezTo>
                    <a:cubicBezTo>
                      <a:pt x="267770" y="39326"/>
                      <a:pt x="270064" y="39812"/>
                      <a:pt x="272392" y="40044"/>
                    </a:cubicBezTo>
                    <a:cubicBezTo>
                      <a:pt x="274882" y="40596"/>
                      <a:pt x="277490" y="40099"/>
                      <a:pt x="279602" y="38669"/>
                    </a:cubicBezTo>
                    <a:cubicBezTo>
                      <a:pt x="280536" y="37708"/>
                      <a:pt x="280515" y="36172"/>
                      <a:pt x="279554" y="35238"/>
                    </a:cubicBezTo>
                    <a:cubicBezTo>
                      <a:pt x="279422" y="35109"/>
                      <a:pt x="279275" y="34996"/>
                      <a:pt x="279117" y="3490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94" name="Google Shape;1924;p30">
              <a:extLst>
                <a:ext uri="{FF2B5EF4-FFF2-40B4-BE49-F238E27FC236}">
                  <a16:creationId xmlns:a16="http://schemas.microsoft.com/office/drawing/2014/main" id="{FC68EA2F-DA86-A337-ACC9-C84FDD40F95A}"/>
                </a:ext>
              </a:extLst>
            </p:cNvPr>
            <p:cNvGrpSpPr/>
            <p:nvPr/>
          </p:nvGrpSpPr>
          <p:grpSpPr>
            <a:xfrm>
              <a:off x="2282200" y="1691246"/>
              <a:ext cx="1196629" cy="1397076"/>
              <a:chOff x="5701884" y="4493917"/>
              <a:chExt cx="935378" cy="1092063"/>
            </a:xfrm>
          </p:grpSpPr>
          <p:sp>
            <p:nvSpPr>
              <p:cNvPr id="112" name="Google Shape;1925;p30">
                <a:extLst>
                  <a:ext uri="{FF2B5EF4-FFF2-40B4-BE49-F238E27FC236}">
                    <a16:creationId xmlns:a16="http://schemas.microsoft.com/office/drawing/2014/main" id="{921FAB80-A9E6-06E6-6E0C-64989DA11649}"/>
                  </a:ext>
                </a:extLst>
              </p:cNvPr>
              <p:cNvSpPr/>
              <p:nvPr/>
            </p:nvSpPr>
            <p:spPr>
              <a:xfrm>
                <a:off x="5706164" y="4493917"/>
                <a:ext cx="931098" cy="1088636"/>
              </a:xfrm>
              <a:custGeom>
                <a:avLst/>
                <a:gdLst/>
                <a:ahLst/>
                <a:cxnLst/>
                <a:rect l="l" t="t" r="r" b="b"/>
                <a:pathLst>
                  <a:path w="931098" h="1088636" extrusionOk="0">
                    <a:moveTo>
                      <a:pt x="153087" y="364204"/>
                    </a:moveTo>
                    <a:cubicBezTo>
                      <a:pt x="139940" y="401717"/>
                      <a:pt x="87423" y="418305"/>
                      <a:pt x="51287" y="399307"/>
                    </a:cubicBezTo>
                    <a:cubicBezTo>
                      <a:pt x="13225" y="379278"/>
                      <a:pt x="-4327" y="331579"/>
                      <a:pt x="904" y="288836"/>
                    </a:cubicBezTo>
                    <a:cubicBezTo>
                      <a:pt x="6204" y="246092"/>
                      <a:pt x="30226" y="207961"/>
                      <a:pt x="58033" y="174991"/>
                    </a:cubicBezTo>
                    <a:cubicBezTo>
                      <a:pt x="179862" y="30449"/>
                      <a:pt x="389173" y="-33838"/>
                      <a:pt x="571159" y="17509"/>
                    </a:cubicBezTo>
                    <a:cubicBezTo>
                      <a:pt x="753145" y="68855"/>
                      <a:pt x="898031" y="232946"/>
                      <a:pt x="926389" y="419887"/>
                    </a:cubicBezTo>
                    <a:cubicBezTo>
                      <a:pt x="933740" y="461112"/>
                      <a:pt x="932475" y="503413"/>
                      <a:pt x="922672" y="544125"/>
                    </a:cubicBezTo>
                    <a:cubicBezTo>
                      <a:pt x="906703" y="603043"/>
                      <a:pt x="866644" y="652807"/>
                      <a:pt x="847097" y="710693"/>
                    </a:cubicBezTo>
                    <a:cubicBezTo>
                      <a:pt x="833999" y="749594"/>
                      <a:pt x="830527" y="791090"/>
                      <a:pt x="836979" y="831627"/>
                    </a:cubicBezTo>
                    <a:cubicBezTo>
                      <a:pt x="844688" y="879395"/>
                      <a:pt x="866025" y="925785"/>
                      <a:pt x="861689" y="973967"/>
                    </a:cubicBezTo>
                    <a:cubicBezTo>
                      <a:pt x="856368" y="1025455"/>
                      <a:pt x="822786" y="1069682"/>
                      <a:pt x="774619" y="1088637"/>
                    </a:cubicBezTo>
                    <a:cubicBezTo>
                      <a:pt x="816743" y="1052364"/>
                      <a:pt x="812545" y="985530"/>
                      <a:pt x="793891" y="933150"/>
                    </a:cubicBezTo>
                    <a:cubicBezTo>
                      <a:pt x="775170" y="880771"/>
                      <a:pt x="745297" y="829768"/>
                      <a:pt x="747638" y="774223"/>
                    </a:cubicBezTo>
                    <a:cubicBezTo>
                      <a:pt x="749771" y="721775"/>
                      <a:pt x="780263" y="675452"/>
                      <a:pt x="798296" y="626170"/>
                    </a:cubicBezTo>
                    <a:cubicBezTo>
                      <a:pt x="820802" y="564457"/>
                      <a:pt x="823972" y="497351"/>
                      <a:pt x="807382" y="433791"/>
                    </a:cubicBezTo>
                    <a:cubicBezTo>
                      <a:pt x="747708" y="493471"/>
                      <a:pt x="650953" y="493476"/>
                      <a:pt x="591273" y="433802"/>
                    </a:cubicBezTo>
                    <a:cubicBezTo>
                      <a:pt x="562237" y="404769"/>
                      <a:pt x="546107" y="365273"/>
                      <a:pt x="546517" y="324214"/>
                    </a:cubicBezTo>
                    <a:cubicBezTo>
                      <a:pt x="530755" y="360556"/>
                      <a:pt x="503843" y="395315"/>
                      <a:pt x="465574" y="405365"/>
                    </a:cubicBezTo>
                    <a:cubicBezTo>
                      <a:pt x="427373" y="415413"/>
                      <a:pt x="379399" y="389052"/>
                      <a:pt x="379330" y="349475"/>
                    </a:cubicBezTo>
                    <a:cubicBezTo>
                      <a:pt x="344172" y="414504"/>
                      <a:pt x="262955" y="438719"/>
                      <a:pt x="197926" y="403562"/>
                    </a:cubicBezTo>
                    <a:cubicBezTo>
                      <a:pt x="180209" y="393983"/>
                      <a:pt x="164882" y="380530"/>
                      <a:pt x="153087" y="36420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 name="Google Shape;1926;p30">
                <a:extLst>
                  <a:ext uri="{FF2B5EF4-FFF2-40B4-BE49-F238E27FC236}">
                    <a16:creationId xmlns:a16="http://schemas.microsoft.com/office/drawing/2014/main" id="{6A6CB593-1F9A-C412-E435-2D07AA07808E}"/>
                  </a:ext>
                </a:extLst>
              </p:cNvPr>
              <p:cNvSpPr/>
              <p:nvPr/>
            </p:nvSpPr>
            <p:spPr>
              <a:xfrm>
                <a:off x="5853432" y="4813791"/>
                <a:ext cx="783138" cy="772189"/>
              </a:xfrm>
              <a:custGeom>
                <a:avLst/>
                <a:gdLst/>
                <a:ahLst/>
                <a:cxnLst/>
                <a:rect l="l" t="t" r="r" b="b"/>
                <a:pathLst>
                  <a:path w="783138" h="772189" extrusionOk="0">
                    <a:moveTo>
                      <a:pt x="783047" y="209240"/>
                    </a:moveTo>
                    <a:cubicBezTo>
                      <a:pt x="784067" y="204123"/>
                      <a:pt x="776231" y="201929"/>
                      <a:pt x="775192" y="207075"/>
                    </a:cubicBezTo>
                    <a:lnTo>
                      <a:pt x="775192" y="207074"/>
                    </a:lnTo>
                    <a:cubicBezTo>
                      <a:pt x="759083" y="286815"/>
                      <a:pt x="698815" y="348919"/>
                      <a:pt x="685744" y="429863"/>
                    </a:cubicBezTo>
                    <a:cubicBezTo>
                      <a:pt x="679972" y="471608"/>
                      <a:pt x="683116" y="514101"/>
                      <a:pt x="694969" y="554542"/>
                    </a:cubicBezTo>
                    <a:cubicBezTo>
                      <a:pt x="705450" y="594708"/>
                      <a:pt x="717829" y="636493"/>
                      <a:pt x="705822" y="677788"/>
                    </a:cubicBezTo>
                    <a:cubicBezTo>
                      <a:pt x="695740" y="711912"/>
                      <a:pt x="672722" y="740746"/>
                      <a:pt x="641678" y="758135"/>
                    </a:cubicBezTo>
                    <a:cubicBezTo>
                      <a:pt x="659975" y="734141"/>
                      <a:pt x="665336" y="702740"/>
                      <a:pt x="663007" y="672488"/>
                    </a:cubicBezTo>
                    <a:cubicBezTo>
                      <a:pt x="659701" y="629544"/>
                      <a:pt x="641422" y="591142"/>
                      <a:pt x="625697" y="551693"/>
                    </a:cubicBezTo>
                    <a:cubicBezTo>
                      <a:pt x="616314" y="529859"/>
                      <a:pt x="609516" y="507003"/>
                      <a:pt x="605441" y="483590"/>
                    </a:cubicBezTo>
                    <a:cubicBezTo>
                      <a:pt x="602000" y="457693"/>
                      <a:pt x="604642" y="431351"/>
                      <a:pt x="613159" y="406654"/>
                    </a:cubicBezTo>
                    <a:cubicBezTo>
                      <a:pt x="627907" y="361324"/>
                      <a:pt x="653273" y="320466"/>
                      <a:pt x="664676" y="273881"/>
                    </a:cubicBezTo>
                    <a:cubicBezTo>
                      <a:pt x="677362" y="220941"/>
                      <a:pt x="676956" y="165707"/>
                      <a:pt x="663495" y="112959"/>
                    </a:cubicBezTo>
                    <a:cubicBezTo>
                      <a:pt x="662947" y="111085"/>
                      <a:pt x="660982" y="110010"/>
                      <a:pt x="659108" y="110559"/>
                    </a:cubicBezTo>
                    <a:cubicBezTo>
                      <a:pt x="658557" y="110720"/>
                      <a:pt x="658053" y="111013"/>
                      <a:pt x="657641" y="111413"/>
                    </a:cubicBezTo>
                    <a:cubicBezTo>
                      <a:pt x="599082" y="169353"/>
                      <a:pt x="504641" y="168850"/>
                      <a:pt x="446701" y="110291"/>
                    </a:cubicBezTo>
                    <a:cubicBezTo>
                      <a:pt x="418824" y="82116"/>
                      <a:pt x="403307" y="44004"/>
                      <a:pt x="403576" y="4369"/>
                    </a:cubicBezTo>
                    <a:cubicBezTo>
                      <a:pt x="403574" y="350"/>
                      <a:pt x="397290" y="-1942"/>
                      <a:pt x="395474" y="2174"/>
                    </a:cubicBezTo>
                    <a:cubicBezTo>
                      <a:pt x="379968" y="37324"/>
                      <a:pt x="352963" y="75206"/>
                      <a:pt x="312472" y="82426"/>
                    </a:cubicBezTo>
                    <a:cubicBezTo>
                      <a:pt x="279101" y="88376"/>
                      <a:pt x="237111" y="66555"/>
                      <a:pt x="236053" y="29634"/>
                    </a:cubicBezTo>
                    <a:cubicBezTo>
                      <a:pt x="235993" y="27411"/>
                      <a:pt x="234142" y="25658"/>
                      <a:pt x="231919" y="25719"/>
                    </a:cubicBezTo>
                    <a:cubicBezTo>
                      <a:pt x="230566" y="25756"/>
                      <a:pt x="229323" y="26469"/>
                      <a:pt x="228608" y="27618"/>
                    </a:cubicBezTo>
                    <a:cubicBezTo>
                      <a:pt x="194466" y="90791"/>
                      <a:pt x="115575" y="114325"/>
                      <a:pt x="52402" y="80182"/>
                    </a:cubicBezTo>
                    <a:cubicBezTo>
                      <a:pt x="34485" y="70499"/>
                      <a:pt x="19094" y="56743"/>
                      <a:pt x="7468" y="40021"/>
                    </a:cubicBezTo>
                    <a:cubicBezTo>
                      <a:pt x="4573" y="35965"/>
                      <a:pt x="-2201" y="39833"/>
                      <a:pt x="712" y="43970"/>
                    </a:cubicBezTo>
                    <a:cubicBezTo>
                      <a:pt x="43520" y="106656"/>
                      <a:pt x="129039" y="122772"/>
                      <a:pt x="191725" y="79965"/>
                    </a:cubicBezTo>
                    <a:cubicBezTo>
                      <a:pt x="206825" y="69654"/>
                      <a:pt x="219715" y="56434"/>
                      <a:pt x="229642" y="41078"/>
                    </a:cubicBezTo>
                    <a:cubicBezTo>
                      <a:pt x="237372" y="73663"/>
                      <a:pt x="273549" y="94095"/>
                      <a:pt x="306386" y="91734"/>
                    </a:cubicBezTo>
                    <a:cubicBezTo>
                      <a:pt x="347235" y="88797"/>
                      <a:pt x="377357" y="55737"/>
                      <a:pt x="395894" y="21088"/>
                    </a:cubicBezTo>
                    <a:cubicBezTo>
                      <a:pt x="400624" y="63896"/>
                      <a:pt x="422222" y="103054"/>
                      <a:pt x="455905" y="129893"/>
                    </a:cubicBezTo>
                    <a:cubicBezTo>
                      <a:pt x="516630" y="176262"/>
                      <a:pt x="601891" y="172298"/>
                      <a:pt x="658050" y="120494"/>
                    </a:cubicBezTo>
                    <a:cubicBezTo>
                      <a:pt x="669331" y="166834"/>
                      <a:pt x="670044" y="215118"/>
                      <a:pt x="660138" y="261771"/>
                    </a:cubicBezTo>
                    <a:cubicBezTo>
                      <a:pt x="650341" y="307945"/>
                      <a:pt x="627123" y="348406"/>
                      <a:pt x="610723" y="392201"/>
                    </a:cubicBezTo>
                    <a:cubicBezTo>
                      <a:pt x="593280" y="433289"/>
                      <a:pt x="592059" y="479461"/>
                      <a:pt x="607305" y="521413"/>
                    </a:cubicBezTo>
                    <a:cubicBezTo>
                      <a:pt x="620668" y="563461"/>
                      <a:pt x="643148" y="602515"/>
                      <a:pt x="652324" y="645891"/>
                    </a:cubicBezTo>
                    <a:cubicBezTo>
                      <a:pt x="661145" y="687591"/>
                      <a:pt x="658939" y="736258"/>
                      <a:pt x="624970" y="766419"/>
                    </a:cubicBezTo>
                    <a:cubicBezTo>
                      <a:pt x="622570" y="768550"/>
                      <a:pt x="625096" y="773209"/>
                      <a:pt x="628212" y="771990"/>
                    </a:cubicBezTo>
                    <a:cubicBezTo>
                      <a:pt x="659949" y="759785"/>
                      <a:pt x="686281" y="736642"/>
                      <a:pt x="702460" y="706735"/>
                    </a:cubicBezTo>
                    <a:cubicBezTo>
                      <a:pt x="720979" y="672399"/>
                      <a:pt x="721760" y="634791"/>
                      <a:pt x="714086" y="597230"/>
                    </a:cubicBezTo>
                    <a:cubicBezTo>
                      <a:pt x="704902" y="552279"/>
                      <a:pt x="689349" y="509863"/>
                      <a:pt x="690964" y="463271"/>
                    </a:cubicBezTo>
                    <a:cubicBezTo>
                      <a:pt x="692546" y="417678"/>
                      <a:pt x="707909" y="376236"/>
                      <a:pt x="728714" y="336169"/>
                    </a:cubicBezTo>
                    <a:cubicBezTo>
                      <a:pt x="750019" y="295141"/>
                      <a:pt x="773894" y="255135"/>
                      <a:pt x="783047" y="20924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 name="Google Shape;1927;p30">
                <a:extLst>
                  <a:ext uri="{FF2B5EF4-FFF2-40B4-BE49-F238E27FC236}">
                    <a16:creationId xmlns:a16="http://schemas.microsoft.com/office/drawing/2014/main" id="{68621E24-7749-396F-2E7B-A55B89356974}"/>
                  </a:ext>
                </a:extLst>
              </p:cNvPr>
              <p:cNvSpPr/>
              <p:nvPr/>
            </p:nvSpPr>
            <p:spPr>
              <a:xfrm>
                <a:off x="5701884" y="4768012"/>
                <a:ext cx="162563" cy="137417"/>
              </a:xfrm>
              <a:custGeom>
                <a:avLst/>
                <a:gdLst/>
                <a:ahLst/>
                <a:cxnLst/>
                <a:rect l="l" t="t" r="r" b="b"/>
                <a:pathLst>
                  <a:path w="162563" h="137417" extrusionOk="0">
                    <a:moveTo>
                      <a:pt x="155900" y="82704"/>
                    </a:moveTo>
                    <a:cubicBezTo>
                      <a:pt x="146136" y="122096"/>
                      <a:pt x="95206" y="138842"/>
                      <a:pt x="60384" y="122587"/>
                    </a:cubicBezTo>
                    <a:cubicBezTo>
                      <a:pt x="17515" y="102575"/>
                      <a:pt x="3195" y="48920"/>
                      <a:pt x="11210" y="5663"/>
                    </a:cubicBezTo>
                    <a:cubicBezTo>
                      <a:pt x="12263" y="-16"/>
                      <a:pt x="3578" y="-2459"/>
                      <a:pt x="2499" y="3261"/>
                    </a:cubicBezTo>
                    <a:cubicBezTo>
                      <a:pt x="-4838" y="42156"/>
                      <a:pt x="3610" y="85664"/>
                      <a:pt x="32774" y="114079"/>
                    </a:cubicBezTo>
                    <a:cubicBezTo>
                      <a:pt x="58607" y="139428"/>
                      <a:pt x="98059" y="144712"/>
                      <a:pt x="129652" y="127054"/>
                    </a:cubicBezTo>
                    <a:cubicBezTo>
                      <a:pt x="146214" y="118271"/>
                      <a:pt x="158178" y="102765"/>
                      <a:pt x="162473" y="84516"/>
                    </a:cubicBezTo>
                    <a:cubicBezTo>
                      <a:pt x="163398" y="80252"/>
                      <a:pt x="156960" y="78423"/>
                      <a:pt x="155900" y="8270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95" name="Google Shape;1928;p30">
              <a:extLst>
                <a:ext uri="{FF2B5EF4-FFF2-40B4-BE49-F238E27FC236}">
                  <a16:creationId xmlns:a16="http://schemas.microsoft.com/office/drawing/2014/main" id="{F948D11E-F620-4FC6-B50F-C9827E7840B2}"/>
                </a:ext>
              </a:extLst>
            </p:cNvPr>
            <p:cNvSpPr/>
            <p:nvPr/>
          </p:nvSpPr>
          <p:spPr>
            <a:xfrm>
              <a:off x="1592051" y="3502571"/>
              <a:ext cx="82153" cy="122300"/>
            </a:xfrm>
            <a:custGeom>
              <a:avLst/>
              <a:gdLst/>
              <a:ahLst/>
              <a:cxnLst/>
              <a:rect l="l" t="t" r="r" b="b"/>
              <a:pathLst>
                <a:path w="64182" h="95547" extrusionOk="0">
                  <a:moveTo>
                    <a:pt x="63030" y="61012"/>
                  </a:moveTo>
                  <a:lnTo>
                    <a:pt x="64183" y="69070"/>
                  </a:lnTo>
                  <a:cubicBezTo>
                    <a:pt x="56134" y="71002"/>
                    <a:pt x="48187" y="73336"/>
                    <a:pt x="40371" y="76063"/>
                  </a:cubicBezTo>
                  <a:cubicBezTo>
                    <a:pt x="26740" y="80209"/>
                    <a:pt x="13981" y="86812"/>
                    <a:pt x="2725" y="95548"/>
                  </a:cubicBezTo>
                  <a:lnTo>
                    <a:pt x="0" y="92369"/>
                  </a:lnTo>
                  <a:cubicBezTo>
                    <a:pt x="12876" y="70796"/>
                    <a:pt x="6892" y="43593"/>
                    <a:pt x="5620" y="18503"/>
                  </a:cubicBezTo>
                  <a:cubicBezTo>
                    <a:pt x="5243" y="15171"/>
                    <a:pt x="5636" y="11796"/>
                    <a:pt x="6769" y="8639"/>
                  </a:cubicBezTo>
                  <a:cubicBezTo>
                    <a:pt x="9652" y="3507"/>
                    <a:pt x="14997" y="243"/>
                    <a:pt x="20879" y="22"/>
                  </a:cubicBezTo>
                  <a:cubicBezTo>
                    <a:pt x="35273" y="-475"/>
                    <a:pt x="48679" y="7318"/>
                    <a:pt x="55371" y="20071"/>
                  </a:cubicBezTo>
                  <a:cubicBezTo>
                    <a:pt x="61745" y="32719"/>
                    <a:pt x="64400" y="46915"/>
                    <a:pt x="63030" y="61012"/>
                  </a:cubicBezTo>
                  <a:close/>
                </a:path>
              </a:pathLst>
            </a:custGeom>
            <a:solidFill>
              <a:srgbClr val="F5DBD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 name="Google Shape;1929;p30">
              <a:extLst>
                <a:ext uri="{FF2B5EF4-FFF2-40B4-BE49-F238E27FC236}">
                  <a16:creationId xmlns:a16="http://schemas.microsoft.com/office/drawing/2014/main" id="{AB02008F-FDA4-33FC-85A3-11F19BCEF898}"/>
                </a:ext>
              </a:extLst>
            </p:cNvPr>
            <p:cNvSpPr/>
            <p:nvPr/>
          </p:nvSpPr>
          <p:spPr>
            <a:xfrm>
              <a:off x="1555788" y="3583892"/>
              <a:ext cx="258452" cy="383332"/>
            </a:xfrm>
            <a:custGeom>
              <a:avLst/>
              <a:gdLst/>
              <a:ahLst/>
              <a:cxnLst/>
              <a:rect l="l" t="t" r="r" b="b"/>
              <a:pathLst>
                <a:path w="201916" h="299478" extrusionOk="0">
                  <a:moveTo>
                    <a:pt x="120272" y="153810"/>
                  </a:moveTo>
                  <a:cubicBezTo>
                    <a:pt x="134956" y="148669"/>
                    <a:pt x="150115" y="145003"/>
                    <a:pt x="165526" y="142868"/>
                  </a:cubicBezTo>
                  <a:cubicBezTo>
                    <a:pt x="173862" y="141661"/>
                    <a:pt x="184190" y="141871"/>
                    <a:pt x="188487" y="149132"/>
                  </a:cubicBezTo>
                  <a:cubicBezTo>
                    <a:pt x="191109" y="154764"/>
                    <a:pt x="190100" y="161419"/>
                    <a:pt x="185926" y="166020"/>
                  </a:cubicBezTo>
                  <a:cubicBezTo>
                    <a:pt x="181716" y="170420"/>
                    <a:pt x="176678" y="173944"/>
                    <a:pt x="171101" y="176390"/>
                  </a:cubicBezTo>
                  <a:cubicBezTo>
                    <a:pt x="146152" y="189182"/>
                    <a:pt x="121225" y="201974"/>
                    <a:pt x="96321" y="214767"/>
                  </a:cubicBezTo>
                  <a:lnTo>
                    <a:pt x="95521" y="215551"/>
                  </a:lnTo>
                  <a:cubicBezTo>
                    <a:pt x="100578" y="244575"/>
                    <a:pt x="109470" y="272798"/>
                    <a:pt x="121964" y="299479"/>
                  </a:cubicBezTo>
                  <a:cubicBezTo>
                    <a:pt x="80131" y="279861"/>
                    <a:pt x="45435" y="247719"/>
                    <a:pt x="22682" y="207505"/>
                  </a:cubicBezTo>
                  <a:cubicBezTo>
                    <a:pt x="123" y="166989"/>
                    <a:pt x="-5888" y="119316"/>
                    <a:pt x="5905" y="74468"/>
                  </a:cubicBezTo>
                  <a:cubicBezTo>
                    <a:pt x="9094" y="61651"/>
                    <a:pt x="15054" y="49689"/>
                    <a:pt x="23364" y="39425"/>
                  </a:cubicBezTo>
                  <a:cubicBezTo>
                    <a:pt x="25709" y="36721"/>
                    <a:pt x="28287" y="34230"/>
                    <a:pt x="31070" y="31980"/>
                  </a:cubicBezTo>
                  <a:cubicBezTo>
                    <a:pt x="42326" y="23244"/>
                    <a:pt x="55085" y="16641"/>
                    <a:pt x="68717" y="12495"/>
                  </a:cubicBezTo>
                  <a:cubicBezTo>
                    <a:pt x="76532" y="9768"/>
                    <a:pt x="84480" y="7434"/>
                    <a:pt x="92529" y="5502"/>
                  </a:cubicBezTo>
                  <a:cubicBezTo>
                    <a:pt x="110958" y="957"/>
                    <a:pt x="129966" y="-788"/>
                    <a:pt x="148915" y="326"/>
                  </a:cubicBezTo>
                  <a:cubicBezTo>
                    <a:pt x="158478" y="55"/>
                    <a:pt x="167739" y="3687"/>
                    <a:pt x="174567" y="10388"/>
                  </a:cubicBezTo>
                  <a:cubicBezTo>
                    <a:pt x="180510" y="17807"/>
                    <a:pt x="177833" y="31725"/>
                    <a:pt x="168394" y="32941"/>
                  </a:cubicBezTo>
                  <a:lnTo>
                    <a:pt x="168184" y="35549"/>
                  </a:lnTo>
                  <a:lnTo>
                    <a:pt x="168735" y="35579"/>
                  </a:lnTo>
                  <a:cubicBezTo>
                    <a:pt x="176268" y="35937"/>
                    <a:pt x="183637" y="37907"/>
                    <a:pt x="190344" y="41357"/>
                  </a:cubicBezTo>
                  <a:cubicBezTo>
                    <a:pt x="197143" y="44921"/>
                    <a:pt x="201546" y="51819"/>
                    <a:pt x="201916" y="59487"/>
                  </a:cubicBezTo>
                  <a:cubicBezTo>
                    <a:pt x="201143" y="67750"/>
                    <a:pt x="195846" y="74900"/>
                    <a:pt x="188167" y="78048"/>
                  </a:cubicBezTo>
                  <a:cubicBezTo>
                    <a:pt x="180599" y="81036"/>
                    <a:pt x="172548" y="82613"/>
                    <a:pt x="164413" y="82701"/>
                  </a:cubicBezTo>
                  <a:lnTo>
                    <a:pt x="164456" y="83186"/>
                  </a:lnTo>
                  <a:cubicBezTo>
                    <a:pt x="166464" y="83017"/>
                    <a:pt x="168399" y="82915"/>
                    <a:pt x="170403" y="82816"/>
                  </a:cubicBezTo>
                  <a:cubicBezTo>
                    <a:pt x="178967" y="82517"/>
                    <a:pt x="188845" y="83392"/>
                    <a:pt x="193566" y="90469"/>
                  </a:cubicBezTo>
                  <a:cubicBezTo>
                    <a:pt x="196967" y="96472"/>
                    <a:pt x="196568" y="103904"/>
                    <a:pt x="192544" y="109507"/>
                  </a:cubicBezTo>
                  <a:cubicBezTo>
                    <a:pt x="188569" y="114953"/>
                    <a:pt x="183486" y="119496"/>
                    <a:pt x="177630" y="122837"/>
                  </a:cubicBezTo>
                  <a:cubicBezTo>
                    <a:pt x="159421" y="134707"/>
                    <a:pt x="140138" y="144841"/>
                    <a:pt x="120034" y="153107"/>
                  </a:cubicBezTo>
                  <a:close/>
                </a:path>
              </a:pathLst>
            </a:custGeom>
            <a:solidFill>
              <a:srgbClr val="C86D3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 name="Google Shape;1930;p30">
              <a:extLst>
                <a:ext uri="{FF2B5EF4-FFF2-40B4-BE49-F238E27FC236}">
                  <a16:creationId xmlns:a16="http://schemas.microsoft.com/office/drawing/2014/main" id="{6B3B1B1D-4529-1969-0A6E-E5EE9A7FF6B2}"/>
                </a:ext>
              </a:extLst>
            </p:cNvPr>
            <p:cNvSpPr/>
            <p:nvPr/>
          </p:nvSpPr>
          <p:spPr>
            <a:xfrm>
              <a:off x="1592051" y="3502571"/>
              <a:ext cx="82153" cy="122300"/>
            </a:xfrm>
            <a:custGeom>
              <a:avLst/>
              <a:gdLst/>
              <a:ahLst/>
              <a:cxnLst/>
              <a:rect l="l" t="t" r="r" b="b"/>
              <a:pathLst>
                <a:path w="64182" h="95547" extrusionOk="0">
                  <a:moveTo>
                    <a:pt x="63030" y="61012"/>
                  </a:moveTo>
                  <a:lnTo>
                    <a:pt x="64183" y="69070"/>
                  </a:lnTo>
                  <a:cubicBezTo>
                    <a:pt x="56134" y="71002"/>
                    <a:pt x="48187" y="73336"/>
                    <a:pt x="40371" y="76063"/>
                  </a:cubicBezTo>
                  <a:cubicBezTo>
                    <a:pt x="26740" y="80209"/>
                    <a:pt x="13981" y="86812"/>
                    <a:pt x="2725" y="95548"/>
                  </a:cubicBezTo>
                  <a:lnTo>
                    <a:pt x="0" y="92369"/>
                  </a:lnTo>
                  <a:cubicBezTo>
                    <a:pt x="12876" y="70796"/>
                    <a:pt x="6892" y="43593"/>
                    <a:pt x="5620" y="18503"/>
                  </a:cubicBezTo>
                  <a:cubicBezTo>
                    <a:pt x="5243" y="15171"/>
                    <a:pt x="5636" y="11796"/>
                    <a:pt x="6769" y="8639"/>
                  </a:cubicBezTo>
                  <a:cubicBezTo>
                    <a:pt x="9652" y="3507"/>
                    <a:pt x="14997" y="243"/>
                    <a:pt x="20879" y="22"/>
                  </a:cubicBezTo>
                  <a:cubicBezTo>
                    <a:pt x="35273" y="-475"/>
                    <a:pt x="48679" y="7318"/>
                    <a:pt x="55371" y="20071"/>
                  </a:cubicBezTo>
                  <a:cubicBezTo>
                    <a:pt x="61745" y="32719"/>
                    <a:pt x="64400" y="46915"/>
                    <a:pt x="63030" y="61012"/>
                  </a:cubicBezTo>
                  <a:close/>
                </a:path>
              </a:pathLst>
            </a:custGeom>
            <a:solidFill>
              <a:srgbClr val="A85B2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 name="Google Shape;1931;p30">
              <a:extLst>
                <a:ext uri="{FF2B5EF4-FFF2-40B4-BE49-F238E27FC236}">
                  <a16:creationId xmlns:a16="http://schemas.microsoft.com/office/drawing/2014/main" id="{0A4C1D70-8600-EA4E-A002-6A1984B54223}"/>
                </a:ext>
              </a:extLst>
            </p:cNvPr>
            <p:cNvSpPr/>
            <p:nvPr/>
          </p:nvSpPr>
          <p:spPr>
            <a:xfrm>
              <a:off x="1664893" y="3761848"/>
              <a:ext cx="138422" cy="97157"/>
            </a:xfrm>
            <a:custGeom>
              <a:avLst/>
              <a:gdLst/>
              <a:ahLst/>
              <a:cxnLst/>
              <a:rect l="l" t="t" r="r" b="b"/>
              <a:pathLst>
                <a:path w="108142" h="75904" extrusionOk="0">
                  <a:moveTo>
                    <a:pt x="103002" y="5113"/>
                  </a:moveTo>
                  <a:cubicBezTo>
                    <a:pt x="101045" y="3214"/>
                    <a:pt x="98657" y="1815"/>
                    <a:pt x="96042" y="1037"/>
                  </a:cubicBezTo>
                  <a:cubicBezTo>
                    <a:pt x="89953" y="-325"/>
                    <a:pt x="83640" y="-346"/>
                    <a:pt x="77543" y="978"/>
                  </a:cubicBezTo>
                  <a:cubicBezTo>
                    <a:pt x="69243" y="2180"/>
                    <a:pt x="61039" y="3968"/>
                    <a:pt x="52992" y="6328"/>
                  </a:cubicBezTo>
                  <a:cubicBezTo>
                    <a:pt x="35290" y="11716"/>
                    <a:pt x="15336" y="17372"/>
                    <a:pt x="390" y="28729"/>
                  </a:cubicBezTo>
                  <a:cubicBezTo>
                    <a:pt x="-359" y="29299"/>
                    <a:pt x="23" y="30737"/>
                    <a:pt x="1089" y="30388"/>
                  </a:cubicBezTo>
                  <a:cubicBezTo>
                    <a:pt x="9872" y="27519"/>
                    <a:pt x="18163" y="23228"/>
                    <a:pt x="26871" y="20119"/>
                  </a:cubicBezTo>
                  <a:cubicBezTo>
                    <a:pt x="35579" y="16801"/>
                    <a:pt x="44500" y="14069"/>
                    <a:pt x="53572" y="11939"/>
                  </a:cubicBezTo>
                  <a:cubicBezTo>
                    <a:pt x="62852" y="9964"/>
                    <a:pt x="72116" y="7832"/>
                    <a:pt x="81563" y="6773"/>
                  </a:cubicBezTo>
                  <a:cubicBezTo>
                    <a:pt x="87805" y="6074"/>
                    <a:pt x="97953" y="5540"/>
                    <a:pt x="100634" y="12724"/>
                  </a:cubicBezTo>
                  <a:cubicBezTo>
                    <a:pt x="104141" y="22115"/>
                    <a:pt x="93957" y="29003"/>
                    <a:pt x="87012" y="32760"/>
                  </a:cubicBezTo>
                  <a:cubicBezTo>
                    <a:pt x="78414" y="37413"/>
                    <a:pt x="69755" y="41924"/>
                    <a:pt x="61192" y="46646"/>
                  </a:cubicBezTo>
                  <a:cubicBezTo>
                    <a:pt x="52438" y="51475"/>
                    <a:pt x="43698" y="56323"/>
                    <a:pt x="34972" y="61190"/>
                  </a:cubicBezTo>
                  <a:cubicBezTo>
                    <a:pt x="26385" y="64967"/>
                    <a:pt x="18287" y="69769"/>
                    <a:pt x="10854" y="75493"/>
                  </a:cubicBezTo>
                  <a:cubicBezTo>
                    <a:pt x="10762" y="75591"/>
                    <a:pt x="10767" y="75746"/>
                    <a:pt x="10865" y="75839"/>
                  </a:cubicBezTo>
                  <a:cubicBezTo>
                    <a:pt x="10925" y="75895"/>
                    <a:pt x="11010" y="75918"/>
                    <a:pt x="11090" y="75898"/>
                  </a:cubicBezTo>
                  <a:lnTo>
                    <a:pt x="11090" y="75897"/>
                  </a:lnTo>
                  <a:cubicBezTo>
                    <a:pt x="19498" y="73392"/>
                    <a:pt x="27569" y="69870"/>
                    <a:pt x="35124" y="65408"/>
                  </a:cubicBezTo>
                  <a:cubicBezTo>
                    <a:pt x="43285" y="61541"/>
                    <a:pt x="51506" y="57824"/>
                    <a:pt x="59621" y="53858"/>
                  </a:cubicBezTo>
                  <a:cubicBezTo>
                    <a:pt x="68029" y="49750"/>
                    <a:pt x="76532" y="45866"/>
                    <a:pt x="84871" y="41613"/>
                  </a:cubicBezTo>
                  <a:cubicBezTo>
                    <a:pt x="91849" y="38772"/>
                    <a:pt x="98150" y="34492"/>
                    <a:pt x="103363" y="29052"/>
                  </a:cubicBezTo>
                  <a:cubicBezTo>
                    <a:pt x="109874" y="22342"/>
                    <a:pt x="109712" y="11625"/>
                    <a:pt x="103002" y="511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99" name="Google Shape;1932;p30">
              <a:extLst>
                <a:ext uri="{FF2B5EF4-FFF2-40B4-BE49-F238E27FC236}">
                  <a16:creationId xmlns:a16="http://schemas.microsoft.com/office/drawing/2014/main" id="{24658827-7E17-FEF7-969A-6C21183C4024}"/>
                </a:ext>
              </a:extLst>
            </p:cNvPr>
            <p:cNvGrpSpPr/>
            <p:nvPr/>
          </p:nvGrpSpPr>
          <p:grpSpPr>
            <a:xfrm>
              <a:off x="1551280" y="3500541"/>
              <a:ext cx="266263" cy="469896"/>
              <a:chOff x="5130540" y="5908202"/>
              <a:chExt cx="208132" cy="367307"/>
            </a:xfrm>
          </p:grpSpPr>
          <p:sp>
            <p:nvSpPr>
              <p:cNvPr id="110" name="Google Shape;1933;p30">
                <a:extLst>
                  <a:ext uri="{FF2B5EF4-FFF2-40B4-BE49-F238E27FC236}">
                    <a16:creationId xmlns:a16="http://schemas.microsoft.com/office/drawing/2014/main" id="{5654D1A0-54DA-640A-1D6F-6EA8C1E91388}"/>
                  </a:ext>
                </a:extLst>
              </p:cNvPr>
              <p:cNvSpPr/>
              <p:nvPr/>
            </p:nvSpPr>
            <p:spPr>
              <a:xfrm>
                <a:off x="5130540" y="5970599"/>
                <a:ext cx="208132" cy="304910"/>
              </a:xfrm>
              <a:custGeom>
                <a:avLst/>
                <a:gdLst/>
                <a:ahLst/>
                <a:cxnLst/>
                <a:rect l="l" t="t" r="r" b="b"/>
                <a:pathLst>
                  <a:path w="208132" h="304910" extrusionOk="0">
                    <a:moveTo>
                      <a:pt x="207390" y="66922"/>
                    </a:moveTo>
                    <a:cubicBezTo>
                      <a:pt x="211781" y="50802"/>
                      <a:pt x="195830" y="39451"/>
                      <a:pt x="182061" y="36627"/>
                    </a:cubicBezTo>
                    <a:cubicBezTo>
                      <a:pt x="179989" y="36263"/>
                      <a:pt x="177897" y="36101"/>
                      <a:pt x="175816" y="35818"/>
                    </a:cubicBezTo>
                    <a:cubicBezTo>
                      <a:pt x="182825" y="31820"/>
                      <a:pt x="185613" y="23127"/>
                      <a:pt x="182238" y="15799"/>
                    </a:cubicBezTo>
                    <a:cubicBezTo>
                      <a:pt x="176906" y="1735"/>
                      <a:pt x="158004" y="456"/>
                      <a:pt x="145354" y="47"/>
                    </a:cubicBezTo>
                    <a:cubicBezTo>
                      <a:pt x="125536" y="-381"/>
                      <a:pt x="105763" y="2123"/>
                      <a:pt x="86677" y="7477"/>
                    </a:cubicBezTo>
                    <a:cubicBezTo>
                      <a:pt x="68371" y="11643"/>
                      <a:pt x="51000" y="19179"/>
                      <a:pt x="35450" y="29699"/>
                    </a:cubicBezTo>
                    <a:cubicBezTo>
                      <a:pt x="6602" y="51102"/>
                      <a:pt x="-858" y="91748"/>
                      <a:pt x="76" y="125666"/>
                    </a:cubicBezTo>
                    <a:cubicBezTo>
                      <a:pt x="1359" y="162534"/>
                      <a:pt x="13209" y="198257"/>
                      <a:pt x="34215" y="228582"/>
                    </a:cubicBezTo>
                    <a:cubicBezTo>
                      <a:pt x="57176" y="261209"/>
                      <a:pt x="88145" y="287381"/>
                      <a:pt x="124145" y="304580"/>
                    </a:cubicBezTo>
                    <a:cubicBezTo>
                      <a:pt x="125468" y="305298"/>
                      <a:pt x="127124" y="304808"/>
                      <a:pt x="127842" y="303484"/>
                    </a:cubicBezTo>
                    <a:cubicBezTo>
                      <a:pt x="128283" y="302673"/>
                      <a:pt x="128283" y="301695"/>
                      <a:pt x="127843" y="300883"/>
                    </a:cubicBezTo>
                    <a:cubicBezTo>
                      <a:pt x="115725" y="274306"/>
                      <a:pt x="106839" y="246370"/>
                      <a:pt x="101375" y="217676"/>
                    </a:cubicBezTo>
                    <a:cubicBezTo>
                      <a:pt x="100770" y="214594"/>
                      <a:pt x="96213" y="215937"/>
                      <a:pt x="96709" y="218963"/>
                    </a:cubicBezTo>
                    <a:cubicBezTo>
                      <a:pt x="101277" y="245641"/>
                      <a:pt x="109130" y="271651"/>
                      <a:pt x="120088" y="296400"/>
                    </a:cubicBezTo>
                    <a:cubicBezTo>
                      <a:pt x="69821" y="269842"/>
                      <a:pt x="28191" y="225866"/>
                      <a:pt x="13117" y="170081"/>
                    </a:cubicBezTo>
                    <a:cubicBezTo>
                      <a:pt x="4534" y="139504"/>
                      <a:pt x="4629" y="107142"/>
                      <a:pt x="13392" y="76616"/>
                    </a:cubicBezTo>
                    <a:cubicBezTo>
                      <a:pt x="17388" y="60857"/>
                      <a:pt x="26102" y="46694"/>
                      <a:pt x="38369" y="36025"/>
                    </a:cubicBezTo>
                    <a:cubicBezTo>
                      <a:pt x="51858" y="26253"/>
                      <a:pt x="67079" y="19128"/>
                      <a:pt x="83224" y="15029"/>
                    </a:cubicBezTo>
                    <a:cubicBezTo>
                      <a:pt x="101055" y="9377"/>
                      <a:pt x="119573" y="6180"/>
                      <a:pt x="138267" y="5529"/>
                    </a:cubicBezTo>
                    <a:cubicBezTo>
                      <a:pt x="147561" y="4802"/>
                      <a:pt x="156911" y="5678"/>
                      <a:pt x="165909" y="8117"/>
                    </a:cubicBezTo>
                    <a:cubicBezTo>
                      <a:pt x="171138" y="9535"/>
                      <a:pt x="175525" y="13097"/>
                      <a:pt x="177987" y="17924"/>
                    </a:cubicBezTo>
                    <a:cubicBezTo>
                      <a:pt x="180832" y="23711"/>
                      <a:pt x="178448" y="30708"/>
                      <a:pt x="172660" y="33553"/>
                    </a:cubicBezTo>
                    <a:cubicBezTo>
                      <a:pt x="172281" y="33740"/>
                      <a:pt x="171892" y="33905"/>
                      <a:pt x="171495" y="34050"/>
                    </a:cubicBezTo>
                    <a:cubicBezTo>
                      <a:pt x="171002" y="34222"/>
                      <a:pt x="170623" y="34624"/>
                      <a:pt x="170480" y="35126"/>
                    </a:cubicBezTo>
                    <a:cubicBezTo>
                      <a:pt x="155073" y="33520"/>
                      <a:pt x="139514" y="34147"/>
                      <a:pt x="124286" y="36985"/>
                    </a:cubicBezTo>
                    <a:cubicBezTo>
                      <a:pt x="104342" y="39862"/>
                      <a:pt x="84997" y="45953"/>
                      <a:pt x="67003" y="55021"/>
                    </a:cubicBezTo>
                    <a:cubicBezTo>
                      <a:pt x="66095" y="55507"/>
                      <a:pt x="66719" y="57092"/>
                      <a:pt x="67717" y="56717"/>
                    </a:cubicBezTo>
                    <a:cubicBezTo>
                      <a:pt x="74734" y="54075"/>
                      <a:pt x="81526" y="50944"/>
                      <a:pt x="88733" y="48813"/>
                    </a:cubicBezTo>
                    <a:cubicBezTo>
                      <a:pt x="96303" y="46574"/>
                      <a:pt x="104158" y="45064"/>
                      <a:pt x="111895" y="43514"/>
                    </a:cubicBezTo>
                    <a:cubicBezTo>
                      <a:pt x="127686" y="40603"/>
                      <a:pt x="143772" y="39621"/>
                      <a:pt x="159799" y="40589"/>
                    </a:cubicBezTo>
                    <a:cubicBezTo>
                      <a:pt x="173558" y="41182"/>
                      <a:pt x="194376" y="41203"/>
                      <a:pt x="201330" y="55820"/>
                    </a:cubicBezTo>
                    <a:cubicBezTo>
                      <a:pt x="204509" y="64810"/>
                      <a:pt x="200270" y="74736"/>
                      <a:pt x="191578" y="78656"/>
                    </a:cubicBezTo>
                    <a:cubicBezTo>
                      <a:pt x="187184" y="80583"/>
                      <a:pt x="182621" y="82099"/>
                      <a:pt x="177948" y="83185"/>
                    </a:cubicBezTo>
                    <a:cubicBezTo>
                      <a:pt x="165060" y="82972"/>
                      <a:pt x="152191" y="84247"/>
                      <a:pt x="139596" y="86983"/>
                    </a:cubicBezTo>
                    <a:cubicBezTo>
                      <a:pt x="120955" y="89896"/>
                      <a:pt x="102906" y="95792"/>
                      <a:pt x="86141" y="104445"/>
                    </a:cubicBezTo>
                    <a:cubicBezTo>
                      <a:pt x="85448" y="104877"/>
                      <a:pt x="85237" y="105789"/>
                      <a:pt x="85670" y="106482"/>
                    </a:cubicBezTo>
                    <a:cubicBezTo>
                      <a:pt x="86008" y="107024"/>
                      <a:pt x="86655" y="107287"/>
                      <a:pt x="87275" y="107135"/>
                    </a:cubicBezTo>
                    <a:cubicBezTo>
                      <a:pt x="104106" y="100873"/>
                      <a:pt x="121344" y="95763"/>
                      <a:pt x="138869" y="91842"/>
                    </a:cubicBezTo>
                    <a:cubicBezTo>
                      <a:pt x="147823" y="90120"/>
                      <a:pt x="156876" y="88960"/>
                      <a:pt x="165975" y="88370"/>
                    </a:cubicBezTo>
                    <a:cubicBezTo>
                      <a:pt x="173658" y="87056"/>
                      <a:pt x="181553" y="87818"/>
                      <a:pt x="188845" y="90575"/>
                    </a:cubicBezTo>
                    <a:cubicBezTo>
                      <a:pt x="195499" y="94411"/>
                      <a:pt x="197785" y="102915"/>
                      <a:pt x="193949" y="109570"/>
                    </a:cubicBezTo>
                    <a:cubicBezTo>
                      <a:pt x="193280" y="110731"/>
                      <a:pt x="192447" y="111789"/>
                      <a:pt x="191474" y="112712"/>
                    </a:cubicBezTo>
                    <a:cubicBezTo>
                      <a:pt x="185455" y="118897"/>
                      <a:pt x="178527" y="124127"/>
                      <a:pt x="170930" y="128222"/>
                    </a:cubicBezTo>
                    <a:cubicBezTo>
                      <a:pt x="155598" y="138239"/>
                      <a:pt x="139646" y="147273"/>
                      <a:pt x="123168" y="155267"/>
                    </a:cubicBezTo>
                    <a:cubicBezTo>
                      <a:pt x="122836" y="155474"/>
                      <a:pt x="122734" y="155912"/>
                      <a:pt x="122941" y="156244"/>
                    </a:cubicBezTo>
                    <a:cubicBezTo>
                      <a:pt x="123104" y="156504"/>
                      <a:pt x="123415" y="156631"/>
                      <a:pt x="123712" y="156558"/>
                    </a:cubicBezTo>
                    <a:lnTo>
                      <a:pt x="123712" y="156557"/>
                    </a:lnTo>
                    <a:cubicBezTo>
                      <a:pt x="139584" y="151071"/>
                      <a:pt x="154975" y="144284"/>
                      <a:pt x="169730" y="136266"/>
                    </a:cubicBezTo>
                    <a:cubicBezTo>
                      <a:pt x="181660" y="129750"/>
                      <a:pt x="197688" y="121846"/>
                      <a:pt x="201942" y="107785"/>
                    </a:cubicBezTo>
                    <a:cubicBezTo>
                      <a:pt x="205382" y="98410"/>
                      <a:pt x="200572" y="88021"/>
                      <a:pt x="191198" y="84580"/>
                    </a:cubicBezTo>
                    <a:cubicBezTo>
                      <a:pt x="190308" y="84254"/>
                      <a:pt x="189393" y="83997"/>
                      <a:pt x="188463" y="83814"/>
                    </a:cubicBezTo>
                    <a:cubicBezTo>
                      <a:pt x="197379" y="82053"/>
                      <a:pt x="204630" y="75581"/>
                      <a:pt x="207390" y="6692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 name="Google Shape;1934;p30">
                <a:extLst>
                  <a:ext uri="{FF2B5EF4-FFF2-40B4-BE49-F238E27FC236}">
                    <a16:creationId xmlns:a16="http://schemas.microsoft.com/office/drawing/2014/main" id="{100E6299-B99D-6532-333A-338DDA597C52}"/>
                  </a:ext>
                </a:extLst>
              </p:cNvPr>
              <p:cNvSpPr/>
              <p:nvPr/>
            </p:nvSpPr>
            <p:spPr>
              <a:xfrm>
                <a:off x="5161710" y="5908202"/>
                <a:ext cx="66553" cy="94634"/>
              </a:xfrm>
              <a:custGeom>
                <a:avLst/>
                <a:gdLst/>
                <a:ahLst/>
                <a:cxnLst/>
                <a:rect l="l" t="t" r="r" b="b"/>
                <a:pathLst>
                  <a:path w="66553" h="94634" extrusionOk="0">
                    <a:moveTo>
                      <a:pt x="714" y="94634"/>
                    </a:moveTo>
                    <a:cubicBezTo>
                      <a:pt x="836" y="94633"/>
                      <a:pt x="956" y="94600"/>
                      <a:pt x="1062" y="94540"/>
                    </a:cubicBezTo>
                    <a:lnTo>
                      <a:pt x="1061" y="94540"/>
                    </a:lnTo>
                    <a:cubicBezTo>
                      <a:pt x="5412" y="89906"/>
                      <a:pt x="8117" y="83969"/>
                      <a:pt x="8760" y="77646"/>
                    </a:cubicBezTo>
                    <a:cubicBezTo>
                      <a:pt x="10205" y="70529"/>
                      <a:pt x="10833" y="63270"/>
                      <a:pt x="10630" y="56010"/>
                    </a:cubicBezTo>
                    <a:cubicBezTo>
                      <a:pt x="10529" y="48155"/>
                      <a:pt x="9748" y="40331"/>
                      <a:pt x="9084" y="32510"/>
                    </a:cubicBezTo>
                    <a:cubicBezTo>
                      <a:pt x="8473" y="25298"/>
                      <a:pt x="5227" y="14273"/>
                      <a:pt x="10480" y="8209"/>
                    </a:cubicBezTo>
                    <a:cubicBezTo>
                      <a:pt x="16302" y="3035"/>
                      <a:pt x="24469" y="1420"/>
                      <a:pt x="31822" y="3990"/>
                    </a:cubicBezTo>
                    <a:cubicBezTo>
                      <a:pt x="39060" y="6013"/>
                      <a:pt x="45466" y="10286"/>
                      <a:pt x="50116" y="16190"/>
                    </a:cubicBezTo>
                    <a:cubicBezTo>
                      <a:pt x="60422" y="28975"/>
                      <a:pt x="62014" y="46830"/>
                      <a:pt x="61214" y="62601"/>
                    </a:cubicBezTo>
                    <a:cubicBezTo>
                      <a:pt x="61051" y="65812"/>
                      <a:pt x="66089" y="65818"/>
                      <a:pt x="66215" y="62601"/>
                    </a:cubicBezTo>
                    <a:cubicBezTo>
                      <a:pt x="67523" y="48880"/>
                      <a:pt x="65028" y="35064"/>
                      <a:pt x="59004" y="22667"/>
                    </a:cubicBezTo>
                    <a:cubicBezTo>
                      <a:pt x="53481" y="12497"/>
                      <a:pt x="44277" y="4825"/>
                      <a:pt x="33279" y="1225"/>
                    </a:cubicBezTo>
                    <a:cubicBezTo>
                      <a:pt x="24245" y="-1401"/>
                      <a:pt x="10664" y="-312"/>
                      <a:pt x="6260" y="9522"/>
                    </a:cubicBezTo>
                    <a:cubicBezTo>
                      <a:pt x="4542" y="15197"/>
                      <a:pt x="4102" y="21182"/>
                      <a:pt x="4971" y="27047"/>
                    </a:cubicBezTo>
                    <a:cubicBezTo>
                      <a:pt x="5302" y="34109"/>
                      <a:pt x="6165" y="41147"/>
                      <a:pt x="6590" y="48206"/>
                    </a:cubicBezTo>
                    <a:cubicBezTo>
                      <a:pt x="7211" y="55889"/>
                      <a:pt x="7139" y="63612"/>
                      <a:pt x="6375" y="71282"/>
                    </a:cubicBezTo>
                    <a:cubicBezTo>
                      <a:pt x="5877" y="75586"/>
                      <a:pt x="4932" y="79826"/>
                      <a:pt x="3556" y="83934"/>
                    </a:cubicBezTo>
                    <a:cubicBezTo>
                      <a:pt x="2003" y="87124"/>
                      <a:pt x="811" y="90477"/>
                      <a:pt x="0" y="93931"/>
                    </a:cubicBezTo>
                    <a:cubicBezTo>
                      <a:pt x="3" y="94322"/>
                      <a:pt x="322" y="94637"/>
                      <a:pt x="714" y="94634"/>
                    </a:cubicBezTo>
                    <a:cubicBezTo>
                      <a:pt x="714" y="94634"/>
                      <a:pt x="714" y="94634"/>
                      <a:pt x="714" y="9463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00" name="Google Shape;1935;p30">
              <a:extLst>
                <a:ext uri="{FF2B5EF4-FFF2-40B4-BE49-F238E27FC236}">
                  <a16:creationId xmlns:a16="http://schemas.microsoft.com/office/drawing/2014/main" id="{14C6627C-4C23-B673-D359-4DD0B3A61E75}"/>
                </a:ext>
              </a:extLst>
            </p:cNvPr>
            <p:cNvSpPr/>
            <p:nvPr/>
          </p:nvSpPr>
          <p:spPr>
            <a:xfrm>
              <a:off x="4053461" y="3457567"/>
              <a:ext cx="81993" cy="122061"/>
            </a:xfrm>
            <a:custGeom>
              <a:avLst/>
              <a:gdLst/>
              <a:ahLst/>
              <a:cxnLst/>
              <a:rect l="l" t="t" r="r" b="b"/>
              <a:pathLst>
                <a:path w="64182" h="95547" extrusionOk="0">
                  <a:moveTo>
                    <a:pt x="1153" y="61013"/>
                  </a:moveTo>
                  <a:lnTo>
                    <a:pt x="0" y="69070"/>
                  </a:lnTo>
                  <a:cubicBezTo>
                    <a:pt x="8049" y="71002"/>
                    <a:pt x="15995" y="73336"/>
                    <a:pt x="23811" y="76063"/>
                  </a:cubicBezTo>
                  <a:cubicBezTo>
                    <a:pt x="37443" y="80209"/>
                    <a:pt x="50202" y="86812"/>
                    <a:pt x="61458" y="95548"/>
                  </a:cubicBezTo>
                  <a:lnTo>
                    <a:pt x="64183" y="92369"/>
                  </a:lnTo>
                  <a:cubicBezTo>
                    <a:pt x="51306" y="70796"/>
                    <a:pt x="57291" y="43593"/>
                    <a:pt x="58563" y="18503"/>
                  </a:cubicBezTo>
                  <a:cubicBezTo>
                    <a:pt x="58940" y="15171"/>
                    <a:pt x="58546" y="11796"/>
                    <a:pt x="57413" y="8639"/>
                  </a:cubicBezTo>
                  <a:cubicBezTo>
                    <a:pt x="54530" y="3507"/>
                    <a:pt x="49185" y="243"/>
                    <a:pt x="43302" y="22"/>
                  </a:cubicBezTo>
                  <a:cubicBezTo>
                    <a:pt x="28909" y="-474"/>
                    <a:pt x="15503" y="7318"/>
                    <a:pt x="8811" y="20071"/>
                  </a:cubicBezTo>
                  <a:cubicBezTo>
                    <a:pt x="2438" y="32719"/>
                    <a:pt x="-218" y="46916"/>
                    <a:pt x="1153" y="61013"/>
                  </a:cubicBezTo>
                  <a:close/>
                </a:path>
              </a:pathLst>
            </a:custGeom>
            <a:solidFill>
              <a:srgbClr val="F5DBD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 name="Google Shape;1936;p30">
              <a:extLst>
                <a:ext uri="{FF2B5EF4-FFF2-40B4-BE49-F238E27FC236}">
                  <a16:creationId xmlns:a16="http://schemas.microsoft.com/office/drawing/2014/main" id="{CF896A95-C341-7413-FE29-DDC9D90FFA39}"/>
                </a:ext>
              </a:extLst>
            </p:cNvPr>
            <p:cNvSpPr/>
            <p:nvPr/>
          </p:nvSpPr>
          <p:spPr>
            <a:xfrm>
              <a:off x="3913520" y="3538888"/>
              <a:ext cx="257946" cy="382583"/>
            </a:xfrm>
            <a:custGeom>
              <a:avLst/>
              <a:gdLst/>
              <a:ahLst/>
              <a:cxnLst/>
              <a:rect l="l" t="t" r="r" b="b"/>
              <a:pathLst>
                <a:path w="201915" h="299478" extrusionOk="0">
                  <a:moveTo>
                    <a:pt x="81644" y="153811"/>
                  </a:moveTo>
                  <a:cubicBezTo>
                    <a:pt x="66960" y="148670"/>
                    <a:pt x="51801" y="145004"/>
                    <a:pt x="36390" y="142868"/>
                  </a:cubicBezTo>
                  <a:cubicBezTo>
                    <a:pt x="28055" y="141661"/>
                    <a:pt x="17726" y="141871"/>
                    <a:pt x="13428" y="149132"/>
                  </a:cubicBezTo>
                  <a:cubicBezTo>
                    <a:pt x="10807" y="154764"/>
                    <a:pt x="11816" y="161419"/>
                    <a:pt x="15989" y="166020"/>
                  </a:cubicBezTo>
                  <a:cubicBezTo>
                    <a:pt x="20199" y="170420"/>
                    <a:pt x="25238" y="173945"/>
                    <a:pt x="30815" y="176390"/>
                  </a:cubicBezTo>
                  <a:cubicBezTo>
                    <a:pt x="55764" y="189181"/>
                    <a:pt x="80691" y="201974"/>
                    <a:pt x="105595" y="214767"/>
                  </a:cubicBezTo>
                  <a:lnTo>
                    <a:pt x="106394" y="215551"/>
                  </a:lnTo>
                  <a:cubicBezTo>
                    <a:pt x="101338" y="244575"/>
                    <a:pt x="92445" y="272798"/>
                    <a:pt x="79951" y="299478"/>
                  </a:cubicBezTo>
                  <a:cubicBezTo>
                    <a:pt x="121784" y="279862"/>
                    <a:pt x="156482" y="247720"/>
                    <a:pt x="179234" y="207505"/>
                  </a:cubicBezTo>
                  <a:cubicBezTo>
                    <a:pt x="201793" y="166988"/>
                    <a:pt x="207804" y="119316"/>
                    <a:pt x="196011" y="74468"/>
                  </a:cubicBezTo>
                  <a:cubicBezTo>
                    <a:pt x="192822" y="61651"/>
                    <a:pt x="186862" y="49689"/>
                    <a:pt x="178552" y="39424"/>
                  </a:cubicBezTo>
                  <a:cubicBezTo>
                    <a:pt x="176207" y="36721"/>
                    <a:pt x="173628" y="34230"/>
                    <a:pt x="170846" y="31980"/>
                  </a:cubicBezTo>
                  <a:cubicBezTo>
                    <a:pt x="159589" y="23244"/>
                    <a:pt x="146830" y="16641"/>
                    <a:pt x="133198" y="12495"/>
                  </a:cubicBezTo>
                  <a:cubicBezTo>
                    <a:pt x="125383" y="9768"/>
                    <a:pt x="117436" y="7434"/>
                    <a:pt x="109387" y="5502"/>
                  </a:cubicBezTo>
                  <a:cubicBezTo>
                    <a:pt x="90958" y="956"/>
                    <a:pt x="71950" y="-789"/>
                    <a:pt x="53001" y="327"/>
                  </a:cubicBezTo>
                  <a:cubicBezTo>
                    <a:pt x="43438" y="54"/>
                    <a:pt x="34176" y="3687"/>
                    <a:pt x="27348" y="10389"/>
                  </a:cubicBezTo>
                  <a:cubicBezTo>
                    <a:pt x="21405" y="17806"/>
                    <a:pt x="24082" y="31724"/>
                    <a:pt x="33522" y="32942"/>
                  </a:cubicBezTo>
                  <a:lnTo>
                    <a:pt x="33731" y="35549"/>
                  </a:lnTo>
                  <a:lnTo>
                    <a:pt x="33181" y="35579"/>
                  </a:lnTo>
                  <a:cubicBezTo>
                    <a:pt x="25648" y="35937"/>
                    <a:pt x="18279" y="37907"/>
                    <a:pt x="11572" y="41357"/>
                  </a:cubicBezTo>
                  <a:cubicBezTo>
                    <a:pt x="4773" y="44921"/>
                    <a:pt x="370" y="51819"/>
                    <a:pt x="0" y="59486"/>
                  </a:cubicBezTo>
                  <a:cubicBezTo>
                    <a:pt x="773" y="67749"/>
                    <a:pt x="6069" y="74900"/>
                    <a:pt x="13748" y="78048"/>
                  </a:cubicBezTo>
                  <a:cubicBezTo>
                    <a:pt x="21316" y="81036"/>
                    <a:pt x="29367" y="82613"/>
                    <a:pt x="37502" y="82700"/>
                  </a:cubicBezTo>
                  <a:lnTo>
                    <a:pt x="37460" y="83185"/>
                  </a:lnTo>
                  <a:cubicBezTo>
                    <a:pt x="35452" y="83018"/>
                    <a:pt x="33516" y="82914"/>
                    <a:pt x="31512" y="82815"/>
                  </a:cubicBezTo>
                  <a:cubicBezTo>
                    <a:pt x="22949" y="82516"/>
                    <a:pt x="13070" y="83391"/>
                    <a:pt x="8349" y="90469"/>
                  </a:cubicBezTo>
                  <a:cubicBezTo>
                    <a:pt x="4948" y="96471"/>
                    <a:pt x="5347" y="103903"/>
                    <a:pt x="9372" y="109507"/>
                  </a:cubicBezTo>
                  <a:cubicBezTo>
                    <a:pt x="13347" y="114953"/>
                    <a:pt x="18430" y="119496"/>
                    <a:pt x="24286" y="122837"/>
                  </a:cubicBezTo>
                  <a:cubicBezTo>
                    <a:pt x="42495" y="134707"/>
                    <a:pt x="61778" y="144841"/>
                    <a:pt x="81882" y="153106"/>
                  </a:cubicBezTo>
                  <a:close/>
                </a:path>
              </a:pathLst>
            </a:custGeom>
            <a:solidFill>
              <a:srgbClr val="C86D3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 name="Google Shape;1937;p30">
              <a:extLst>
                <a:ext uri="{FF2B5EF4-FFF2-40B4-BE49-F238E27FC236}">
                  <a16:creationId xmlns:a16="http://schemas.microsoft.com/office/drawing/2014/main" id="{FA093109-6BD5-4BDD-D66C-3B2C661CBD55}"/>
                </a:ext>
              </a:extLst>
            </p:cNvPr>
            <p:cNvSpPr/>
            <p:nvPr/>
          </p:nvSpPr>
          <p:spPr>
            <a:xfrm>
              <a:off x="4053461" y="3457567"/>
              <a:ext cx="81993" cy="122061"/>
            </a:xfrm>
            <a:custGeom>
              <a:avLst/>
              <a:gdLst/>
              <a:ahLst/>
              <a:cxnLst/>
              <a:rect l="l" t="t" r="r" b="b"/>
              <a:pathLst>
                <a:path w="64182" h="95547" extrusionOk="0">
                  <a:moveTo>
                    <a:pt x="1153" y="61013"/>
                  </a:moveTo>
                  <a:lnTo>
                    <a:pt x="0" y="69070"/>
                  </a:lnTo>
                  <a:cubicBezTo>
                    <a:pt x="8049" y="71002"/>
                    <a:pt x="15995" y="73336"/>
                    <a:pt x="23811" y="76063"/>
                  </a:cubicBezTo>
                  <a:cubicBezTo>
                    <a:pt x="37443" y="80209"/>
                    <a:pt x="50202" y="86812"/>
                    <a:pt x="61458" y="95548"/>
                  </a:cubicBezTo>
                  <a:lnTo>
                    <a:pt x="64183" y="92369"/>
                  </a:lnTo>
                  <a:cubicBezTo>
                    <a:pt x="51306" y="70796"/>
                    <a:pt x="57291" y="43593"/>
                    <a:pt x="58563" y="18503"/>
                  </a:cubicBezTo>
                  <a:cubicBezTo>
                    <a:pt x="58940" y="15171"/>
                    <a:pt x="58546" y="11796"/>
                    <a:pt x="57413" y="8639"/>
                  </a:cubicBezTo>
                  <a:cubicBezTo>
                    <a:pt x="54530" y="3507"/>
                    <a:pt x="49185" y="243"/>
                    <a:pt x="43302" y="22"/>
                  </a:cubicBezTo>
                  <a:cubicBezTo>
                    <a:pt x="28909" y="-474"/>
                    <a:pt x="15503" y="7318"/>
                    <a:pt x="8811" y="20071"/>
                  </a:cubicBezTo>
                  <a:cubicBezTo>
                    <a:pt x="2438" y="32719"/>
                    <a:pt x="-218" y="46916"/>
                    <a:pt x="1153" y="61013"/>
                  </a:cubicBezTo>
                  <a:close/>
                </a:path>
              </a:pathLst>
            </a:custGeom>
            <a:solidFill>
              <a:srgbClr val="A85B2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03" name="Google Shape;1938;p30">
              <a:extLst>
                <a:ext uri="{FF2B5EF4-FFF2-40B4-BE49-F238E27FC236}">
                  <a16:creationId xmlns:a16="http://schemas.microsoft.com/office/drawing/2014/main" id="{55B3F397-E25F-41D7-EF84-C9EF9874844D}"/>
                </a:ext>
              </a:extLst>
            </p:cNvPr>
            <p:cNvGrpSpPr/>
            <p:nvPr/>
          </p:nvGrpSpPr>
          <p:grpSpPr>
            <a:xfrm>
              <a:off x="3910010" y="3455571"/>
              <a:ext cx="266403" cy="469897"/>
              <a:chOff x="6974306" y="5873050"/>
              <a:chExt cx="208241" cy="367308"/>
            </a:xfrm>
          </p:grpSpPr>
          <p:sp>
            <p:nvSpPr>
              <p:cNvPr id="108" name="Google Shape;1939;p30">
                <a:extLst>
                  <a:ext uri="{FF2B5EF4-FFF2-40B4-BE49-F238E27FC236}">
                    <a16:creationId xmlns:a16="http://schemas.microsoft.com/office/drawing/2014/main" id="{BA9660E9-B660-55A3-479E-42868115DDB7}"/>
                  </a:ext>
                </a:extLst>
              </p:cNvPr>
              <p:cNvSpPr/>
              <p:nvPr/>
            </p:nvSpPr>
            <p:spPr>
              <a:xfrm>
                <a:off x="6974306" y="5935127"/>
                <a:ext cx="208241" cy="305231"/>
              </a:xfrm>
              <a:custGeom>
                <a:avLst/>
                <a:gdLst/>
                <a:ahLst/>
                <a:cxnLst/>
                <a:rect l="l" t="t" r="r" b="b"/>
                <a:pathLst>
                  <a:path w="208241" h="305231" extrusionOk="0">
                    <a:moveTo>
                      <a:pt x="181635" y="37676"/>
                    </a:moveTo>
                    <a:cubicBezTo>
                      <a:pt x="168858" y="25880"/>
                      <a:pt x="153497" y="17236"/>
                      <a:pt x="136782" y="12436"/>
                    </a:cubicBezTo>
                    <a:cubicBezTo>
                      <a:pt x="118042" y="5940"/>
                      <a:pt x="98521" y="1966"/>
                      <a:pt x="78733" y="618"/>
                    </a:cubicBezTo>
                    <a:cubicBezTo>
                      <a:pt x="63533" y="-295"/>
                      <a:pt x="38586" y="-2150"/>
                      <a:pt x="28152" y="12027"/>
                    </a:cubicBezTo>
                    <a:cubicBezTo>
                      <a:pt x="22470" y="19480"/>
                      <a:pt x="23906" y="30129"/>
                      <a:pt x="31360" y="35811"/>
                    </a:cubicBezTo>
                    <a:cubicBezTo>
                      <a:pt x="31528" y="35939"/>
                      <a:pt x="31699" y="36065"/>
                      <a:pt x="31872" y="36187"/>
                    </a:cubicBezTo>
                    <a:cubicBezTo>
                      <a:pt x="29947" y="36457"/>
                      <a:pt x="28009" y="36605"/>
                      <a:pt x="26092" y="36946"/>
                    </a:cubicBezTo>
                    <a:cubicBezTo>
                      <a:pt x="12395" y="39806"/>
                      <a:pt x="-3712" y="51100"/>
                      <a:pt x="762" y="67241"/>
                    </a:cubicBezTo>
                    <a:cubicBezTo>
                      <a:pt x="3697" y="76203"/>
                      <a:pt x="11346" y="82808"/>
                      <a:pt x="20640" y="84406"/>
                    </a:cubicBezTo>
                    <a:cubicBezTo>
                      <a:pt x="11295" y="85378"/>
                      <a:pt x="4455" y="93661"/>
                      <a:pt x="5267" y="103020"/>
                    </a:cubicBezTo>
                    <a:cubicBezTo>
                      <a:pt x="6232" y="117822"/>
                      <a:pt x="20765" y="126394"/>
                      <a:pt x="32195" y="133102"/>
                    </a:cubicBezTo>
                    <a:cubicBezTo>
                      <a:pt x="40768" y="138056"/>
                      <a:pt x="49585" y="142573"/>
                      <a:pt x="58613" y="146638"/>
                    </a:cubicBezTo>
                    <a:cubicBezTo>
                      <a:pt x="55164" y="145787"/>
                      <a:pt x="51708" y="144959"/>
                      <a:pt x="48225" y="144255"/>
                    </a:cubicBezTo>
                    <a:cubicBezTo>
                      <a:pt x="41429" y="142586"/>
                      <a:pt x="34416" y="141976"/>
                      <a:pt x="27434" y="142445"/>
                    </a:cubicBezTo>
                    <a:cubicBezTo>
                      <a:pt x="18225" y="142721"/>
                      <a:pt x="10983" y="150410"/>
                      <a:pt x="11259" y="159619"/>
                    </a:cubicBezTo>
                    <a:cubicBezTo>
                      <a:pt x="11337" y="162203"/>
                      <a:pt x="12013" y="164732"/>
                      <a:pt x="13236" y="167010"/>
                    </a:cubicBezTo>
                    <a:cubicBezTo>
                      <a:pt x="16860" y="173157"/>
                      <a:pt x="22318" y="178016"/>
                      <a:pt x="28845" y="180904"/>
                    </a:cubicBezTo>
                    <a:cubicBezTo>
                      <a:pt x="36600" y="185036"/>
                      <a:pt x="44530" y="188851"/>
                      <a:pt x="52488" y="192574"/>
                    </a:cubicBezTo>
                    <a:cubicBezTo>
                      <a:pt x="61877" y="196965"/>
                      <a:pt x="71198" y="201492"/>
                      <a:pt x="80598" y="205865"/>
                    </a:cubicBezTo>
                    <a:cubicBezTo>
                      <a:pt x="85445" y="208121"/>
                      <a:pt x="90308" y="210365"/>
                      <a:pt x="95104" y="212730"/>
                    </a:cubicBezTo>
                    <a:cubicBezTo>
                      <a:pt x="98826" y="214848"/>
                      <a:pt x="102796" y="216498"/>
                      <a:pt x="106924" y="217640"/>
                    </a:cubicBezTo>
                    <a:cubicBezTo>
                      <a:pt x="106865" y="217755"/>
                      <a:pt x="106815" y="217874"/>
                      <a:pt x="106776" y="217997"/>
                    </a:cubicBezTo>
                    <a:cubicBezTo>
                      <a:pt x="101313" y="246691"/>
                      <a:pt x="92428" y="274626"/>
                      <a:pt x="80310" y="301203"/>
                    </a:cubicBezTo>
                    <a:cubicBezTo>
                      <a:pt x="79591" y="302526"/>
                      <a:pt x="80082" y="304182"/>
                      <a:pt x="81405" y="304901"/>
                    </a:cubicBezTo>
                    <a:cubicBezTo>
                      <a:pt x="82216" y="305341"/>
                      <a:pt x="83196" y="305341"/>
                      <a:pt x="84007" y="304901"/>
                    </a:cubicBezTo>
                    <a:cubicBezTo>
                      <a:pt x="148530" y="273301"/>
                      <a:pt x="198981" y="213585"/>
                      <a:pt x="207053" y="140667"/>
                    </a:cubicBezTo>
                    <a:cubicBezTo>
                      <a:pt x="210784" y="106962"/>
                      <a:pt x="206625" y="63165"/>
                      <a:pt x="181635" y="37676"/>
                    </a:cubicBezTo>
                    <a:close/>
                    <a:moveTo>
                      <a:pt x="157648" y="241357"/>
                    </a:moveTo>
                    <a:cubicBezTo>
                      <a:pt x="138253" y="264162"/>
                      <a:pt x="114613" y="282982"/>
                      <a:pt x="88042" y="296773"/>
                    </a:cubicBezTo>
                    <a:cubicBezTo>
                      <a:pt x="99012" y="272008"/>
                      <a:pt x="106872" y="245980"/>
                      <a:pt x="111444" y="219283"/>
                    </a:cubicBezTo>
                    <a:cubicBezTo>
                      <a:pt x="111682" y="217905"/>
                      <a:pt x="110759" y="216595"/>
                      <a:pt x="109381" y="216356"/>
                    </a:cubicBezTo>
                    <a:cubicBezTo>
                      <a:pt x="108655" y="216230"/>
                      <a:pt x="107910" y="216427"/>
                      <a:pt x="107341" y="216895"/>
                    </a:cubicBezTo>
                    <a:cubicBezTo>
                      <a:pt x="100228" y="211521"/>
                      <a:pt x="92520" y="206983"/>
                      <a:pt x="84371" y="203370"/>
                    </a:cubicBezTo>
                    <a:cubicBezTo>
                      <a:pt x="75638" y="198502"/>
                      <a:pt x="66898" y="193655"/>
                      <a:pt x="58150" y="188827"/>
                    </a:cubicBezTo>
                    <a:cubicBezTo>
                      <a:pt x="49588" y="184104"/>
                      <a:pt x="40929" y="179593"/>
                      <a:pt x="32330" y="174940"/>
                    </a:cubicBezTo>
                    <a:cubicBezTo>
                      <a:pt x="25386" y="171183"/>
                      <a:pt x="15203" y="164293"/>
                      <a:pt x="18708" y="154905"/>
                    </a:cubicBezTo>
                    <a:cubicBezTo>
                      <a:pt x="21389" y="147725"/>
                      <a:pt x="31540" y="148255"/>
                      <a:pt x="37779" y="148954"/>
                    </a:cubicBezTo>
                    <a:cubicBezTo>
                      <a:pt x="47227" y="150013"/>
                      <a:pt x="56490" y="152145"/>
                      <a:pt x="65771" y="154120"/>
                    </a:cubicBezTo>
                    <a:cubicBezTo>
                      <a:pt x="74843" y="156250"/>
                      <a:pt x="83763" y="158983"/>
                      <a:pt x="92472" y="162300"/>
                    </a:cubicBezTo>
                    <a:cubicBezTo>
                      <a:pt x="101179" y="165409"/>
                      <a:pt x="109470" y="169700"/>
                      <a:pt x="118254" y="172568"/>
                    </a:cubicBezTo>
                    <a:cubicBezTo>
                      <a:pt x="119312" y="172915"/>
                      <a:pt x="119709" y="171485"/>
                      <a:pt x="118953" y="170910"/>
                    </a:cubicBezTo>
                    <a:cubicBezTo>
                      <a:pt x="106581" y="162671"/>
                      <a:pt x="93010" y="156392"/>
                      <a:pt x="78722" y="152296"/>
                    </a:cubicBezTo>
                    <a:cubicBezTo>
                      <a:pt x="64465" y="145141"/>
                      <a:pt x="50611" y="137211"/>
                      <a:pt x="37222" y="128541"/>
                    </a:cubicBezTo>
                    <a:cubicBezTo>
                      <a:pt x="29625" y="124447"/>
                      <a:pt x="22697" y="119216"/>
                      <a:pt x="16678" y="113031"/>
                    </a:cubicBezTo>
                    <a:cubicBezTo>
                      <a:pt x="11107" y="107745"/>
                      <a:pt x="10875" y="98944"/>
                      <a:pt x="16161" y="93372"/>
                    </a:cubicBezTo>
                    <a:cubicBezTo>
                      <a:pt x="17085" y="92398"/>
                      <a:pt x="18145" y="91563"/>
                      <a:pt x="19309" y="90893"/>
                    </a:cubicBezTo>
                    <a:cubicBezTo>
                      <a:pt x="26605" y="88159"/>
                      <a:pt x="34493" y="87398"/>
                      <a:pt x="42177" y="88688"/>
                    </a:cubicBezTo>
                    <a:cubicBezTo>
                      <a:pt x="51276" y="89280"/>
                      <a:pt x="60329" y="90440"/>
                      <a:pt x="69284" y="92160"/>
                    </a:cubicBezTo>
                    <a:cubicBezTo>
                      <a:pt x="86809" y="96078"/>
                      <a:pt x="104047" y="101187"/>
                      <a:pt x="120877" y="107453"/>
                    </a:cubicBezTo>
                    <a:cubicBezTo>
                      <a:pt x="121670" y="107648"/>
                      <a:pt x="122471" y="107163"/>
                      <a:pt x="122665" y="106370"/>
                    </a:cubicBezTo>
                    <a:cubicBezTo>
                      <a:pt x="122817" y="105749"/>
                      <a:pt x="122554" y="105101"/>
                      <a:pt x="122012" y="104763"/>
                    </a:cubicBezTo>
                    <a:cubicBezTo>
                      <a:pt x="107352" y="97145"/>
                      <a:pt x="91652" y="91722"/>
                      <a:pt x="75415" y="88668"/>
                    </a:cubicBezTo>
                    <a:cubicBezTo>
                      <a:pt x="60978" y="85279"/>
                      <a:pt x="46206" y="83517"/>
                      <a:pt x="31377" y="83415"/>
                    </a:cubicBezTo>
                    <a:cubicBezTo>
                      <a:pt x="17670" y="80253"/>
                      <a:pt x="728" y="73964"/>
                      <a:pt x="6273" y="57711"/>
                    </a:cubicBezTo>
                    <a:cubicBezTo>
                      <a:pt x="11769" y="41602"/>
                      <a:pt x="34461" y="41506"/>
                      <a:pt x="48353" y="40907"/>
                    </a:cubicBezTo>
                    <a:cubicBezTo>
                      <a:pt x="63963" y="39957"/>
                      <a:pt x="79632" y="40856"/>
                      <a:pt x="95031" y="43586"/>
                    </a:cubicBezTo>
                    <a:cubicBezTo>
                      <a:pt x="110524" y="46758"/>
                      <a:pt x="125715" y="51257"/>
                      <a:pt x="140436" y="57035"/>
                    </a:cubicBezTo>
                    <a:cubicBezTo>
                      <a:pt x="141423" y="57407"/>
                      <a:pt x="142068" y="55830"/>
                      <a:pt x="141151" y="55340"/>
                    </a:cubicBezTo>
                    <a:cubicBezTo>
                      <a:pt x="123151" y="46285"/>
                      <a:pt x="103808" y="40194"/>
                      <a:pt x="83867" y="37304"/>
                    </a:cubicBezTo>
                    <a:cubicBezTo>
                      <a:pt x="68638" y="34431"/>
                      <a:pt x="53072" y="33799"/>
                      <a:pt x="37660" y="35427"/>
                    </a:cubicBezTo>
                    <a:cubicBezTo>
                      <a:pt x="37514" y="34934"/>
                      <a:pt x="37142" y="34542"/>
                      <a:pt x="36658" y="34370"/>
                    </a:cubicBezTo>
                    <a:lnTo>
                      <a:pt x="36658" y="34369"/>
                    </a:lnTo>
                    <a:cubicBezTo>
                      <a:pt x="25302" y="31263"/>
                      <a:pt x="28452" y="17100"/>
                      <a:pt x="35689" y="11773"/>
                    </a:cubicBezTo>
                    <a:cubicBezTo>
                      <a:pt x="43927" y="7122"/>
                      <a:pt x="53371" y="5052"/>
                      <a:pt x="62799" y="5831"/>
                    </a:cubicBezTo>
                    <a:cubicBezTo>
                      <a:pt x="79711" y="5660"/>
                      <a:pt x="96570" y="7736"/>
                      <a:pt x="112935" y="12006"/>
                    </a:cubicBezTo>
                    <a:cubicBezTo>
                      <a:pt x="145271" y="20142"/>
                      <a:pt x="177728" y="32932"/>
                      <a:pt x="191013" y="66004"/>
                    </a:cubicBezTo>
                    <a:cubicBezTo>
                      <a:pt x="214596" y="124711"/>
                      <a:pt x="197166" y="193980"/>
                      <a:pt x="157647" y="24135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 name="Google Shape;1940;p30">
                <a:extLst>
                  <a:ext uri="{FF2B5EF4-FFF2-40B4-BE49-F238E27FC236}">
                    <a16:creationId xmlns:a16="http://schemas.microsoft.com/office/drawing/2014/main" id="{D5C10A9C-983B-7905-E690-810C9544381E}"/>
                  </a:ext>
                </a:extLst>
              </p:cNvPr>
              <p:cNvSpPr/>
              <p:nvPr/>
            </p:nvSpPr>
            <p:spPr>
              <a:xfrm>
                <a:off x="7084690" y="5873050"/>
                <a:ext cx="66598" cy="94633"/>
              </a:xfrm>
              <a:custGeom>
                <a:avLst/>
                <a:gdLst/>
                <a:ahLst/>
                <a:cxnLst/>
                <a:rect l="l" t="t" r="r" b="b"/>
                <a:pathLst>
                  <a:path w="66598" h="94633" extrusionOk="0">
                    <a:moveTo>
                      <a:pt x="5384" y="62602"/>
                    </a:moveTo>
                    <a:cubicBezTo>
                      <a:pt x="4584" y="46826"/>
                      <a:pt x="6176" y="28976"/>
                      <a:pt x="16482" y="16189"/>
                    </a:cubicBezTo>
                    <a:cubicBezTo>
                      <a:pt x="21131" y="10285"/>
                      <a:pt x="27538" y="6013"/>
                      <a:pt x="34775" y="3990"/>
                    </a:cubicBezTo>
                    <a:cubicBezTo>
                      <a:pt x="42128" y="1421"/>
                      <a:pt x="50295" y="3036"/>
                      <a:pt x="56118" y="8209"/>
                    </a:cubicBezTo>
                    <a:cubicBezTo>
                      <a:pt x="61385" y="14290"/>
                      <a:pt x="58124" y="25303"/>
                      <a:pt x="57513" y="32510"/>
                    </a:cubicBezTo>
                    <a:cubicBezTo>
                      <a:pt x="56849" y="40331"/>
                      <a:pt x="56068" y="48155"/>
                      <a:pt x="55967" y="56010"/>
                    </a:cubicBezTo>
                    <a:cubicBezTo>
                      <a:pt x="55761" y="63270"/>
                      <a:pt x="56388" y="70529"/>
                      <a:pt x="57838" y="77645"/>
                    </a:cubicBezTo>
                    <a:cubicBezTo>
                      <a:pt x="58483" y="83968"/>
                      <a:pt x="61188" y="89904"/>
                      <a:pt x="65536" y="94539"/>
                    </a:cubicBezTo>
                    <a:cubicBezTo>
                      <a:pt x="65875" y="94735"/>
                      <a:pt x="66308" y="94618"/>
                      <a:pt x="66504" y="94279"/>
                    </a:cubicBezTo>
                    <a:cubicBezTo>
                      <a:pt x="66565" y="94173"/>
                      <a:pt x="66597" y="94053"/>
                      <a:pt x="66598" y="93931"/>
                    </a:cubicBezTo>
                    <a:cubicBezTo>
                      <a:pt x="66028" y="91186"/>
                      <a:pt x="65089" y="88530"/>
                      <a:pt x="63808" y="86036"/>
                    </a:cubicBezTo>
                    <a:cubicBezTo>
                      <a:pt x="62563" y="82786"/>
                      <a:pt x="61612" y="79430"/>
                      <a:pt x="60967" y="76010"/>
                    </a:cubicBezTo>
                    <a:cubicBezTo>
                      <a:pt x="59693" y="68638"/>
                      <a:pt x="59276" y="61144"/>
                      <a:pt x="59725" y="53676"/>
                    </a:cubicBezTo>
                    <a:cubicBezTo>
                      <a:pt x="60260" y="40532"/>
                      <a:pt x="63506" y="26365"/>
                      <a:pt x="61401" y="13278"/>
                    </a:cubicBezTo>
                    <a:cubicBezTo>
                      <a:pt x="59648" y="2382"/>
                      <a:pt x="47447" y="-1035"/>
                      <a:pt x="37893" y="260"/>
                    </a:cubicBezTo>
                    <a:cubicBezTo>
                      <a:pt x="26620" y="2311"/>
                      <a:pt x="16662" y="8848"/>
                      <a:pt x="10296" y="18376"/>
                    </a:cubicBezTo>
                    <a:cubicBezTo>
                      <a:pt x="2256" y="31641"/>
                      <a:pt x="-1225" y="47173"/>
                      <a:pt x="384" y="62602"/>
                    </a:cubicBezTo>
                    <a:cubicBezTo>
                      <a:pt x="510" y="65814"/>
                      <a:pt x="5547" y="65818"/>
                      <a:pt x="5384" y="6260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04" name="Google Shape;1941;p30">
              <a:extLst>
                <a:ext uri="{FF2B5EF4-FFF2-40B4-BE49-F238E27FC236}">
                  <a16:creationId xmlns:a16="http://schemas.microsoft.com/office/drawing/2014/main" id="{40F62794-AED7-2A1E-743C-7E1C278A6BDB}"/>
                </a:ext>
              </a:extLst>
            </p:cNvPr>
            <p:cNvSpPr/>
            <p:nvPr/>
          </p:nvSpPr>
          <p:spPr>
            <a:xfrm rot="1468259" flipH="1">
              <a:off x="669305" y="5213331"/>
              <a:ext cx="40496" cy="17349"/>
            </a:xfrm>
            <a:custGeom>
              <a:avLst/>
              <a:gdLst/>
              <a:ahLst/>
              <a:cxnLst/>
              <a:rect l="l" t="t" r="r" b="b"/>
              <a:pathLst>
                <a:path w="30779" h="13186" extrusionOk="0">
                  <a:moveTo>
                    <a:pt x="23238" y="0"/>
                  </a:moveTo>
                  <a:cubicBezTo>
                    <a:pt x="25001" y="3584"/>
                    <a:pt x="27077" y="7088"/>
                    <a:pt x="29167" y="10773"/>
                  </a:cubicBezTo>
                  <a:cubicBezTo>
                    <a:pt x="29652" y="11628"/>
                    <a:pt x="30234" y="12390"/>
                    <a:pt x="30780" y="13187"/>
                  </a:cubicBezTo>
                  <a:cubicBezTo>
                    <a:pt x="20710" y="11517"/>
                    <a:pt x="10599" y="10002"/>
                    <a:pt x="410" y="8785"/>
                  </a:cubicBezTo>
                  <a:lnTo>
                    <a:pt x="0" y="7689"/>
                  </a:lnTo>
                  <a:cubicBezTo>
                    <a:pt x="7716" y="5037"/>
                    <a:pt x="15483" y="2535"/>
                    <a:pt x="23238" y="0"/>
                  </a:cubicBezTo>
                  <a:close/>
                </a:path>
              </a:pathLst>
            </a:custGeom>
            <a:solidFill>
              <a:srgbClr val="9DCCC9">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 name="Google Shape;1942;p30">
              <a:extLst>
                <a:ext uri="{FF2B5EF4-FFF2-40B4-BE49-F238E27FC236}">
                  <a16:creationId xmlns:a16="http://schemas.microsoft.com/office/drawing/2014/main" id="{DC2C8131-1F5B-5DC7-BED4-3E59486DD694}"/>
                </a:ext>
              </a:extLst>
            </p:cNvPr>
            <p:cNvSpPr/>
            <p:nvPr/>
          </p:nvSpPr>
          <p:spPr>
            <a:xfrm rot="1468259" flipH="1">
              <a:off x="626904" y="4645618"/>
              <a:ext cx="60310" cy="31373"/>
            </a:xfrm>
            <a:custGeom>
              <a:avLst/>
              <a:gdLst/>
              <a:ahLst/>
              <a:cxnLst/>
              <a:rect l="l" t="t" r="r" b="b"/>
              <a:pathLst>
                <a:path w="45839" h="23845" extrusionOk="0">
                  <a:moveTo>
                    <a:pt x="43850" y="23846"/>
                  </a:moveTo>
                  <a:cubicBezTo>
                    <a:pt x="28968" y="16426"/>
                    <a:pt x="14351" y="8477"/>
                    <a:pt x="0" y="0"/>
                  </a:cubicBezTo>
                  <a:cubicBezTo>
                    <a:pt x="15298" y="6676"/>
                    <a:pt x="30578" y="13542"/>
                    <a:pt x="45839" y="20597"/>
                  </a:cubicBezTo>
                  <a:cubicBezTo>
                    <a:pt x="45087" y="21622"/>
                    <a:pt x="44421" y="22709"/>
                    <a:pt x="43850" y="23846"/>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 name="Google Shape;1943;p30">
              <a:extLst>
                <a:ext uri="{FF2B5EF4-FFF2-40B4-BE49-F238E27FC236}">
                  <a16:creationId xmlns:a16="http://schemas.microsoft.com/office/drawing/2014/main" id="{4AA86178-3C49-7C4D-B7BF-FA82AFA626F7}"/>
                </a:ext>
              </a:extLst>
            </p:cNvPr>
            <p:cNvSpPr/>
            <p:nvPr/>
          </p:nvSpPr>
          <p:spPr>
            <a:xfrm>
              <a:off x="2760575" y="4657529"/>
              <a:ext cx="257771" cy="55126"/>
            </a:xfrm>
            <a:custGeom>
              <a:avLst/>
              <a:gdLst/>
              <a:ahLst/>
              <a:cxnLst/>
              <a:rect l="l" t="t" r="r" b="b"/>
              <a:pathLst>
                <a:path w="252099" h="77370" extrusionOk="0">
                  <a:moveTo>
                    <a:pt x="48" y="10001"/>
                  </a:moveTo>
                  <a:cubicBezTo>
                    <a:pt x="4818" y="30472"/>
                    <a:pt x="24399" y="48145"/>
                    <a:pt x="41524" y="58745"/>
                  </a:cubicBezTo>
                  <a:cubicBezTo>
                    <a:pt x="63545" y="71968"/>
                    <a:pt x="88978" y="78401"/>
                    <a:pt x="114638" y="77236"/>
                  </a:cubicBezTo>
                  <a:cubicBezTo>
                    <a:pt x="168204" y="74155"/>
                    <a:pt x="217905" y="48344"/>
                    <a:pt x="251235" y="6298"/>
                  </a:cubicBezTo>
                  <a:cubicBezTo>
                    <a:pt x="254124" y="2744"/>
                    <a:pt x="249083" y="-2364"/>
                    <a:pt x="246159" y="1221"/>
                  </a:cubicBezTo>
                  <a:cubicBezTo>
                    <a:pt x="215171" y="40352"/>
                    <a:pt x="169556" y="65144"/>
                    <a:pt x="119864" y="69863"/>
                  </a:cubicBezTo>
                  <a:cubicBezTo>
                    <a:pt x="95700" y="71902"/>
                    <a:pt x="71458" y="66981"/>
                    <a:pt x="50001" y="55682"/>
                  </a:cubicBezTo>
                  <a:cubicBezTo>
                    <a:pt x="40142" y="50289"/>
                    <a:pt x="31127" y="43480"/>
                    <a:pt x="23243" y="35473"/>
                  </a:cubicBezTo>
                  <a:cubicBezTo>
                    <a:pt x="15914" y="27041"/>
                    <a:pt x="9209" y="18086"/>
                    <a:pt x="3181" y="8680"/>
                  </a:cubicBezTo>
                  <a:cubicBezTo>
                    <a:pt x="2675" y="7875"/>
                    <a:pt x="1611" y="7633"/>
                    <a:pt x="805" y="8139"/>
                  </a:cubicBezTo>
                  <a:cubicBezTo>
                    <a:pt x="180" y="8533"/>
                    <a:pt x="-125" y="9282"/>
                    <a:pt x="48" y="1000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 name="Google Shape;1944;p30">
              <a:extLst>
                <a:ext uri="{FF2B5EF4-FFF2-40B4-BE49-F238E27FC236}">
                  <a16:creationId xmlns:a16="http://schemas.microsoft.com/office/drawing/2014/main" id="{F19B3427-7FC2-74B0-5E13-260370197C1B}"/>
                </a:ext>
              </a:extLst>
            </p:cNvPr>
            <p:cNvSpPr/>
            <p:nvPr/>
          </p:nvSpPr>
          <p:spPr>
            <a:xfrm rot="1866681" flipH="1">
              <a:off x="553289" y="3591759"/>
              <a:ext cx="116327" cy="91594"/>
            </a:xfrm>
            <a:custGeom>
              <a:avLst/>
              <a:gdLst/>
              <a:ahLst/>
              <a:cxnLst/>
              <a:rect l="l" t="t" r="r" b="b"/>
              <a:pathLst>
                <a:path w="139782" h="106762" extrusionOk="0">
                  <a:moveTo>
                    <a:pt x="73167" y="55863"/>
                  </a:moveTo>
                  <a:cubicBezTo>
                    <a:pt x="95680" y="38368"/>
                    <a:pt x="117848" y="20499"/>
                    <a:pt x="139457" y="1896"/>
                  </a:cubicBezTo>
                  <a:cubicBezTo>
                    <a:pt x="140383" y="1100"/>
                    <a:pt x="139138" y="-553"/>
                    <a:pt x="138138" y="185"/>
                  </a:cubicBezTo>
                  <a:lnTo>
                    <a:pt x="138138" y="186"/>
                  </a:lnTo>
                  <a:cubicBezTo>
                    <a:pt x="115219" y="17108"/>
                    <a:pt x="92411" y="34183"/>
                    <a:pt x="69432" y="51022"/>
                  </a:cubicBezTo>
                  <a:cubicBezTo>
                    <a:pt x="58276" y="59197"/>
                    <a:pt x="47050" y="67273"/>
                    <a:pt x="35754" y="75250"/>
                  </a:cubicBezTo>
                  <a:cubicBezTo>
                    <a:pt x="24282" y="83355"/>
                    <a:pt x="11868" y="90923"/>
                    <a:pt x="1229" y="100104"/>
                  </a:cubicBezTo>
                  <a:cubicBezTo>
                    <a:pt x="-2183" y="103048"/>
                    <a:pt x="2200" y="108451"/>
                    <a:pt x="5970" y="106248"/>
                  </a:cubicBezTo>
                  <a:cubicBezTo>
                    <a:pt x="18010" y="98526"/>
                    <a:pt x="29570" y="90080"/>
                    <a:pt x="40587" y="80958"/>
                  </a:cubicBezTo>
                  <a:cubicBezTo>
                    <a:pt x="51484" y="72643"/>
                    <a:pt x="62344" y="64278"/>
                    <a:pt x="73167" y="558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308293034"/>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4174E7A-746F-16A6-2CAD-D7C58CEBDA19}"/>
              </a:ext>
            </a:extLst>
          </p:cNvPr>
          <p:cNvSpPr/>
          <p:nvPr/>
        </p:nvSpPr>
        <p:spPr>
          <a:xfrm>
            <a:off x="2755726" y="1616927"/>
            <a:ext cx="6098342" cy="2999676"/>
          </a:xfrm>
          <a:prstGeom prst="roundRect">
            <a:avLst/>
          </a:prstGeom>
          <a:solidFill>
            <a:schemeClr val="accent6"/>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dirty="0" err="1">
                <a:solidFill>
                  <a:schemeClr val="bg1">
                    <a:lumMod val="50000"/>
                  </a:schemeClr>
                </a:solidFill>
              </a:rPr>
              <a:t>Nhiệm</a:t>
            </a:r>
            <a:r>
              <a:rPr lang="en-US" sz="2000" b="1" dirty="0">
                <a:solidFill>
                  <a:schemeClr val="bg1">
                    <a:lumMod val="50000"/>
                  </a:schemeClr>
                </a:solidFill>
              </a:rPr>
              <a:t> </a:t>
            </a:r>
            <a:r>
              <a:rPr lang="en-US" sz="2000" b="1" dirty="0" err="1">
                <a:solidFill>
                  <a:schemeClr val="bg1">
                    <a:lumMod val="50000"/>
                  </a:schemeClr>
                </a:solidFill>
              </a:rPr>
              <a:t>vụ</a:t>
            </a:r>
            <a:r>
              <a:rPr lang="en-US" sz="2000" b="1" dirty="0">
                <a:solidFill>
                  <a:schemeClr val="bg1">
                    <a:lumMod val="50000"/>
                  </a:schemeClr>
                </a:solidFill>
              </a:rPr>
              <a:t>:</a:t>
            </a:r>
          </a:p>
          <a:p>
            <a:pPr marL="342900" indent="-342900" algn="just">
              <a:lnSpc>
                <a:spcPct val="150000"/>
              </a:lnSpc>
              <a:buFont typeface="Arial" panose="020B0604020202020204" pitchFamily="34" charset="0"/>
              <a:buChar char="•"/>
            </a:pPr>
            <a:r>
              <a:rPr lang="en-US" sz="2000" dirty="0">
                <a:solidFill>
                  <a:schemeClr val="tx1">
                    <a:lumMod val="90000"/>
                    <a:lumOff val="10000"/>
                  </a:schemeClr>
                </a:solidFill>
              </a:rPr>
              <a:t>Em </a:t>
            </a:r>
            <a:r>
              <a:rPr lang="en-US" sz="2000" dirty="0" err="1">
                <a:solidFill>
                  <a:schemeClr val="tx1">
                    <a:lumMod val="90000"/>
                    <a:lumOff val="10000"/>
                  </a:schemeClr>
                </a:solidFill>
              </a:rPr>
              <a:t>hãy</a:t>
            </a:r>
            <a:r>
              <a:rPr lang="en-US" sz="2000" dirty="0">
                <a:solidFill>
                  <a:schemeClr val="tx1">
                    <a:lumMod val="90000"/>
                    <a:lumOff val="10000"/>
                  </a:schemeClr>
                </a:solidFill>
              </a:rPr>
              <a:t> </a:t>
            </a:r>
            <a:r>
              <a:rPr lang="en-US" sz="2000" dirty="0" err="1">
                <a:solidFill>
                  <a:schemeClr val="tx1">
                    <a:lumMod val="90000"/>
                    <a:lumOff val="10000"/>
                  </a:schemeClr>
                </a:solidFill>
              </a:rPr>
              <a:t>đọc</a:t>
            </a:r>
            <a:r>
              <a:rPr lang="en-US" sz="2000" dirty="0">
                <a:solidFill>
                  <a:schemeClr val="tx1">
                    <a:lumMod val="90000"/>
                    <a:lumOff val="10000"/>
                  </a:schemeClr>
                </a:solidFill>
              </a:rPr>
              <a:t> </a:t>
            </a:r>
            <a:r>
              <a:rPr lang="en-US" sz="2000" dirty="0" err="1">
                <a:solidFill>
                  <a:schemeClr val="tx1">
                    <a:lumMod val="90000"/>
                    <a:lumOff val="10000"/>
                  </a:schemeClr>
                </a:solidFill>
              </a:rPr>
              <a:t>phần</a:t>
            </a:r>
            <a:r>
              <a:rPr lang="en-US" sz="2000" dirty="0">
                <a:solidFill>
                  <a:schemeClr val="tx1">
                    <a:lumMod val="90000"/>
                    <a:lumOff val="10000"/>
                  </a:schemeClr>
                </a:solidFill>
              </a:rPr>
              <a:t> </a:t>
            </a:r>
            <a:r>
              <a:rPr lang="en-US" sz="2000" dirty="0" err="1">
                <a:solidFill>
                  <a:schemeClr val="tx1">
                    <a:lumMod val="90000"/>
                    <a:lumOff val="10000"/>
                  </a:schemeClr>
                </a:solidFill>
              </a:rPr>
              <a:t>giới</a:t>
            </a:r>
            <a:r>
              <a:rPr lang="en-US" sz="2000" dirty="0">
                <a:solidFill>
                  <a:schemeClr val="tx1">
                    <a:lumMod val="90000"/>
                    <a:lumOff val="10000"/>
                  </a:schemeClr>
                </a:solidFill>
              </a:rPr>
              <a:t> </a:t>
            </a:r>
            <a:r>
              <a:rPr lang="en-US" sz="2000" dirty="0" err="1">
                <a:solidFill>
                  <a:schemeClr val="tx1">
                    <a:lumMod val="90000"/>
                    <a:lumOff val="10000"/>
                  </a:schemeClr>
                </a:solidFill>
              </a:rPr>
              <a:t>thiêu</a:t>
            </a:r>
            <a:r>
              <a:rPr lang="en-US" sz="2000" dirty="0">
                <a:solidFill>
                  <a:schemeClr val="tx1">
                    <a:lumMod val="90000"/>
                    <a:lumOff val="10000"/>
                  </a:schemeClr>
                </a:solidFill>
              </a:rPr>
              <a:t> </a:t>
            </a:r>
            <a:r>
              <a:rPr lang="en-US" sz="2000" dirty="0" err="1">
                <a:solidFill>
                  <a:schemeClr val="tx1">
                    <a:lumMod val="90000"/>
                    <a:lumOff val="10000"/>
                  </a:schemeClr>
                </a:solidFill>
              </a:rPr>
              <a:t>bài</a:t>
            </a:r>
            <a:r>
              <a:rPr lang="en-US" sz="2000" dirty="0">
                <a:solidFill>
                  <a:schemeClr val="tx1">
                    <a:lumMod val="90000"/>
                    <a:lumOff val="10000"/>
                  </a:schemeClr>
                </a:solidFill>
              </a:rPr>
              <a:t> </a:t>
            </a:r>
            <a:r>
              <a:rPr lang="en-US" sz="2000" dirty="0" err="1">
                <a:solidFill>
                  <a:schemeClr val="tx1">
                    <a:lumMod val="90000"/>
                    <a:lumOff val="10000"/>
                  </a:schemeClr>
                </a:solidFill>
              </a:rPr>
              <a:t>học</a:t>
            </a:r>
            <a:r>
              <a:rPr lang="en-US" sz="2000" dirty="0">
                <a:solidFill>
                  <a:schemeClr val="tx1">
                    <a:lumMod val="90000"/>
                    <a:lumOff val="10000"/>
                  </a:schemeClr>
                </a:solidFill>
              </a:rPr>
              <a:t>, </a:t>
            </a:r>
            <a:r>
              <a:rPr lang="en-US" sz="2000" dirty="0" err="1">
                <a:solidFill>
                  <a:schemeClr val="tx1">
                    <a:lumMod val="90000"/>
                    <a:lumOff val="10000"/>
                  </a:schemeClr>
                </a:solidFill>
              </a:rPr>
              <a:t>khái</a:t>
            </a:r>
            <a:r>
              <a:rPr lang="en-US" sz="2000" dirty="0">
                <a:solidFill>
                  <a:schemeClr val="tx1">
                    <a:lumMod val="90000"/>
                    <a:lumOff val="10000"/>
                  </a:schemeClr>
                </a:solidFill>
              </a:rPr>
              <a:t> </a:t>
            </a:r>
            <a:r>
              <a:rPr lang="en-US" sz="2000" dirty="0" err="1">
                <a:solidFill>
                  <a:schemeClr val="tx1">
                    <a:lumMod val="90000"/>
                    <a:lumOff val="10000"/>
                  </a:schemeClr>
                </a:solidFill>
              </a:rPr>
              <a:t>quát</a:t>
            </a:r>
            <a:r>
              <a:rPr lang="en-US" sz="2000" dirty="0">
                <a:solidFill>
                  <a:schemeClr val="tx1">
                    <a:lumMod val="90000"/>
                    <a:lumOff val="10000"/>
                  </a:schemeClr>
                </a:solidFill>
              </a:rPr>
              <a:t> </a:t>
            </a:r>
            <a:r>
              <a:rPr lang="en-US" sz="2000" dirty="0" err="1">
                <a:solidFill>
                  <a:schemeClr val="tx1">
                    <a:lumMod val="90000"/>
                    <a:lumOff val="10000"/>
                  </a:schemeClr>
                </a:solidFill>
              </a:rPr>
              <a:t>chủ</a:t>
            </a:r>
            <a:r>
              <a:rPr lang="en-US" sz="2000" dirty="0">
                <a:solidFill>
                  <a:schemeClr val="tx1">
                    <a:lumMod val="90000"/>
                    <a:lumOff val="10000"/>
                  </a:schemeClr>
                </a:solidFill>
              </a:rPr>
              <a:t> </a:t>
            </a:r>
            <a:r>
              <a:rPr lang="en-US" sz="2000" dirty="0" err="1">
                <a:solidFill>
                  <a:schemeClr val="tx1">
                    <a:lumMod val="90000"/>
                    <a:lumOff val="10000"/>
                  </a:schemeClr>
                </a:solidFill>
              </a:rPr>
              <a:t>đề</a:t>
            </a:r>
            <a:r>
              <a:rPr lang="en-US" sz="2000" dirty="0">
                <a:solidFill>
                  <a:schemeClr val="tx1">
                    <a:lumMod val="90000"/>
                    <a:lumOff val="10000"/>
                  </a:schemeClr>
                </a:solidFill>
              </a:rPr>
              <a:t> “</a:t>
            </a:r>
            <a:r>
              <a:rPr lang="en-US" sz="2000" dirty="0" err="1">
                <a:solidFill>
                  <a:schemeClr val="tx1">
                    <a:lumMod val="90000"/>
                    <a:lumOff val="10000"/>
                  </a:schemeClr>
                </a:solidFill>
              </a:rPr>
              <a:t>Khám</a:t>
            </a:r>
            <a:r>
              <a:rPr lang="en-US" sz="2000" dirty="0">
                <a:solidFill>
                  <a:schemeClr val="tx1">
                    <a:lumMod val="90000"/>
                    <a:lumOff val="10000"/>
                  </a:schemeClr>
                </a:solidFill>
              </a:rPr>
              <a:t> </a:t>
            </a:r>
            <a:r>
              <a:rPr lang="en-US" sz="2000" dirty="0" err="1">
                <a:solidFill>
                  <a:schemeClr val="tx1">
                    <a:lumMod val="90000"/>
                    <a:lumOff val="10000"/>
                  </a:schemeClr>
                </a:solidFill>
              </a:rPr>
              <a:t>phá</a:t>
            </a:r>
            <a:r>
              <a:rPr lang="en-US" sz="2000" dirty="0">
                <a:solidFill>
                  <a:schemeClr val="tx1">
                    <a:lumMod val="90000"/>
                    <a:lumOff val="10000"/>
                  </a:schemeClr>
                </a:solidFill>
              </a:rPr>
              <a:t> </a:t>
            </a:r>
            <a:r>
              <a:rPr lang="en-US" sz="2000" dirty="0" err="1">
                <a:solidFill>
                  <a:schemeClr val="tx1">
                    <a:lumMod val="90000"/>
                    <a:lumOff val="10000"/>
                  </a:schemeClr>
                </a:solidFill>
              </a:rPr>
              <a:t>văn</a:t>
            </a:r>
            <a:r>
              <a:rPr lang="en-US" sz="2000" dirty="0">
                <a:solidFill>
                  <a:schemeClr val="tx1">
                    <a:lumMod val="90000"/>
                    <a:lumOff val="10000"/>
                  </a:schemeClr>
                </a:solidFill>
              </a:rPr>
              <a:t> </a:t>
            </a:r>
            <a:r>
              <a:rPr lang="en-US" sz="2000" dirty="0" err="1">
                <a:solidFill>
                  <a:schemeClr val="tx1">
                    <a:lumMod val="90000"/>
                    <a:lumOff val="10000"/>
                  </a:schemeClr>
                </a:solidFill>
              </a:rPr>
              <a:t>chương</a:t>
            </a:r>
            <a:r>
              <a:rPr lang="en-US" sz="2000" dirty="0">
                <a:solidFill>
                  <a:schemeClr val="tx1">
                    <a:lumMod val="90000"/>
                    <a:lumOff val="10000"/>
                  </a:schemeClr>
                </a:solidFill>
              </a:rPr>
              <a:t>”.</a:t>
            </a:r>
          </a:p>
          <a:p>
            <a:pPr marL="342900" indent="-342900" algn="just">
              <a:lnSpc>
                <a:spcPct val="150000"/>
              </a:lnSpc>
              <a:buFont typeface="Arial" panose="020B0604020202020204" pitchFamily="34" charset="0"/>
              <a:buChar char="•"/>
            </a:pPr>
            <a:r>
              <a:rPr lang="en-US" sz="2000" dirty="0" err="1">
                <a:solidFill>
                  <a:schemeClr val="tx1">
                    <a:lumMod val="90000"/>
                    <a:lumOff val="10000"/>
                  </a:schemeClr>
                </a:solidFill>
              </a:rPr>
              <a:t>Nêu</a:t>
            </a:r>
            <a:r>
              <a:rPr lang="en-US" sz="2000" dirty="0">
                <a:solidFill>
                  <a:schemeClr val="tx1">
                    <a:lumMod val="90000"/>
                    <a:lumOff val="10000"/>
                  </a:schemeClr>
                </a:solidFill>
              </a:rPr>
              <a:t> </a:t>
            </a:r>
            <a:r>
              <a:rPr lang="en-US" sz="2000" dirty="0" err="1">
                <a:solidFill>
                  <a:schemeClr val="tx1">
                    <a:lumMod val="90000"/>
                    <a:lumOff val="10000"/>
                  </a:schemeClr>
                </a:solidFill>
              </a:rPr>
              <a:t>tên</a:t>
            </a:r>
            <a:r>
              <a:rPr lang="en-US" sz="2000" dirty="0">
                <a:solidFill>
                  <a:schemeClr val="tx1">
                    <a:lumMod val="90000"/>
                    <a:lumOff val="10000"/>
                  </a:schemeClr>
                </a:solidFill>
              </a:rPr>
              <a:t> </a:t>
            </a:r>
            <a:r>
              <a:rPr lang="en-US" sz="2000" dirty="0" err="1">
                <a:solidFill>
                  <a:schemeClr val="tx1">
                    <a:lumMod val="90000"/>
                    <a:lumOff val="10000"/>
                  </a:schemeClr>
                </a:solidFill>
              </a:rPr>
              <a:t>và</a:t>
            </a:r>
            <a:r>
              <a:rPr lang="en-US" sz="2000" dirty="0">
                <a:solidFill>
                  <a:schemeClr val="tx1">
                    <a:lumMod val="90000"/>
                    <a:lumOff val="10000"/>
                  </a:schemeClr>
                </a:solidFill>
              </a:rPr>
              <a:t> </a:t>
            </a:r>
            <a:r>
              <a:rPr lang="en-US" sz="2000" dirty="0" err="1">
                <a:solidFill>
                  <a:schemeClr val="tx1">
                    <a:lumMod val="90000"/>
                    <a:lumOff val="10000"/>
                  </a:schemeClr>
                </a:solidFill>
              </a:rPr>
              <a:t>thể</a:t>
            </a:r>
            <a:r>
              <a:rPr lang="en-US" sz="2000" dirty="0">
                <a:solidFill>
                  <a:schemeClr val="tx1">
                    <a:lumMod val="90000"/>
                    <a:lumOff val="10000"/>
                  </a:schemeClr>
                </a:solidFill>
              </a:rPr>
              <a:t> </a:t>
            </a:r>
            <a:r>
              <a:rPr lang="en-US" sz="2000" dirty="0" err="1">
                <a:solidFill>
                  <a:schemeClr val="tx1">
                    <a:lumMod val="90000"/>
                    <a:lumOff val="10000"/>
                  </a:schemeClr>
                </a:solidFill>
              </a:rPr>
              <a:t>loại</a:t>
            </a:r>
            <a:r>
              <a:rPr lang="en-US" sz="2000" dirty="0">
                <a:solidFill>
                  <a:schemeClr val="tx1">
                    <a:lumMod val="90000"/>
                    <a:lumOff val="10000"/>
                  </a:schemeClr>
                </a:solidFill>
              </a:rPr>
              <a:t> </a:t>
            </a:r>
            <a:r>
              <a:rPr lang="en-US" sz="2000" dirty="0" err="1">
                <a:solidFill>
                  <a:schemeClr val="tx1">
                    <a:lumMod val="90000"/>
                    <a:lumOff val="10000"/>
                  </a:schemeClr>
                </a:solidFill>
              </a:rPr>
              <a:t>các</a:t>
            </a:r>
            <a:r>
              <a:rPr lang="en-US" sz="2000" dirty="0">
                <a:solidFill>
                  <a:schemeClr val="tx1">
                    <a:lumMod val="90000"/>
                    <a:lumOff val="10000"/>
                  </a:schemeClr>
                </a:solidFill>
              </a:rPr>
              <a:t> VB </a:t>
            </a:r>
            <a:r>
              <a:rPr lang="en-US" sz="2000" dirty="0" err="1">
                <a:solidFill>
                  <a:schemeClr val="tx1">
                    <a:lumMod val="90000"/>
                    <a:lumOff val="10000"/>
                  </a:schemeClr>
                </a:solidFill>
              </a:rPr>
              <a:t>đọc</a:t>
            </a:r>
            <a:r>
              <a:rPr lang="en-US" sz="2000" dirty="0">
                <a:solidFill>
                  <a:schemeClr val="tx1">
                    <a:lumMod val="90000"/>
                    <a:lumOff val="10000"/>
                  </a:schemeClr>
                </a:solidFill>
              </a:rPr>
              <a:t> </a:t>
            </a:r>
            <a:r>
              <a:rPr lang="en-US" sz="2000" dirty="0" err="1">
                <a:solidFill>
                  <a:schemeClr val="tx1">
                    <a:lumMod val="90000"/>
                    <a:lumOff val="10000"/>
                  </a:schemeClr>
                </a:solidFill>
              </a:rPr>
              <a:t>chính</a:t>
            </a:r>
            <a:r>
              <a:rPr lang="en-US" sz="2000" dirty="0">
                <a:solidFill>
                  <a:schemeClr val="tx1">
                    <a:lumMod val="90000"/>
                    <a:lumOff val="10000"/>
                  </a:schemeClr>
                </a:solidFill>
              </a:rPr>
              <a:t> </a:t>
            </a:r>
            <a:r>
              <a:rPr lang="en-US" sz="2000" dirty="0" err="1">
                <a:solidFill>
                  <a:schemeClr val="tx1">
                    <a:lumMod val="90000"/>
                    <a:lumOff val="10000"/>
                  </a:schemeClr>
                </a:solidFill>
              </a:rPr>
              <a:t>và</a:t>
            </a:r>
            <a:r>
              <a:rPr lang="en-US" sz="2000" dirty="0">
                <a:solidFill>
                  <a:schemeClr val="tx1">
                    <a:lumMod val="90000"/>
                    <a:lumOff val="10000"/>
                  </a:schemeClr>
                </a:solidFill>
              </a:rPr>
              <a:t> VB </a:t>
            </a:r>
            <a:r>
              <a:rPr lang="en-US" sz="2000" dirty="0" err="1">
                <a:solidFill>
                  <a:schemeClr val="tx1">
                    <a:lumMod val="90000"/>
                    <a:lumOff val="10000"/>
                  </a:schemeClr>
                </a:solidFill>
              </a:rPr>
              <a:t>đọc</a:t>
            </a:r>
            <a:r>
              <a:rPr lang="en-US" sz="2000" dirty="0">
                <a:solidFill>
                  <a:schemeClr val="tx1">
                    <a:lumMod val="90000"/>
                    <a:lumOff val="10000"/>
                  </a:schemeClr>
                </a:solidFill>
              </a:rPr>
              <a:t> </a:t>
            </a:r>
            <a:r>
              <a:rPr lang="en-US" sz="2000" dirty="0" err="1">
                <a:solidFill>
                  <a:schemeClr val="tx1">
                    <a:lumMod val="90000"/>
                    <a:lumOff val="10000"/>
                  </a:schemeClr>
                </a:solidFill>
              </a:rPr>
              <a:t>kết</a:t>
            </a:r>
            <a:r>
              <a:rPr lang="en-US" sz="2000" dirty="0">
                <a:solidFill>
                  <a:schemeClr val="tx1">
                    <a:lumMod val="90000"/>
                    <a:lumOff val="10000"/>
                  </a:schemeClr>
                </a:solidFill>
              </a:rPr>
              <a:t> </a:t>
            </a:r>
            <a:r>
              <a:rPr lang="en-US" sz="2000" dirty="0" err="1">
                <a:solidFill>
                  <a:schemeClr val="tx1">
                    <a:lumMod val="90000"/>
                    <a:lumOff val="10000"/>
                  </a:schemeClr>
                </a:solidFill>
              </a:rPr>
              <a:t>nối</a:t>
            </a:r>
            <a:r>
              <a:rPr lang="en-US" sz="2000" dirty="0">
                <a:solidFill>
                  <a:schemeClr val="tx1">
                    <a:lumMod val="90000"/>
                    <a:lumOff val="10000"/>
                  </a:schemeClr>
                </a:solidFill>
              </a:rPr>
              <a:t> </a:t>
            </a:r>
            <a:r>
              <a:rPr lang="en-US" sz="2000" dirty="0" err="1">
                <a:solidFill>
                  <a:schemeClr val="tx1">
                    <a:lumMod val="90000"/>
                    <a:lumOff val="10000"/>
                  </a:schemeClr>
                </a:solidFill>
              </a:rPr>
              <a:t>chủ</a:t>
            </a:r>
            <a:r>
              <a:rPr lang="en-US" sz="2000" dirty="0">
                <a:solidFill>
                  <a:schemeClr val="tx1">
                    <a:lumMod val="90000"/>
                    <a:lumOff val="10000"/>
                  </a:schemeClr>
                </a:solidFill>
              </a:rPr>
              <a:t> </a:t>
            </a:r>
            <a:r>
              <a:rPr lang="en-US" sz="2000" dirty="0" err="1">
                <a:solidFill>
                  <a:schemeClr val="tx1">
                    <a:lumMod val="90000"/>
                    <a:lumOff val="10000"/>
                  </a:schemeClr>
                </a:solidFill>
              </a:rPr>
              <a:t>điểm</a:t>
            </a:r>
            <a:r>
              <a:rPr lang="en-US" sz="2000" dirty="0">
                <a:solidFill>
                  <a:schemeClr val="tx1">
                    <a:lumMod val="90000"/>
                    <a:lumOff val="10000"/>
                  </a:schemeClr>
                </a:solidFill>
              </a:rPr>
              <a:t>, VB </a:t>
            </a:r>
            <a:r>
              <a:rPr lang="en-US" sz="2000" dirty="0" err="1">
                <a:solidFill>
                  <a:schemeClr val="tx1">
                    <a:lumMod val="90000"/>
                    <a:lumOff val="10000"/>
                  </a:schemeClr>
                </a:solidFill>
              </a:rPr>
              <a:t>đọc</a:t>
            </a:r>
            <a:r>
              <a:rPr lang="en-US" sz="2000" dirty="0">
                <a:solidFill>
                  <a:schemeClr val="tx1">
                    <a:lumMod val="90000"/>
                    <a:lumOff val="10000"/>
                  </a:schemeClr>
                </a:solidFill>
              </a:rPr>
              <a:t> </a:t>
            </a:r>
            <a:r>
              <a:rPr lang="en-US" sz="2000" dirty="0" err="1">
                <a:solidFill>
                  <a:schemeClr val="tx1">
                    <a:lumMod val="90000"/>
                    <a:lumOff val="10000"/>
                  </a:schemeClr>
                </a:solidFill>
              </a:rPr>
              <a:t>mở</a:t>
            </a:r>
            <a:r>
              <a:rPr lang="en-US" sz="2000" dirty="0">
                <a:solidFill>
                  <a:schemeClr val="tx1">
                    <a:lumMod val="90000"/>
                    <a:lumOff val="10000"/>
                  </a:schemeClr>
                </a:solidFill>
              </a:rPr>
              <a:t> </a:t>
            </a:r>
            <a:r>
              <a:rPr lang="en-US" sz="2000" dirty="0" err="1">
                <a:solidFill>
                  <a:schemeClr val="tx1">
                    <a:lumMod val="90000"/>
                    <a:lumOff val="10000"/>
                  </a:schemeClr>
                </a:solidFill>
              </a:rPr>
              <a:t>rộng</a:t>
            </a:r>
            <a:r>
              <a:rPr lang="en-US" sz="2000" dirty="0">
                <a:solidFill>
                  <a:schemeClr val="tx1">
                    <a:lumMod val="90000"/>
                    <a:lumOff val="10000"/>
                  </a:schemeClr>
                </a:solidFill>
              </a:rPr>
              <a:t> </a:t>
            </a:r>
            <a:r>
              <a:rPr lang="en-US" sz="2000" dirty="0" err="1">
                <a:solidFill>
                  <a:schemeClr val="tx1">
                    <a:lumMod val="90000"/>
                    <a:lumOff val="10000"/>
                  </a:schemeClr>
                </a:solidFill>
              </a:rPr>
              <a:t>theo</a:t>
            </a:r>
            <a:r>
              <a:rPr lang="en-US" sz="2000" dirty="0">
                <a:solidFill>
                  <a:schemeClr val="tx1">
                    <a:lumMod val="90000"/>
                    <a:lumOff val="10000"/>
                  </a:schemeClr>
                </a:solidFill>
              </a:rPr>
              <a:t> </a:t>
            </a:r>
            <a:r>
              <a:rPr lang="en-US" sz="2000" dirty="0" err="1">
                <a:solidFill>
                  <a:schemeClr val="tx1">
                    <a:lumMod val="90000"/>
                    <a:lumOff val="10000"/>
                  </a:schemeClr>
                </a:solidFill>
              </a:rPr>
              <a:t>thể</a:t>
            </a:r>
            <a:r>
              <a:rPr lang="en-US" sz="2000" dirty="0">
                <a:solidFill>
                  <a:schemeClr val="tx1">
                    <a:lumMod val="90000"/>
                    <a:lumOff val="10000"/>
                  </a:schemeClr>
                </a:solidFill>
              </a:rPr>
              <a:t> </a:t>
            </a:r>
            <a:r>
              <a:rPr lang="en-US" sz="2000" dirty="0" err="1">
                <a:solidFill>
                  <a:schemeClr val="tx1">
                    <a:lumMod val="90000"/>
                    <a:lumOff val="10000"/>
                  </a:schemeClr>
                </a:solidFill>
              </a:rPr>
              <a:t>loại</a:t>
            </a:r>
            <a:r>
              <a:rPr lang="en-US" sz="2000" dirty="0">
                <a:solidFill>
                  <a:schemeClr val="tx1">
                    <a:lumMod val="90000"/>
                    <a:lumOff val="10000"/>
                  </a:schemeClr>
                </a:solidFill>
              </a:rPr>
              <a:t>.</a:t>
            </a:r>
          </a:p>
        </p:txBody>
      </p:sp>
      <p:pic>
        <p:nvPicPr>
          <p:cNvPr id="7" name="Picture 6">
            <a:extLst>
              <a:ext uri="{FF2B5EF4-FFF2-40B4-BE49-F238E27FC236}">
                <a16:creationId xmlns:a16="http://schemas.microsoft.com/office/drawing/2014/main" id="{82A4945A-9D62-E790-9982-3458853F64C6}"/>
              </a:ext>
            </a:extLst>
          </p:cNvPr>
          <p:cNvPicPr>
            <a:picLocks noChangeAspect="1"/>
          </p:cNvPicPr>
          <p:nvPr/>
        </p:nvPicPr>
        <p:blipFill rotWithShape="1">
          <a:blip r:embed="rId2"/>
          <a:srcRect l="34268" r="44147" b="55339"/>
          <a:stretch/>
        </p:blipFill>
        <p:spPr>
          <a:xfrm>
            <a:off x="-212358" y="1509026"/>
            <a:ext cx="3122827" cy="3634474"/>
          </a:xfrm>
          <a:prstGeom prst="rect">
            <a:avLst/>
          </a:prstGeom>
        </p:spPr>
      </p:pic>
      <p:sp>
        <p:nvSpPr>
          <p:cNvPr id="8" name="TextBox 7">
            <a:extLst>
              <a:ext uri="{FF2B5EF4-FFF2-40B4-BE49-F238E27FC236}">
                <a16:creationId xmlns:a16="http://schemas.microsoft.com/office/drawing/2014/main" id="{A1D3DC96-C115-93A3-1E9F-28AE841E2A1D}"/>
              </a:ext>
            </a:extLst>
          </p:cNvPr>
          <p:cNvSpPr txBox="1"/>
          <p:nvPr/>
        </p:nvSpPr>
        <p:spPr>
          <a:xfrm>
            <a:off x="2464419" y="278399"/>
            <a:ext cx="4215161" cy="496996"/>
          </a:xfrm>
          <a:prstGeom prst="rect">
            <a:avLst/>
          </a:prstGeom>
          <a:noFill/>
        </p:spPr>
        <p:txBody>
          <a:bodyPr wrap="square" rtlCol="0">
            <a:spAutoFit/>
          </a:bodyPr>
          <a:lstStyle/>
          <a:p>
            <a:pPr algn="ctr">
              <a:lnSpc>
                <a:spcPct val="150000"/>
              </a:lnSpc>
            </a:pPr>
            <a:r>
              <a:rPr lang="en-US" sz="2000" b="1" dirty="0">
                <a:solidFill>
                  <a:srgbClr val="002060"/>
                </a:solidFill>
              </a:rPr>
              <a:t>HOẠT ĐỘNG CÁ NHÂN</a:t>
            </a:r>
          </a:p>
        </p:txBody>
      </p:sp>
      <p:sp>
        <p:nvSpPr>
          <p:cNvPr id="9" name="TextBox 8">
            <a:extLst>
              <a:ext uri="{FF2B5EF4-FFF2-40B4-BE49-F238E27FC236}">
                <a16:creationId xmlns:a16="http://schemas.microsoft.com/office/drawing/2014/main" id="{A758F61E-1C55-A49A-172C-A048434BD043}"/>
              </a:ext>
            </a:extLst>
          </p:cNvPr>
          <p:cNvSpPr txBox="1"/>
          <p:nvPr/>
        </p:nvSpPr>
        <p:spPr>
          <a:xfrm>
            <a:off x="1254511" y="996106"/>
            <a:ext cx="6634975" cy="400110"/>
          </a:xfrm>
          <a:prstGeom prst="rect">
            <a:avLst/>
          </a:prstGeom>
          <a:noFill/>
        </p:spPr>
        <p:txBody>
          <a:bodyPr wrap="square" rtlCol="0">
            <a:spAutoFit/>
          </a:bodyPr>
          <a:lstStyle/>
          <a:p>
            <a:pPr algn="ctr"/>
            <a:r>
              <a:rPr lang="en-US" sz="2000" b="1" dirty="0">
                <a:solidFill>
                  <a:schemeClr val="accent1">
                    <a:lumMod val="50000"/>
                  </a:schemeClr>
                </a:solidFill>
              </a:rPr>
              <a:t>Em </a:t>
            </a:r>
            <a:r>
              <a:rPr lang="en-US" sz="2000" b="1" dirty="0" err="1">
                <a:solidFill>
                  <a:schemeClr val="accent1">
                    <a:lumMod val="50000"/>
                  </a:schemeClr>
                </a:solidFill>
              </a:rPr>
              <a:t>hãy</a:t>
            </a:r>
            <a:r>
              <a:rPr lang="en-US" sz="2000" b="1" dirty="0">
                <a:solidFill>
                  <a:schemeClr val="accent1">
                    <a:lumMod val="50000"/>
                  </a:schemeClr>
                </a:solidFill>
              </a:rPr>
              <a:t> </a:t>
            </a:r>
            <a:r>
              <a:rPr lang="en-US" sz="2000" b="1" dirty="0" err="1">
                <a:solidFill>
                  <a:schemeClr val="accent1">
                    <a:lumMod val="50000"/>
                  </a:schemeClr>
                </a:solidFill>
              </a:rPr>
              <a:t>thực</a:t>
            </a:r>
            <a:r>
              <a:rPr lang="en-US" sz="2000" b="1" dirty="0">
                <a:solidFill>
                  <a:schemeClr val="accent1">
                    <a:lumMod val="50000"/>
                  </a:schemeClr>
                </a:solidFill>
              </a:rPr>
              <a:t> </a:t>
            </a:r>
            <a:r>
              <a:rPr lang="en-US" sz="2000" b="1" dirty="0" err="1">
                <a:solidFill>
                  <a:schemeClr val="accent1">
                    <a:lumMod val="50000"/>
                  </a:schemeClr>
                </a:solidFill>
              </a:rPr>
              <a:t>hiện</a:t>
            </a:r>
            <a:r>
              <a:rPr lang="en-US" sz="2000" b="1" dirty="0">
                <a:solidFill>
                  <a:schemeClr val="accent1">
                    <a:lumMod val="50000"/>
                  </a:schemeClr>
                </a:solidFill>
              </a:rPr>
              <a:t> </a:t>
            </a:r>
            <a:r>
              <a:rPr lang="en-US" sz="2000" b="1" dirty="0" err="1">
                <a:solidFill>
                  <a:schemeClr val="accent1">
                    <a:lumMod val="50000"/>
                  </a:schemeClr>
                </a:solidFill>
              </a:rPr>
              <a:t>các</a:t>
            </a:r>
            <a:r>
              <a:rPr lang="en-US" sz="2000" b="1" dirty="0">
                <a:solidFill>
                  <a:schemeClr val="accent1">
                    <a:lumMod val="50000"/>
                  </a:schemeClr>
                </a:solidFill>
              </a:rPr>
              <a:t> </a:t>
            </a:r>
            <a:r>
              <a:rPr lang="en-US" sz="2000" b="1" dirty="0" err="1">
                <a:solidFill>
                  <a:schemeClr val="accent1">
                    <a:lumMod val="50000"/>
                  </a:schemeClr>
                </a:solidFill>
              </a:rPr>
              <a:t>nhiệm</a:t>
            </a:r>
            <a:r>
              <a:rPr lang="en-US" sz="2000" b="1" dirty="0">
                <a:solidFill>
                  <a:schemeClr val="accent1">
                    <a:lumMod val="50000"/>
                  </a:schemeClr>
                </a:solidFill>
              </a:rPr>
              <a:t> </a:t>
            </a:r>
            <a:r>
              <a:rPr lang="en-US" sz="2000" b="1" dirty="0" err="1">
                <a:solidFill>
                  <a:schemeClr val="accent1">
                    <a:lumMod val="50000"/>
                  </a:schemeClr>
                </a:solidFill>
              </a:rPr>
              <a:t>vụ</a:t>
            </a:r>
            <a:r>
              <a:rPr lang="en-US" sz="2000" b="1" dirty="0">
                <a:solidFill>
                  <a:schemeClr val="accent1">
                    <a:lumMod val="50000"/>
                  </a:schemeClr>
                </a:solidFill>
              </a:rPr>
              <a:t> </a:t>
            </a:r>
            <a:r>
              <a:rPr lang="en-US" sz="2000" b="1" dirty="0" err="1">
                <a:solidFill>
                  <a:schemeClr val="accent1">
                    <a:lumMod val="50000"/>
                  </a:schemeClr>
                </a:solidFill>
              </a:rPr>
              <a:t>dưới</a:t>
            </a:r>
            <a:r>
              <a:rPr lang="en-US" sz="2000" b="1" dirty="0">
                <a:solidFill>
                  <a:schemeClr val="accent1">
                    <a:lumMod val="50000"/>
                  </a:schemeClr>
                </a:solidFill>
              </a:rPr>
              <a:t> </a:t>
            </a:r>
            <a:r>
              <a:rPr lang="en-US" sz="2000" b="1" dirty="0" err="1">
                <a:solidFill>
                  <a:schemeClr val="accent1">
                    <a:lumMod val="50000"/>
                  </a:schemeClr>
                </a:solidFill>
              </a:rPr>
              <a:t>đây</a:t>
            </a:r>
            <a:r>
              <a:rPr lang="en-US" sz="2000" b="1" dirty="0">
                <a:solidFill>
                  <a:schemeClr val="accent1">
                    <a:lumMod val="50000"/>
                  </a:schemeClr>
                </a:solidFill>
              </a:rPr>
              <a:t>:</a:t>
            </a:r>
          </a:p>
        </p:txBody>
      </p:sp>
    </p:spTree>
    <p:extLst>
      <p:ext uri="{BB962C8B-B14F-4D97-AF65-F5344CB8AC3E}">
        <p14:creationId xmlns:p14="http://schemas.microsoft.com/office/powerpoint/2010/main" val="110350260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par>
                                <p:cTn id="13" presetID="14" presetClass="entr" presetSubtype="1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03013B0-D0E3-0D6B-3528-50FC359EE1FE}"/>
              </a:ext>
            </a:extLst>
          </p:cNvPr>
          <p:cNvSpPr/>
          <p:nvPr/>
        </p:nvSpPr>
        <p:spPr>
          <a:xfrm>
            <a:off x="2110368" y="436005"/>
            <a:ext cx="4923263" cy="584044"/>
          </a:xfrm>
          <a:prstGeom prst="rect">
            <a:avLst/>
          </a:prstGeom>
          <a:solidFill>
            <a:schemeClr val="bg2">
              <a:lumMod val="40000"/>
              <a:lumOff val="60000"/>
            </a:schemeClr>
          </a:solidFill>
          <a:ln>
            <a:solidFill>
              <a:schemeClr val="bg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2060"/>
                </a:solidFill>
              </a:rPr>
              <a:t>Chủ</a:t>
            </a:r>
            <a:r>
              <a:rPr lang="en-US" sz="2000" b="1" dirty="0">
                <a:solidFill>
                  <a:srgbClr val="002060"/>
                </a:solidFill>
              </a:rPr>
              <a:t> </a:t>
            </a:r>
            <a:r>
              <a:rPr lang="en-US" sz="2000" b="1" dirty="0" err="1">
                <a:solidFill>
                  <a:srgbClr val="002060"/>
                </a:solidFill>
              </a:rPr>
              <a:t>đề</a:t>
            </a:r>
            <a:r>
              <a:rPr lang="en-US" sz="2000" b="1" dirty="0">
                <a:solidFill>
                  <a:srgbClr val="002060"/>
                </a:solidFill>
              </a:rPr>
              <a:t> </a:t>
            </a:r>
            <a:r>
              <a:rPr lang="en-US" sz="2000" b="1" dirty="0" err="1">
                <a:solidFill>
                  <a:srgbClr val="002060"/>
                </a:solidFill>
              </a:rPr>
              <a:t>khám</a:t>
            </a:r>
            <a:r>
              <a:rPr lang="en-US" sz="2000" b="1" dirty="0">
                <a:solidFill>
                  <a:srgbClr val="002060"/>
                </a:solidFill>
              </a:rPr>
              <a:t> </a:t>
            </a:r>
            <a:r>
              <a:rPr lang="en-US" sz="2000" b="1" dirty="0" err="1">
                <a:solidFill>
                  <a:srgbClr val="002060"/>
                </a:solidFill>
              </a:rPr>
              <a:t>phá</a:t>
            </a:r>
            <a:r>
              <a:rPr lang="en-US" sz="2000" b="1" dirty="0">
                <a:solidFill>
                  <a:srgbClr val="002060"/>
                </a:solidFill>
              </a:rPr>
              <a:t> </a:t>
            </a:r>
            <a:r>
              <a:rPr lang="en-US" sz="2000" b="1" dirty="0" err="1">
                <a:solidFill>
                  <a:srgbClr val="002060"/>
                </a:solidFill>
              </a:rPr>
              <a:t>vẻ</a:t>
            </a:r>
            <a:r>
              <a:rPr lang="en-US" sz="2000" b="1" dirty="0">
                <a:solidFill>
                  <a:srgbClr val="002060"/>
                </a:solidFill>
              </a:rPr>
              <a:t> </a:t>
            </a:r>
            <a:r>
              <a:rPr lang="en-US" sz="2000" b="1" dirty="0" err="1">
                <a:solidFill>
                  <a:srgbClr val="002060"/>
                </a:solidFill>
              </a:rPr>
              <a:t>đẹp</a:t>
            </a:r>
            <a:r>
              <a:rPr lang="en-US" sz="2000" b="1" dirty="0">
                <a:solidFill>
                  <a:srgbClr val="002060"/>
                </a:solidFill>
              </a:rPr>
              <a:t> </a:t>
            </a:r>
            <a:r>
              <a:rPr lang="en-US" sz="2000" b="1" dirty="0" err="1">
                <a:solidFill>
                  <a:srgbClr val="002060"/>
                </a:solidFill>
              </a:rPr>
              <a:t>văn</a:t>
            </a:r>
            <a:r>
              <a:rPr lang="en-US" sz="2000" b="1" dirty="0">
                <a:solidFill>
                  <a:srgbClr val="002060"/>
                </a:solidFill>
              </a:rPr>
              <a:t> </a:t>
            </a:r>
            <a:r>
              <a:rPr lang="en-US" sz="2000" b="1" dirty="0" err="1">
                <a:solidFill>
                  <a:srgbClr val="002060"/>
                </a:solidFill>
              </a:rPr>
              <a:t>chương</a:t>
            </a:r>
            <a:r>
              <a:rPr lang="en-US" sz="2000" b="1" dirty="0">
                <a:solidFill>
                  <a:srgbClr val="002060"/>
                </a:solidFill>
              </a:rPr>
              <a:t>:</a:t>
            </a:r>
          </a:p>
        </p:txBody>
      </p:sp>
      <p:sp>
        <p:nvSpPr>
          <p:cNvPr id="5" name="Rectangle: Rounded Corners 4">
            <a:extLst>
              <a:ext uri="{FF2B5EF4-FFF2-40B4-BE49-F238E27FC236}">
                <a16:creationId xmlns:a16="http://schemas.microsoft.com/office/drawing/2014/main" id="{38AC6BD2-EC9D-BAB5-721F-0B14B2399C1E}"/>
              </a:ext>
            </a:extLst>
          </p:cNvPr>
          <p:cNvSpPr/>
          <p:nvPr/>
        </p:nvSpPr>
        <p:spPr>
          <a:xfrm>
            <a:off x="702527" y="1511277"/>
            <a:ext cx="2798956" cy="1289360"/>
          </a:xfrm>
          <a:prstGeom prst="roundRect">
            <a:avLst/>
          </a:prstGeom>
          <a:solidFill>
            <a:schemeClr val="accent6"/>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a:solidFill>
                  <a:srgbClr val="000000"/>
                </a:solidFill>
                <a:effectLst/>
                <a:ea typeface="Times New Roman" panose="02020603050405020304" pitchFamily="18" charset="0"/>
              </a:rPr>
              <a:t>K</a:t>
            </a:r>
            <a:r>
              <a:rPr lang="vi-VN" sz="2000" dirty="0">
                <a:solidFill>
                  <a:srgbClr val="000000"/>
                </a:solidFill>
                <a:effectLst/>
                <a:ea typeface="Times New Roman" panose="02020603050405020304" pitchFamily="18" charset="0"/>
              </a:rPr>
              <a:t>hai thác những nét đặc sắc, độc đáo</a:t>
            </a:r>
            <a:r>
              <a:rPr lang="en-US" sz="2000" dirty="0">
                <a:solidFill>
                  <a:srgbClr val="000000"/>
                </a:solidFill>
                <a:effectLst/>
                <a:ea typeface="Times New Roman" panose="02020603050405020304" pitchFamily="18" charset="0"/>
              </a:rPr>
              <a:t>.</a:t>
            </a:r>
            <a:r>
              <a:rPr lang="vi-VN" sz="2000" dirty="0">
                <a:solidFill>
                  <a:srgbClr val="000000"/>
                </a:solidFill>
                <a:effectLst/>
                <a:ea typeface="Times New Roman" panose="02020603050405020304" pitchFamily="18" charset="0"/>
              </a:rPr>
              <a:t> </a:t>
            </a:r>
            <a:endParaRPr lang="en-US" sz="2000" dirty="0"/>
          </a:p>
        </p:txBody>
      </p:sp>
      <p:sp>
        <p:nvSpPr>
          <p:cNvPr id="6" name="Arrow: Chevron 5">
            <a:extLst>
              <a:ext uri="{FF2B5EF4-FFF2-40B4-BE49-F238E27FC236}">
                <a16:creationId xmlns:a16="http://schemas.microsoft.com/office/drawing/2014/main" id="{2D146A61-5F05-240E-BEDE-ACABF834D28D}"/>
              </a:ext>
            </a:extLst>
          </p:cNvPr>
          <p:cNvSpPr/>
          <p:nvPr/>
        </p:nvSpPr>
        <p:spPr>
          <a:xfrm rot="5400000">
            <a:off x="1103970" y="2899320"/>
            <a:ext cx="446049" cy="579864"/>
          </a:xfrm>
          <a:prstGeom prst="chevr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Arrow: Chevron 6">
            <a:extLst>
              <a:ext uri="{FF2B5EF4-FFF2-40B4-BE49-F238E27FC236}">
                <a16:creationId xmlns:a16="http://schemas.microsoft.com/office/drawing/2014/main" id="{F2A7B4D6-97CE-2290-625F-EE2DCBF90F5B}"/>
              </a:ext>
            </a:extLst>
          </p:cNvPr>
          <p:cNvSpPr/>
          <p:nvPr/>
        </p:nvSpPr>
        <p:spPr>
          <a:xfrm rot="5400000">
            <a:off x="2653990" y="2899324"/>
            <a:ext cx="446049" cy="579864"/>
          </a:xfrm>
          <a:prstGeom prst="chevr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Rectangle: Rounded Corners 7">
            <a:extLst>
              <a:ext uri="{FF2B5EF4-FFF2-40B4-BE49-F238E27FC236}">
                <a16:creationId xmlns:a16="http://schemas.microsoft.com/office/drawing/2014/main" id="{2E8E1913-7EB3-9FE7-DA0F-EA48383CCCF6}"/>
              </a:ext>
            </a:extLst>
          </p:cNvPr>
          <p:cNvSpPr/>
          <p:nvPr/>
        </p:nvSpPr>
        <p:spPr>
          <a:xfrm>
            <a:off x="702527" y="3579541"/>
            <a:ext cx="1248936" cy="947854"/>
          </a:xfrm>
          <a:prstGeom prst="roundRect">
            <a:avLst/>
          </a:prstGeom>
          <a:solidFill>
            <a:schemeClr val="accent6"/>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chemeClr val="tx1"/>
                </a:solidFill>
              </a:rPr>
              <a:t>Nội</a:t>
            </a:r>
            <a:r>
              <a:rPr lang="en-US" sz="2000" dirty="0">
                <a:solidFill>
                  <a:schemeClr val="tx1"/>
                </a:solidFill>
              </a:rPr>
              <a:t> dung.</a:t>
            </a:r>
          </a:p>
        </p:txBody>
      </p:sp>
      <p:sp>
        <p:nvSpPr>
          <p:cNvPr id="9" name="Rectangle: Rounded Corners 8">
            <a:extLst>
              <a:ext uri="{FF2B5EF4-FFF2-40B4-BE49-F238E27FC236}">
                <a16:creationId xmlns:a16="http://schemas.microsoft.com/office/drawing/2014/main" id="{B657AECA-21E3-D722-8E86-15EA237F49D9}"/>
              </a:ext>
            </a:extLst>
          </p:cNvPr>
          <p:cNvSpPr/>
          <p:nvPr/>
        </p:nvSpPr>
        <p:spPr>
          <a:xfrm>
            <a:off x="2252547" y="3579541"/>
            <a:ext cx="1248936" cy="947854"/>
          </a:xfrm>
          <a:prstGeom prst="roundRect">
            <a:avLst/>
          </a:prstGeom>
          <a:solidFill>
            <a:schemeClr val="accent6"/>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chemeClr val="tx1"/>
                </a:solidFill>
              </a:rPr>
              <a:t>Nghệ</a:t>
            </a:r>
            <a:r>
              <a:rPr lang="en-US" sz="2000" dirty="0">
                <a:solidFill>
                  <a:schemeClr val="tx1"/>
                </a:solidFill>
              </a:rPr>
              <a:t> </a:t>
            </a:r>
            <a:r>
              <a:rPr lang="en-US" sz="2000" dirty="0" err="1">
                <a:solidFill>
                  <a:schemeClr val="tx1"/>
                </a:solidFill>
              </a:rPr>
              <a:t>thuật</a:t>
            </a:r>
            <a:r>
              <a:rPr lang="en-US" sz="2000" dirty="0">
                <a:solidFill>
                  <a:schemeClr val="tx1"/>
                </a:solidFill>
              </a:rPr>
              <a:t>.</a:t>
            </a:r>
          </a:p>
        </p:txBody>
      </p:sp>
      <p:sp>
        <p:nvSpPr>
          <p:cNvPr id="10" name="Right Brace 9">
            <a:extLst>
              <a:ext uri="{FF2B5EF4-FFF2-40B4-BE49-F238E27FC236}">
                <a16:creationId xmlns:a16="http://schemas.microsoft.com/office/drawing/2014/main" id="{81036463-6BE6-3BA4-112F-BC389EC1E8AD}"/>
              </a:ext>
            </a:extLst>
          </p:cNvPr>
          <p:cNvSpPr/>
          <p:nvPr/>
        </p:nvSpPr>
        <p:spPr>
          <a:xfrm>
            <a:off x="3702204" y="1511277"/>
            <a:ext cx="769434" cy="3105328"/>
          </a:xfrm>
          <a:prstGeom prst="rightBrace">
            <a:avLst>
              <a:gd name="adj1" fmla="val 25724"/>
              <a:gd name="adj2" fmla="val 50000"/>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a:extLst>
              <a:ext uri="{FF2B5EF4-FFF2-40B4-BE49-F238E27FC236}">
                <a16:creationId xmlns:a16="http://schemas.microsoft.com/office/drawing/2014/main" id="{7FB9E832-5A21-B2FE-6915-ABA18F31DF6D}"/>
              </a:ext>
            </a:extLst>
          </p:cNvPr>
          <p:cNvSpPr txBox="1"/>
          <p:nvPr/>
        </p:nvSpPr>
        <p:spPr>
          <a:xfrm>
            <a:off x="4917688" y="2255391"/>
            <a:ext cx="2798956" cy="1421671"/>
          </a:xfrm>
          <a:prstGeom prst="rect">
            <a:avLst/>
          </a:prstGeom>
          <a:noFill/>
        </p:spPr>
        <p:txBody>
          <a:bodyPr wrap="square">
            <a:spAutoFit/>
          </a:bodyPr>
          <a:lstStyle/>
          <a:p>
            <a:pPr>
              <a:lnSpc>
                <a:spcPct val="150000"/>
              </a:lnSpc>
            </a:pPr>
            <a:r>
              <a:rPr lang="vi-VN" sz="2000" dirty="0">
                <a:solidFill>
                  <a:srgbClr val="000000"/>
                </a:solidFill>
                <a:effectLst/>
                <a:latin typeface="+mn-lt"/>
                <a:ea typeface="Times New Roman" panose="02020603050405020304" pitchFamily="18" charset="0"/>
              </a:rPr>
              <a:t>Rút ra thông điệp và giá trị tư tưởng mà nhà văn gửi gắm</a:t>
            </a:r>
            <a:r>
              <a:rPr lang="en-US" sz="2000" dirty="0">
                <a:solidFill>
                  <a:srgbClr val="000000"/>
                </a:solidFill>
                <a:effectLst/>
                <a:latin typeface="+mn-lt"/>
                <a:ea typeface="Times New Roman" panose="02020603050405020304" pitchFamily="18" charset="0"/>
              </a:rPr>
              <a:t>.</a:t>
            </a:r>
            <a:endParaRPr lang="en-US" sz="2000" dirty="0">
              <a:latin typeface="+mn-lt"/>
            </a:endParaRPr>
          </a:p>
        </p:txBody>
      </p:sp>
      <p:grpSp>
        <p:nvGrpSpPr>
          <p:cNvPr id="2" name="Google Shape;1760;p30">
            <a:extLst>
              <a:ext uri="{FF2B5EF4-FFF2-40B4-BE49-F238E27FC236}">
                <a16:creationId xmlns:a16="http://schemas.microsoft.com/office/drawing/2014/main" id="{C80CD5C3-FAEB-5287-0555-DD84DF24AD1A}"/>
              </a:ext>
            </a:extLst>
          </p:cNvPr>
          <p:cNvGrpSpPr/>
          <p:nvPr/>
        </p:nvGrpSpPr>
        <p:grpSpPr>
          <a:xfrm>
            <a:off x="7577101" y="3677062"/>
            <a:ext cx="2049814" cy="1563512"/>
            <a:chOff x="5214901" y="3970423"/>
            <a:chExt cx="2049814" cy="1563512"/>
          </a:xfrm>
        </p:grpSpPr>
        <p:grpSp>
          <p:nvGrpSpPr>
            <p:cNvPr id="3" name="Google Shape;1761;p30">
              <a:extLst>
                <a:ext uri="{FF2B5EF4-FFF2-40B4-BE49-F238E27FC236}">
                  <a16:creationId xmlns:a16="http://schemas.microsoft.com/office/drawing/2014/main" id="{DE90C841-5CA0-34B0-F4DC-03BFBBD0372C}"/>
                </a:ext>
              </a:extLst>
            </p:cNvPr>
            <p:cNvGrpSpPr/>
            <p:nvPr/>
          </p:nvGrpSpPr>
          <p:grpSpPr>
            <a:xfrm flipH="1">
              <a:off x="5214901" y="3970423"/>
              <a:ext cx="1446634" cy="1563512"/>
              <a:chOff x="5888932" y="1048581"/>
              <a:chExt cx="980769" cy="1059936"/>
            </a:xfrm>
          </p:grpSpPr>
          <p:sp>
            <p:nvSpPr>
              <p:cNvPr id="24" name="Google Shape;1762;p30">
                <a:extLst>
                  <a:ext uri="{FF2B5EF4-FFF2-40B4-BE49-F238E27FC236}">
                    <a16:creationId xmlns:a16="http://schemas.microsoft.com/office/drawing/2014/main" id="{01D65C6A-010E-A1B1-E143-AD13EFB7F4F5}"/>
                  </a:ext>
                </a:extLst>
              </p:cNvPr>
              <p:cNvSpPr/>
              <p:nvPr/>
            </p:nvSpPr>
            <p:spPr>
              <a:xfrm>
                <a:off x="6108260" y="1743616"/>
                <a:ext cx="174764" cy="91339"/>
              </a:xfrm>
              <a:custGeom>
                <a:avLst/>
                <a:gdLst/>
                <a:ahLst/>
                <a:cxnLst/>
                <a:rect l="l" t="t" r="r" b="b"/>
                <a:pathLst>
                  <a:path w="174764" h="91339" extrusionOk="0">
                    <a:moveTo>
                      <a:pt x="0" y="89813"/>
                    </a:moveTo>
                    <a:cubicBezTo>
                      <a:pt x="52508" y="51053"/>
                      <a:pt x="110757" y="20749"/>
                      <a:pt x="172635" y="0"/>
                    </a:cubicBezTo>
                    <a:lnTo>
                      <a:pt x="174764" y="6420"/>
                    </a:lnTo>
                    <a:cubicBezTo>
                      <a:pt x="149438" y="33268"/>
                      <a:pt x="121163" y="57171"/>
                      <a:pt x="90476" y="77676"/>
                    </a:cubicBezTo>
                    <a:lnTo>
                      <a:pt x="90581" y="77766"/>
                    </a:lnTo>
                    <a:cubicBezTo>
                      <a:pt x="60652" y="82036"/>
                      <a:pt x="30755" y="86696"/>
                      <a:pt x="1051" y="9134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 name="Google Shape;1763;p30">
                <a:extLst>
                  <a:ext uri="{FF2B5EF4-FFF2-40B4-BE49-F238E27FC236}">
                    <a16:creationId xmlns:a16="http://schemas.microsoft.com/office/drawing/2014/main" id="{8D4D64DD-C4E7-2F5C-B04E-F5E031F396B1}"/>
                  </a:ext>
                </a:extLst>
              </p:cNvPr>
              <p:cNvSpPr/>
              <p:nvPr/>
            </p:nvSpPr>
            <p:spPr>
              <a:xfrm>
                <a:off x="6198736" y="1724906"/>
                <a:ext cx="181716" cy="96475"/>
              </a:xfrm>
              <a:custGeom>
                <a:avLst/>
                <a:gdLst/>
                <a:ahLst/>
                <a:cxnLst/>
                <a:rect l="l" t="t" r="r" b="b"/>
                <a:pathLst>
                  <a:path w="181716" h="96475" extrusionOk="0">
                    <a:moveTo>
                      <a:pt x="181716" y="3546"/>
                    </a:moveTo>
                    <a:cubicBezTo>
                      <a:pt x="158051" y="33132"/>
                      <a:pt x="130320" y="59223"/>
                      <a:pt x="99348" y="81043"/>
                    </a:cubicBezTo>
                    <a:cubicBezTo>
                      <a:pt x="100680" y="81814"/>
                      <a:pt x="102019" y="82683"/>
                      <a:pt x="103351" y="83454"/>
                    </a:cubicBezTo>
                    <a:cubicBezTo>
                      <a:pt x="68917" y="86966"/>
                      <a:pt x="34421" y="91508"/>
                      <a:pt x="105" y="96475"/>
                    </a:cubicBezTo>
                    <a:lnTo>
                      <a:pt x="0" y="96386"/>
                    </a:lnTo>
                    <a:cubicBezTo>
                      <a:pt x="30688" y="75881"/>
                      <a:pt x="58963" y="51977"/>
                      <a:pt x="84288" y="25130"/>
                    </a:cubicBezTo>
                    <a:lnTo>
                      <a:pt x="82159" y="18710"/>
                    </a:lnTo>
                    <a:cubicBezTo>
                      <a:pt x="92106" y="15514"/>
                      <a:pt x="102278" y="12691"/>
                      <a:pt x="112527" y="10204"/>
                    </a:cubicBezTo>
                    <a:cubicBezTo>
                      <a:pt x="135162" y="4756"/>
                      <a:pt x="158237" y="1341"/>
                      <a:pt x="181479"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 name="Google Shape;1764;p30">
                <a:extLst>
                  <a:ext uri="{FF2B5EF4-FFF2-40B4-BE49-F238E27FC236}">
                    <a16:creationId xmlns:a16="http://schemas.microsoft.com/office/drawing/2014/main" id="{CB7A110C-0C73-3529-DD88-3C6647D4CDB3}"/>
                  </a:ext>
                </a:extLst>
              </p:cNvPr>
              <p:cNvSpPr/>
              <p:nvPr/>
            </p:nvSpPr>
            <p:spPr>
              <a:xfrm>
                <a:off x="6298084" y="1724232"/>
                <a:ext cx="181755" cy="84128"/>
              </a:xfrm>
              <a:custGeom>
                <a:avLst/>
                <a:gdLst/>
                <a:ahLst/>
                <a:cxnLst/>
                <a:rect l="l" t="t" r="r" b="b"/>
                <a:pathLst>
                  <a:path w="181755" h="84128" extrusionOk="0">
                    <a:moveTo>
                      <a:pt x="181756" y="9332"/>
                    </a:moveTo>
                    <a:cubicBezTo>
                      <a:pt x="162425" y="37164"/>
                      <a:pt x="136402" y="59683"/>
                      <a:pt x="106083" y="74815"/>
                    </a:cubicBezTo>
                    <a:cubicBezTo>
                      <a:pt x="106870" y="75484"/>
                      <a:pt x="107657" y="76153"/>
                      <a:pt x="108398" y="76874"/>
                    </a:cubicBezTo>
                    <a:cubicBezTo>
                      <a:pt x="73673" y="77968"/>
                      <a:pt x="38824" y="80586"/>
                      <a:pt x="4003" y="84129"/>
                    </a:cubicBezTo>
                    <a:cubicBezTo>
                      <a:pt x="2671" y="83358"/>
                      <a:pt x="1332" y="82489"/>
                      <a:pt x="0" y="81718"/>
                    </a:cubicBezTo>
                    <a:cubicBezTo>
                      <a:pt x="30972" y="59897"/>
                      <a:pt x="58703" y="33806"/>
                      <a:pt x="82368" y="4220"/>
                    </a:cubicBezTo>
                    <a:lnTo>
                      <a:pt x="82131" y="674"/>
                    </a:lnTo>
                    <a:cubicBezTo>
                      <a:pt x="115585" y="-1455"/>
                      <a:pt x="149170" y="1464"/>
                      <a:pt x="181756" y="933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1765;p30">
                <a:extLst>
                  <a:ext uri="{FF2B5EF4-FFF2-40B4-BE49-F238E27FC236}">
                    <a16:creationId xmlns:a16="http://schemas.microsoft.com/office/drawing/2014/main" id="{81FE5E78-F090-86E7-B943-D556889AB50B}"/>
                  </a:ext>
                </a:extLst>
              </p:cNvPr>
              <p:cNvSpPr/>
              <p:nvPr/>
            </p:nvSpPr>
            <p:spPr>
              <a:xfrm>
                <a:off x="6404167" y="1733564"/>
                <a:ext cx="155784" cy="69472"/>
              </a:xfrm>
              <a:custGeom>
                <a:avLst/>
                <a:gdLst/>
                <a:ahLst/>
                <a:cxnLst/>
                <a:rect l="l" t="t" r="r" b="b"/>
                <a:pathLst>
                  <a:path w="155784" h="69472" extrusionOk="0">
                    <a:moveTo>
                      <a:pt x="154754" y="34828"/>
                    </a:moveTo>
                    <a:cubicBezTo>
                      <a:pt x="143467" y="50312"/>
                      <a:pt x="128058" y="62316"/>
                      <a:pt x="110284" y="69472"/>
                    </a:cubicBezTo>
                    <a:cubicBezTo>
                      <a:pt x="74353" y="66934"/>
                      <a:pt x="38314" y="66289"/>
                      <a:pt x="2315" y="67542"/>
                    </a:cubicBezTo>
                    <a:cubicBezTo>
                      <a:pt x="1573" y="66821"/>
                      <a:pt x="787" y="66152"/>
                      <a:pt x="0" y="65483"/>
                    </a:cubicBezTo>
                    <a:cubicBezTo>
                      <a:pt x="30319" y="50350"/>
                      <a:pt x="56342" y="27831"/>
                      <a:pt x="75672" y="0"/>
                    </a:cubicBezTo>
                    <a:cubicBezTo>
                      <a:pt x="95825" y="4869"/>
                      <a:pt x="115376" y="11954"/>
                      <a:pt x="133969" y="21125"/>
                    </a:cubicBezTo>
                    <a:cubicBezTo>
                      <a:pt x="141397" y="24822"/>
                      <a:pt x="148669" y="28809"/>
                      <a:pt x="155785" y="3308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 name="Google Shape;1766;p30">
                <a:extLst>
                  <a:ext uri="{FF2B5EF4-FFF2-40B4-BE49-F238E27FC236}">
                    <a16:creationId xmlns:a16="http://schemas.microsoft.com/office/drawing/2014/main" id="{A569B58E-CA5E-1E91-F3F2-F32939F538D3}"/>
                  </a:ext>
                </a:extLst>
              </p:cNvPr>
              <p:cNvSpPr/>
              <p:nvPr/>
            </p:nvSpPr>
            <p:spPr>
              <a:xfrm>
                <a:off x="6514451" y="1766649"/>
                <a:ext cx="118079" cy="53773"/>
              </a:xfrm>
              <a:custGeom>
                <a:avLst/>
                <a:gdLst/>
                <a:ahLst/>
                <a:cxnLst/>
                <a:rect l="l" t="t" r="r" b="b"/>
                <a:pathLst>
                  <a:path w="118079" h="53773" extrusionOk="0">
                    <a:moveTo>
                      <a:pt x="118080" y="52882"/>
                    </a:moveTo>
                    <a:lnTo>
                      <a:pt x="117321" y="53773"/>
                    </a:lnTo>
                    <a:cubicBezTo>
                      <a:pt x="78722" y="44959"/>
                      <a:pt x="39497" y="39146"/>
                      <a:pt x="0" y="36387"/>
                    </a:cubicBezTo>
                    <a:cubicBezTo>
                      <a:pt x="17775" y="29231"/>
                      <a:pt x="33183" y="17227"/>
                      <a:pt x="44470" y="1743"/>
                    </a:cubicBezTo>
                    <a:lnTo>
                      <a:pt x="45501" y="0"/>
                    </a:lnTo>
                    <a:cubicBezTo>
                      <a:pt x="70870" y="15954"/>
                      <a:pt x="95119" y="33622"/>
                      <a:pt x="118080" y="5288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 name="Google Shape;1767;p30">
                <a:extLst>
                  <a:ext uri="{FF2B5EF4-FFF2-40B4-BE49-F238E27FC236}">
                    <a16:creationId xmlns:a16="http://schemas.microsoft.com/office/drawing/2014/main" id="{DF3A7EE5-3521-05EF-297F-A04576471056}"/>
                  </a:ext>
                </a:extLst>
              </p:cNvPr>
              <p:cNvSpPr/>
              <p:nvPr/>
            </p:nvSpPr>
            <p:spPr>
              <a:xfrm>
                <a:off x="6512938" y="1803036"/>
                <a:ext cx="122984" cy="50798"/>
              </a:xfrm>
              <a:custGeom>
                <a:avLst/>
                <a:gdLst/>
                <a:ahLst/>
                <a:cxnLst/>
                <a:rect l="l" t="t" r="r" b="b"/>
                <a:pathLst>
                  <a:path w="122984" h="50798" extrusionOk="0">
                    <a:moveTo>
                      <a:pt x="118834" y="17386"/>
                    </a:moveTo>
                    <a:lnTo>
                      <a:pt x="119593" y="16495"/>
                    </a:lnTo>
                    <a:cubicBezTo>
                      <a:pt x="120738" y="17380"/>
                      <a:pt x="121839" y="18316"/>
                      <a:pt x="122985" y="19200"/>
                    </a:cubicBezTo>
                    <a:cubicBezTo>
                      <a:pt x="99568" y="29732"/>
                      <a:pt x="76150" y="40265"/>
                      <a:pt x="52732" y="50798"/>
                    </a:cubicBezTo>
                    <a:lnTo>
                      <a:pt x="51671" y="48540"/>
                    </a:lnTo>
                    <a:cubicBezTo>
                      <a:pt x="38038" y="29082"/>
                      <a:pt x="20425" y="12745"/>
                      <a:pt x="0" y="611"/>
                    </a:cubicBezTo>
                    <a:cubicBezTo>
                      <a:pt x="515" y="436"/>
                      <a:pt x="1020" y="232"/>
                      <a:pt x="1513" y="0"/>
                    </a:cubicBezTo>
                    <a:cubicBezTo>
                      <a:pt x="41010" y="2759"/>
                      <a:pt x="80234" y="8572"/>
                      <a:pt x="118834" y="1738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 name="Google Shape;1768;p30">
                <a:extLst>
                  <a:ext uri="{FF2B5EF4-FFF2-40B4-BE49-F238E27FC236}">
                    <a16:creationId xmlns:a16="http://schemas.microsoft.com/office/drawing/2014/main" id="{BDE9E174-4DF8-5370-F8D4-B019A5FD02CF}"/>
                  </a:ext>
                </a:extLst>
              </p:cNvPr>
              <p:cNvSpPr/>
              <p:nvPr/>
            </p:nvSpPr>
            <p:spPr>
              <a:xfrm>
                <a:off x="6406483" y="1800486"/>
                <a:ext cx="159187" cy="88071"/>
              </a:xfrm>
              <a:custGeom>
                <a:avLst/>
                <a:gdLst/>
                <a:ahLst/>
                <a:cxnLst/>
                <a:rect l="l" t="t" r="r" b="b"/>
                <a:pathLst>
                  <a:path w="159187" h="88071" extrusionOk="0">
                    <a:moveTo>
                      <a:pt x="159187" y="53349"/>
                    </a:moveTo>
                    <a:cubicBezTo>
                      <a:pt x="150565" y="57218"/>
                      <a:pt x="141942" y="61088"/>
                      <a:pt x="133318" y="64958"/>
                    </a:cubicBezTo>
                    <a:cubicBezTo>
                      <a:pt x="115646" y="72878"/>
                      <a:pt x="97886" y="80904"/>
                      <a:pt x="79861" y="88072"/>
                    </a:cubicBezTo>
                    <a:lnTo>
                      <a:pt x="78135" y="83621"/>
                    </a:lnTo>
                    <a:cubicBezTo>
                      <a:pt x="55061" y="53300"/>
                      <a:pt x="28873" y="25481"/>
                      <a:pt x="0" y="621"/>
                    </a:cubicBezTo>
                    <a:cubicBezTo>
                      <a:pt x="35999" y="-632"/>
                      <a:pt x="72038" y="12"/>
                      <a:pt x="107969" y="2551"/>
                    </a:cubicBezTo>
                    <a:cubicBezTo>
                      <a:pt x="107476" y="2783"/>
                      <a:pt x="106971" y="2986"/>
                      <a:pt x="106456" y="3161"/>
                    </a:cubicBezTo>
                    <a:cubicBezTo>
                      <a:pt x="126881" y="15296"/>
                      <a:pt x="144494" y="31633"/>
                      <a:pt x="158127" y="5109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 name="Google Shape;1769;p30">
                <a:extLst>
                  <a:ext uri="{FF2B5EF4-FFF2-40B4-BE49-F238E27FC236}">
                    <a16:creationId xmlns:a16="http://schemas.microsoft.com/office/drawing/2014/main" id="{5A6B7313-0BDD-FA07-DB79-EE9694C45170}"/>
                  </a:ext>
                </a:extLst>
              </p:cNvPr>
              <p:cNvSpPr/>
              <p:nvPr/>
            </p:nvSpPr>
            <p:spPr>
              <a:xfrm>
                <a:off x="6302087" y="1801106"/>
                <a:ext cx="184256" cy="111346"/>
              </a:xfrm>
              <a:custGeom>
                <a:avLst/>
                <a:gdLst/>
                <a:ahLst/>
                <a:cxnLst/>
                <a:rect l="l" t="t" r="r" b="b"/>
                <a:pathLst>
                  <a:path w="184256" h="111346" extrusionOk="0">
                    <a:moveTo>
                      <a:pt x="104389" y="111231"/>
                    </a:moveTo>
                    <a:cubicBezTo>
                      <a:pt x="104097" y="111255"/>
                      <a:pt x="103859" y="111323"/>
                      <a:pt x="103568" y="111346"/>
                    </a:cubicBezTo>
                    <a:lnTo>
                      <a:pt x="102665" y="105609"/>
                    </a:lnTo>
                    <a:cubicBezTo>
                      <a:pt x="75846" y="65880"/>
                      <a:pt x="40842" y="32346"/>
                      <a:pt x="0" y="7254"/>
                    </a:cubicBezTo>
                    <a:cubicBezTo>
                      <a:pt x="34821" y="3711"/>
                      <a:pt x="69670" y="1094"/>
                      <a:pt x="104395" y="0"/>
                    </a:cubicBezTo>
                    <a:cubicBezTo>
                      <a:pt x="133269" y="24861"/>
                      <a:pt x="159457" y="52679"/>
                      <a:pt x="182530" y="83000"/>
                    </a:cubicBezTo>
                    <a:lnTo>
                      <a:pt x="184257" y="87451"/>
                    </a:lnTo>
                    <a:cubicBezTo>
                      <a:pt x="158531" y="98127"/>
                      <a:pt x="131764" y="106097"/>
                      <a:pt x="104388" y="11123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1770;p30">
                <a:extLst>
                  <a:ext uri="{FF2B5EF4-FFF2-40B4-BE49-F238E27FC236}">
                    <a16:creationId xmlns:a16="http://schemas.microsoft.com/office/drawing/2014/main" id="{041238F8-0B09-53BD-DC6A-94E849040E0B}"/>
                  </a:ext>
                </a:extLst>
              </p:cNvPr>
              <p:cNvSpPr/>
              <p:nvPr/>
            </p:nvSpPr>
            <p:spPr>
              <a:xfrm>
                <a:off x="6198841" y="1808361"/>
                <a:ext cx="206813" cy="108040"/>
              </a:xfrm>
              <a:custGeom>
                <a:avLst/>
                <a:gdLst/>
                <a:ahLst/>
                <a:cxnLst/>
                <a:rect l="l" t="t" r="r" b="b"/>
                <a:pathLst>
                  <a:path w="206813" h="108040" extrusionOk="0">
                    <a:moveTo>
                      <a:pt x="205911" y="98354"/>
                    </a:moveTo>
                    <a:lnTo>
                      <a:pt x="206814" y="104092"/>
                    </a:lnTo>
                    <a:cubicBezTo>
                      <a:pt x="167394" y="110351"/>
                      <a:pt x="127151" y="109161"/>
                      <a:pt x="88171" y="100582"/>
                    </a:cubicBezTo>
                    <a:lnTo>
                      <a:pt x="89219" y="95419"/>
                    </a:lnTo>
                    <a:cubicBezTo>
                      <a:pt x="64444" y="63022"/>
                      <a:pt x="34261" y="35147"/>
                      <a:pt x="0" y="13021"/>
                    </a:cubicBezTo>
                    <a:cubicBezTo>
                      <a:pt x="34317" y="8054"/>
                      <a:pt x="68813" y="3511"/>
                      <a:pt x="103247" y="0"/>
                    </a:cubicBezTo>
                    <a:cubicBezTo>
                      <a:pt x="144088" y="25091"/>
                      <a:pt x="179092" y="58626"/>
                      <a:pt x="205912" y="9835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1771;p30">
                <a:extLst>
                  <a:ext uri="{FF2B5EF4-FFF2-40B4-BE49-F238E27FC236}">
                    <a16:creationId xmlns:a16="http://schemas.microsoft.com/office/drawing/2014/main" id="{EFBF4EAA-DD38-6AE9-6732-38EA0EFD951D}"/>
                  </a:ext>
                </a:extLst>
              </p:cNvPr>
              <p:cNvSpPr/>
              <p:nvPr/>
            </p:nvSpPr>
            <p:spPr>
              <a:xfrm>
                <a:off x="6109311" y="1821382"/>
                <a:ext cx="178748" cy="87561"/>
              </a:xfrm>
              <a:custGeom>
                <a:avLst/>
                <a:gdLst/>
                <a:ahLst/>
                <a:cxnLst/>
                <a:rect l="l" t="t" r="r" b="b"/>
                <a:pathLst>
                  <a:path w="178748" h="87561" extrusionOk="0">
                    <a:moveTo>
                      <a:pt x="178749" y="82398"/>
                    </a:moveTo>
                    <a:lnTo>
                      <a:pt x="177701" y="87561"/>
                    </a:lnTo>
                    <a:cubicBezTo>
                      <a:pt x="115380" y="74671"/>
                      <a:pt x="54952" y="46491"/>
                      <a:pt x="0" y="13574"/>
                    </a:cubicBezTo>
                    <a:cubicBezTo>
                      <a:pt x="29704" y="8930"/>
                      <a:pt x="59601" y="4271"/>
                      <a:pt x="89530" y="0"/>
                    </a:cubicBezTo>
                    <a:cubicBezTo>
                      <a:pt x="123791" y="22126"/>
                      <a:pt x="153974" y="50002"/>
                      <a:pt x="178749" y="8239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1772;p30">
                <a:extLst>
                  <a:ext uri="{FF2B5EF4-FFF2-40B4-BE49-F238E27FC236}">
                    <a16:creationId xmlns:a16="http://schemas.microsoft.com/office/drawing/2014/main" id="{44121BF2-BFB8-CFA6-76CF-43780C7331FB}"/>
                  </a:ext>
                </a:extLst>
              </p:cNvPr>
              <p:cNvSpPr/>
              <p:nvPr/>
            </p:nvSpPr>
            <p:spPr>
              <a:xfrm>
                <a:off x="6601713" y="1804413"/>
                <a:ext cx="30818" cy="16009"/>
              </a:xfrm>
              <a:custGeom>
                <a:avLst/>
                <a:gdLst/>
                <a:ahLst/>
                <a:cxnLst/>
                <a:rect l="l" t="t" r="r" b="b"/>
                <a:pathLst>
                  <a:path w="30818" h="16009" extrusionOk="0">
                    <a:moveTo>
                      <a:pt x="11569" y="0"/>
                    </a:moveTo>
                    <a:cubicBezTo>
                      <a:pt x="8693" y="2773"/>
                      <a:pt x="5552" y="5364"/>
                      <a:pt x="2335" y="8122"/>
                    </a:cubicBezTo>
                    <a:cubicBezTo>
                      <a:pt x="1589" y="8760"/>
                      <a:pt x="783" y="9280"/>
                      <a:pt x="0" y="9846"/>
                    </a:cubicBezTo>
                    <a:cubicBezTo>
                      <a:pt x="10038" y="11691"/>
                      <a:pt x="20064" y="13698"/>
                      <a:pt x="30060" y="16010"/>
                    </a:cubicBezTo>
                    <a:lnTo>
                      <a:pt x="30818" y="15119"/>
                    </a:lnTo>
                    <a:cubicBezTo>
                      <a:pt x="24460" y="10005"/>
                      <a:pt x="18004" y="5016"/>
                      <a:pt x="11569" y="0"/>
                    </a:cubicBezTo>
                    <a:close/>
                  </a:path>
                </a:pathLst>
              </a:custGeom>
              <a:solidFill>
                <a:srgbClr val="9DCCC9">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1773;p30">
                <a:extLst>
                  <a:ext uri="{FF2B5EF4-FFF2-40B4-BE49-F238E27FC236}">
                    <a16:creationId xmlns:a16="http://schemas.microsoft.com/office/drawing/2014/main" id="{830EEC97-182D-2D40-1054-983C16739ECC}"/>
                  </a:ext>
                </a:extLst>
              </p:cNvPr>
              <p:cNvSpPr/>
              <p:nvPr/>
            </p:nvSpPr>
            <p:spPr>
              <a:xfrm>
                <a:off x="5888932" y="1484996"/>
                <a:ext cx="751499" cy="623521"/>
              </a:xfrm>
              <a:custGeom>
                <a:avLst/>
                <a:gdLst/>
                <a:ahLst/>
                <a:cxnLst/>
                <a:rect l="l" t="t" r="r" b="b"/>
                <a:pathLst>
                  <a:path w="751499" h="623521" extrusionOk="0">
                    <a:moveTo>
                      <a:pt x="750864" y="334901"/>
                    </a:moveTo>
                    <a:cubicBezTo>
                      <a:pt x="750672" y="334578"/>
                      <a:pt x="750442" y="334279"/>
                      <a:pt x="750178" y="334012"/>
                    </a:cubicBezTo>
                    <a:cubicBezTo>
                      <a:pt x="719384" y="309416"/>
                      <a:pt x="688252" y="284670"/>
                      <a:pt x="652846" y="266948"/>
                    </a:cubicBezTo>
                    <a:cubicBezTo>
                      <a:pt x="619485" y="250514"/>
                      <a:pt x="583396" y="240329"/>
                      <a:pt x="546366" y="236898"/>
                    </a:cubicBezTo>
                    <a:cubicBezTo>
                      <a:pt x="470911" y="229428"/>
                      <a:pt x="395366" y="247708"/>
                      <a:pt x="327383" y="279903"/>
                    </a:cubicBezTo>
                    <a:cubicBezTo>
                      <a:pt x="301719" y="292344"/>
                      <a:pt x="276883" y="306427"/>
                      <a:pt x="253031" y="322064"/>
                    </a:cubicBezTo>
                    <a:cubicBezTo>
                      <a:pt x="337320" y="239842"/>
                      <a:pt x="430052" y="166748"/>
                      <a:pt x="529688" y="103995"/>
                    </a:cubicBezTo>
                    <a:cubicBezTo>
                      <a:pt x="588372" y="66904"/>
                      <a:pt x="649633" y="35321"/>
                      <a:pt x="710735" y="2557"/>
                    </a:cubicBezTo>
                    <a:cubicBezTo>
                      <a:pt x="712054" y="1850"/>
                      <a:pt x="711141" y="-479"/>
                      <a:pt x="709694" y="88"/>
                    </a:cubicBezTo>
                    <a:lnTo>
                      <a:pt x="709694" y="89"/>
                    </a:lnTo>
                    <a:cubicBezTo>
                      <a:pt x="652630" y="23496"/>
                      <a:pt x="597604" y="51591"/>
                      <a:pt x="545181" y="84086"/>
                    </a:cubicBezTo>
                    <a:cubicBezTo>
                      <a:pt x="491602" y="116237"/>
                      <a:pt x="439915" y="151442"/>
                      <a:pt x="390376" y="189525"/>
                    </a:cubicBezTo>
                    <a:cubicBezTo>
                      <a:pt x="292103" y="265095"/>
                      <a:pt x="202610" y="351442"/>
                      <a:pt x="123573" y="446950"/>
                    </a:cubicBezTo>
                    <a:cubicBezTo>
                      <a:pt x="79021" y="500570"/>
                      <a:pt x="38013" y="557038"/>
                      <a:pt x="811" y="615997"/>
                    </a:cubicBezTo>
                    <a:cubicBezTo>
                      <a:pt x="-2696" y="621579"/>
                      <a:pt x="6091" y="626662"/>
                      <a:pt x="9622" y="621146"/>
                    </a:cubicBezTo>
                    <a:cubicBezTo>
                      <a:pt x="70583" y="525553"/>
                      <a:pt x="141102" y="436404"/>
                      <a:pt x="220093" y="355073"/>
                    </a:cubicBezTo>
                    <a:cubicBezTo>
                      <a:pt x="250199" y="374191"/>
                      <a:pt x="282045" y="390422"/>
                      <a:pt x="315205" y="403548"/>
                    </a:cubicBezTo>
                    <a:cubicBezTo>
                      <a:pt x="348641" y="417515"/>
                      <a:pt x="383662" y="427334"/>
                      <a:pt x="419485" y="432786"/>
                    </a:cubicBezTo>
                    <a:cubicBezTo>
                      <a:pt x="453619" y="437921"/>
                      <a:pt x="488361" y="437472"/>
                      <a:pt x="522351" y="431456"/>
                    </a:cubicBezTo>
                    <a:cubicBezTo>
                      <a:pt x="558605" y="423772"/>
                      <a:pt x="593852" y="411936"/>
                      <a:pt x="627396" y="396184"/>
                    </a:cubicBezTo>
                    <a:cubicBezTo>
                      <a:pt x="668223" y="378317"/>
                      <a:pt x="708668" y="359545"/>
                      <a:pt x="749259" y="341149"/>
                    </a:cubicBezTo>
                    <a:cubicBezTo>
                      <a:pt x="751427" y="339867"/>
                      <a:pt x="752146" y="337069"/>
                      <a:pt x="750864" y="334901"/>
                    </a:cubicBezTo>
                    <a:close/>
                    <a:moveTo>
                      <a:pt x="731198" y="330315"/>
                    </a:moveTo>
                    <a:cubicBezTo>
                      <a:pt x="700625" y="322933"/>
                      <a:pt x="669528" y="317918"/>
                      <a:pt x="638184" y="315315"/>
                    </a:cubicBezTo>
                    <a:cubicBezTo>
                      <a:pt x="650994" y="308241"/>
                      <a:pt x="661956" y="298248"/>
                      <a:pt x="670182" y="286145"/>
                    </a:cubicBezTo>
                    <a:cubicBezTo>
                      <a:pt x="691433" y="299566"/>
                      <a:pt x="711812" y="314319"/>
                      <a:pt x="731198" y="330315"/>
                    </a:cubicBezTo>
                    <a:close/>
                    <a:moveTo>
                      <a:pt x="737367" y="336563"/>
                    </a:moveTo>
                    <a:cubicBezTo>
                      <a:pt x="716737" y="345769"/>
                      <a:pt x="696110" y="354979"/>
                      <a:pt x="675485" y="364193"/>
                    </a:cubicBezTo>
                    <a:cubicBezTo>
                      <a:pt x="673006" y="359855"/>
                      <a:pt x="670046" y="355811"/>
                      <a:pt x="666663" y="352136"/>
                    </a:cubicBezTo>
                    <a:cubicBezTo>
                      <a:pt x="662617" y="347325"/>
                      <a:pt x="658563" y="342571"/>
                      <a:pt x="654097" y="338140"/>
                    </a:cubicBezTo>
                    <a:cubicBezTo>
                      <a:pt x="648177" y="332363"/>
                      <a:pt x="641783" y="327091"/>
                      <a:pt x="634984" y="322380"/>
                    </a:cubicBezTo>
                    <a:cubicBezTo>
                      <a:pt x="669324" y="325431"/>
                      <a:pt x="703452" y="330159"/>
                      <a:pt x="737367" y="336563"/>
                    </a:cubicBezTo>
                    <a:close/>
                    <a:moveTo>
                      <a:pt x="666869" y="284088"/>
                    </a:moveTo>
                    <a:cubicBezTo>
                      <a:pt x="655658" y="296954"/>
                      <a:pt x="641832" y="307280"/>
                      <a:pt x="626314" y="314377"/>
                    </a:cubicBezTo>
                    <a:cubicBezTo>
                      <a:pt x="598671" y="312382"/>
                      <a:pt x="570943" y="311723"/>
                      <a:pt x="543518" y="311984"/>
                    </a:cubicBezTo>
                    <a:cubicBezTo>
                      <a:pt x="537468" y="312101"/>
                      <a:pt x="531427" y="312434"/>
                      <a:pt x="525381" y="312618"/>
                    </a:cubicBezTo>
                    <a:cubicBezTo>
                      <a:pt x="537600" y="305712"/>
                      <a:pt x="549087" y="297584"/>
                      <a:pt x="559665" y="288358"/>
                    </a:cubicBezTo>
                    <a:cubicBezTo>
                      <a:pt x="571995" y="278446"/>
                      <a:pt x="582361" y="266314"/>
                      <a:pt x="590228" y="252589"/>
                    </a:cubicBezTo>
                    <a:cubicBezTo>
                      <a:pt x="617248" y="259069"/>
                      <a:pt x="643101" y="269695"/>
                      <a:pt x="666869" y="284088"/>
                    </a:cubicBezTo>
                    <a:close/>
                    <a:moveTo>
                      <a:pt x="586056" y="251558"/>
                    </a:moveTo>
                    <a:cubicBezTo>
                      <a:pt x="575970" y="261951"/>
                      <a:pt x="566956" y="273243"/>
                      <a:pt x="555860" y="282808"/>
                    </a:cubicBezTo>
                    <a:cubicBezTo>
                      <a:pt x="542925" y="293913"/>
                      <a:pt x="528667" y="303376"/>
                      <a:pt x="513410" y="310984"/>
                    </a:cubicBezTo>
                    <a:cubicBezTo>
                      <a:pt x="512625" y="311455"/>
                      <a:pt x="512050" y="312210"/>
                      <a:pt x="511804" y="313093"/>
                    </a:cubicBezTo>
                    <a:cubicBezTo>
                      <a:pt x="479702" y="314331"/>
                      <a:pt x="447664" y="316501"/>
                      <a:pt x="415688" y="319604"/>
                    </a:cubicBezTo>
                    <a:cubicBezTo>
                      <a:pt x="445350" y="298856"/>
                      <a:pt x="471427" y="273406"/>
                      <a:pt x="492890" y="244258"/>
                    </a:cubicBezTo>
                    <a:cubicBezTo>
                      <a:pt x="492987" y="244118"/>
                      <a:pt x="492929" y="243982"/>
                      <a:pt x="492971" y="243840"/>
                    </a:cubicBezTo>
                    <a:cubicBezTo>
                      <a:pt x="524208" y="242038"/>
                      <a:pt x="555543" y="244636"/>
                      <a:pt x="586056" y="251558"/>
                    </a:cubicBezTo>
                    <a:close/>
                    <a:moveTo>
                      <a:pt x="416741" y="255546"/>
                    </a:moveTo>
                    <a:cubicBezTo>
                      <a:pt x="440326" y="249497"/>
                      <a:pt x="464423" y="245654"/>
                      <a:pt x="488720" y="244067"/>
                    </a:cubicBezTo>
                    <a:cubicBezTo>
                      <a:pt x="464319" y="271564"/>
                      <a:pt x="437205" y="296529"/>
                      <a:pt x="407789" y="318580"/>
                    </a:cubicBezTo>
                    <a:cubicBezTo>
                      <a:pt x="407113" y="319003"/>
                      <a:pt x="406660" y="319704"/>
                      <a:pt x="406550" y="320495"/>
                    </a:cubicBezTo>
                    <a:cubicBezTo>
                      <a:pt x="383539" y="322851"/>
                      <a:pt x="360558" y="325509"/>
                      <a:pt x="337655" y="328826"/>
                    </a:cubicBezTo>
                    <a:cubicBezTo>
                      <a:pt x="332367" y="329539"/>
                      <a:pt x="327083" y="330336"/>
                      <a:pt x="321798" y="331100"/>
                    </a:cubicBezTo>
                    <a:cubicBezTo>
                      <a:pt x="333475" y="322820"/>
                      <a:pt x="344912" y="314204"/>
                      <a:pt x="355853" y="304966"/>
                    </a:cubicBezTo>
                    <a:cubicBezTo>
                      <a:pt x="369344" y="293551"/>
                      <a:pt x="385851" y="280921"/>
                      <a:pt x="395139" y="265688"/>
                    </a:cubicBezTo>
                    <a:cubicBezTo>
                      <a:pt x="395747" y="264692"/>
                      <a:pt x="394501" y="263337"/>
                      <a:pt x="393484" y="264033"/>
                    </a:cubicBezTo>
                    <a:lnTo>
                      <a:pt x="393484" y="264034"/>
                    </a:lnTo>
                    <a:cubicBezTo>
                      <a:pt x="386815" y="269172"/>
                      <a:pt x="380551" y="274818"/>
                      <a:pt x="374750" y="280920"/>
                    </a:cubicBezTo>
                    <a:cubicBezTo>
                      <a:pt x="368040" y="287242"/>
                      <a:pt x="361176" y="293392"/>
                      <a:pt x="354155" y="299371"/>
                    </a:cubicBezTo>
                    <a:cubicBezTo>
                      <a:pt x="340049" y="311333"/>
                      <a:pt x="325283" y="322495"/>
                      <a:pt x="309926" y="332803"/>
                    </a:cubicBezTo>
                    <a:cubicBezTo>
                      <a:pt x="283564" y="336739"/>
                      <a:pt x="257210" y="340888"/>
                      <a:pt x="230783" y="344145"/>
                    </a:cubicBezTo>
                    <a:cubicBezTo>
                      <a:pt x="231095" y="343829"/>
                      <a:pt x="231402" y="343509"/>
                      <a:pt x="231714" y="343194"/>
                    </a:cubicBezTo>
                    <a:cubicBezTo>
                      <a:pt x="288892" y="305421"/>
                      <a:pt x="350053" y="272611"/>
                      <a:pt x="416741" y="255546"/>
                    </a:cubicBezTo>
                    <a:close/>
                    <a:moveTo>
                      <a:pt x="233655" y="352158"/>
                    </a:moveTo>
                    <a:cubicBezTo>
                      <a:pt x="258902" y="347464"/>
                      <a:pt x="284227" y="343256"/>
                      <a:pt x="309631" y="339531"/>
                    </a:cubicBezTo>
                    <a:cubicBezTo>
                      <a:pt x="341897" y="361223"/>
                      <a:pt x="370674" y="387698"/>
                      <a:pt x="394973" y="418049"/>
                    </a:cubicBezTo>
                    <a:cubicBezTo>
                      <a:pt x="373147" y="413287"/>
                      <a:pt x="351706" y="406906"/>
                      <a:pt x="330828" y="398959"/>
                    </a:cubicBezTo>
                    <a:cubicBezTo>
                      <a:pt x="297529" y="385319"/>
                      <a:pt x="265079" y="369691"/>
                      <a:pt x="233655" y="352158"/>
                    </a:cubicBezTo>
                    <a:close/>
                    <a:moveTo>
                      <a:pt x="401873" y="419423"/>
                    </a:moveTo>
                    <a:cubicBezTo>
                      <a:pt x="402117" y="418724"/>
                      <a:pt x="401993" y="417950"/>
                      <a:pt x="401544" y="417363"/>
                    </a:cubicBezTo>
                    <a:cubicBezTo>
                      <a:pt x="378244" y="386493"/>
                      <a:pt x="349917" y="359763"/>
                      <a:pt x="317749" y="338290"/>
                    </a:cubicBezTo>
                    <a:cubicBezTo>
                      <a:pt x="349626" y="333742"/>
                      <a:pt x="381604" y="329974"/>
                      <a:pt x="413681" y="326986"/>
                    </a:cubicBezTo>
                    <a:cubicBezTo>
                      <a:pt x="453260" y="351710"/>
                      <a:pt x="487305" y="384343"/>
                      <a:pt x="513682" y="422840"/>
                    </a:cubicBezTo>
                    <a:cubicBezTo>
                      <a:pt x="476496" y="428194"/>
                      <a:pt x="438662" y="427037"/>
                      <a:pt x="401873" y="419423"/>
                    </a:cubicBezTo>
                    <a:close/>
                    <a:moveTo>
                      <a:pt x="518227" y="422052"/>
                    </a:moveTo>
                    <a:cubicBezTo>
                      <a:pt x="518327" y="421506"/>
                      <a:pt x="518201" y="420943"/>
                      <a:pt x="517878" y="420492"/>
                    </a:cubicBezTo>
                    <a:cubicBezTo>
                      <a:pt x="492523" y="383057"/>
                      <a:pt x="460037" y="350987"/>
                      <a:pt x="422279" y="326115"/>
                    </a:cubicBezTo>
                    <a:cubicBezTo>
                      <a:pt x="423225" y="326031"/>
                      <a:pt x="424167" y="325912"/>
                      <a:pt x="425111" y="325828"/>
                    </a:cubicBezTo>
                    <a:cubicBezTo>
                      <a:pt x="455372" y="322642"/>
                      <a:pt x="485708" y="320628"/>
                      <a:pt x="516119" y="319784"/>
                    </a:cubicBezTo>
                    <a:cubicBezTo>
                      <a:pt x="543821" y="344462"/>
                      <a:pt x="569501" y="371320"/>
                      <a:pt x="592912" y="400101"/>
                    </a:cubicBezTo>
                    <a:cubicBezTo>
                      <a:pt x="575135" y="406822"/>
                      <a:pt x="557075" y="412736"/>
                      <a:pt x="538732" y="417842"/>
                    </a:cubicBezTo>
                    <a:cubicBezTo>
                      <a:pt x="531917" y="419540"/>
                      <a:pt x="525077" y="420887"/>
                      <a:pt x="518227" y="422052"/>
                    </a:cubicBezTo>
                    <a:close/>
                    <a:moveTo>
                      <a:pt x="598147" y="398006"/>
                    </a:moveTo>
                    <a:cubicBezTo>
                      <a:pt x="598117" y="397917"/>
                      <a:pt x="598080" y="397830"/>
                      <a:pt x="598037" y="397746"/>
                    </a:cubicBezTo>
                    <a:cubicBezTo>
                      <a:pt x="577272" y="369053"/>
                      <a:pt x="553334" y="342795"/>
                      <a:pt x="526678" y="319471"/>
                    </a:cubicBezTo>
                    <a:cubicBezTo>
                      <a:pt x="558767" y="318819"/>
                      <a:pt x="590856" y="319457"/>
                      <a:pt x="622946" y="321386"/>
                    </a:cubicBezTo>
                    <a:cubicBezTo>
                      <a:pt x="632929" y="327450"/>
                      <a:pt x="642369" y="334368"/>
                      <a:pt x="651158" y="342063"/>
                    </a:cubicBezTo>
                    <a:cubicBezTo>
                      <a:pt x="655395" y="345680"/>
                      <a:pt x="659429" y="349529"/>
                      <a:pt x="663243" y="353590"/>
                    </a:cubicBezTo>
                    <a:cubicBezTo>
                      <a:pt x="666698" y="357352"/>
                      <a:pt x="669693" y="361479"/>
                      <a:pt x="673105" y="365255"/>
                    </a:cubicBezTo>
                    <a:cubicBezTo>
                      <a:pt x="662728" y="369889"/>
                      <a:pt x="652350" y="374523"/>
                      <a:pt x="641972" y="379156"/>
                    </a:cubicBezTo>
                    <a:cubicBezTo>
                      <a:pt x="627618" y="386036"/>
                      <a:pt x="612970" y="392249"/>
                      <a:pt x="598147" y="39800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1774;p30">
                <a:extLst>
                  <a:ext uri="{FF2B5EF4-FFF2-40B4-BE49-F238E27FC236}">
                    <a16:creationId xmlns:a16="http://schemas.microsoft.com/office/drawing/2014/main" id="{B96AB23A-AF0E-AB79-6EE1-55AF6909399C}"/>
                  </a:ext>
                </a:extLst>
              </p:cNvPr>
              <p:cNvSpPr/>
              <p:nvPr/>
            </p:nvSpPr>
            <p:spPr>
              <a:xfrm>
                <a:off x="6192265" y="1053489"/>
                <a:ext cx="380773" cy="330355"/>
              </a:xfrm>
              <a:custGeom>
                <a:avLst/>
                <a:gdLst/>
                <a:ahLst/>
                <a:cxnLst/>
                <a:rect l="l" t="t" r="r" b="b"/>
                <a:pathLst>
                  <a:path w="380773" h="330355" extrusionOk="0">
                    <a:moveTo>
                      <a:pt x="321468" y="263004"/>
                    </a:moveTo>
                    <a:cubicBezTo>
                      <a:pt x="312994" y="267143"/>
                      <a:pt x="305857" y="274608"/>
                      <a:pt x="296537" y="275494"/>
                    </a:cubicBezTo>
                    <a:cubicBezTo>
                      <a:pt x="287899" y="276212"/>
                      <a:pt x="279986" y="271035"/>
                      <a:pt x="271568" y="268986"/>
                    </a:cubicBezTo>
                    <a:cubicBezTo>
                      <a:pt x="256580" y="265594"/>
                      <a:pt x="241091" y="272088"/>
                      <a:pt x="233002" y="285154"/>
                    </a:cubicBezTo>
                    <a:cubicBezTo>
                      <a:pt x="225110" y="298451"/>
                      <a:pt x="226508" y="315974"/>
                      <a:pt x="217616" y="328601"/>
                    </a:cubicBezTo>
                    <a:cubicBezTo>
                      <a:pt x="217201" y="329177"/>
                      <a:pt x="216725" y="329781"/>
                      <a:pt x="216312" y="330356"/>
                    </a:cubicBezTo>
                    <a:lnTo>
                      <a:pt x="216040" y="330103"/>
                    </a:lnTo>
                    <a:cubicBezTo>
                      <a:pt x="178704" y="307419"/>
                      <a:pt x="135855" y="295425"/>
                      <a:pt x="92167" y="295431"/>
                    </a:cubicBezTo>
                    <a:lnTo>
                      <a:pt x="92175" y="293830"/>
                    </a:lnTo>
                    <a:cubicBezTo>
                      <a:pt x="62105" y="275802"/>
                      <a:pt x="37062" y="250488"/>
                      <a:pt x="19358" y="220226"/>
                    </a:cubicBezTo>
                    <a:cubicBezTo>
                      <a:pt x="5417" y="198393"/>
                      <a:pt x="-1286" y="172719"/>
                      <a:pt x="204" y="146857"/>
                    </a:cubicBezTo>
                    <a:cubicBezTo>
                      <a:pt x="2847" y="121272"/>
                      <a:pt x="19089" y="96135"/>
                      <a:pt x="43481" y="88158"/>
                    </a:cubicBezTo>
                    <a:cubicBezTo>
                      <a:pt x="60703" y="82565"/>
                      <a:pt x="80492" y="85500"/>
                      <a:pt x="96104" y="76482"/>
                    </a:cubicBezTo>
                    <a:cubicBezTo>
                      <a:pt x="109402" y="68856"/>
                      <a:pt x="116800" y="54345"/>
                      <a:pt x="125504" y="41806"/>
                    </a:cubicBezTo>
                    <a:cubicBezTo>
                      <a:pt x="134272" y="29238"/>
                      <a:pt x="147370" y="17142"/>
                      <a:pt x="162606" y="18645"/>
                    </a:cubicBezTo>
                    <a:cubicBezTo>
                      <a:pt x="172065" y="19671"/>
                      <a:pt x="180201" y="25808"/>
                      <a:pt x="189510" y="27970"/>
                    </a:cubicBezTo>
                    <a:cubicBezTo>
                      <a:pt x="213175" y="33647"/>
                      <a:pt x="234172" y="13118"/>
                      <a:pt x="256886" y="4485"/>
                    </a:cubicBezTo>
                    <a:cubicBezTo>
                      <a:pt x="297994" y="-11129"/>
                      <a:pt x="346210" y="16010"/>
                      <a:pt x="366089" y="55188"/>
                    </a:cubicBezTo>
                    <a:cubicBezTo>
                      <a:pt x="385935" y="94458"/>
                      <a:pt x="383088" y="141437"/>
                      <a:pt x="372677" y="184141"/>
                    </a:cubicBezTo>
                    <a:lnTo>
                      <a:pt x="373985" y="184819"/>
                    </a:lnTo>
                    <a:cubicBezTo>
                      <a:pt x="361884" y="207733"/>
                      <a:pt x="351813" y="231663"/>
                      <a:pt x="343889" y="256335"/>
                    </a:cubicBezTo>
                    <a:lnTo>
                      <a:pt x="342870" y="260313"/>
                    </a:lnTo>
                    <a:cubicBezTo>
                      <a:pt x="335632" y="258886"/>
                      <a:pt x="328128" y="259830"/>
                      <a:pt x="321468" y="26300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1775;p30">
                <a:extLst>
                  <a:ext uri="{FF2B5EF4-FFF2-40B4-BE49-F238E27FC236}">
                    <a16:creationId xmlns:a16="http://schemas.microsoft.com/office/drawing/2014/main" id="{65A2C0F3-4FF5-D4B4-7CF7-C02DEA9AB51C}"/>
                  </a:ext>
                </a:extLst>
              </p:cNvPr>
              <p:cNvSpPr/>
              <p:nvPr/>
            </p:nvSpPr>
            <p:spPr>
              <a:xfrm>
                <a:off x="6143145" y="1348916"/>
                <a:ext cx="307862" cy="360920"/>
              </a:xfrm>
              <a:custGeom>
                <a:avLst/>
                <a:gdLst/>
                <a:ahLst/>
                <a:cxnLst/>
                <a:rect l="l" t="t" r="r" b="b"/>
                <a:pathLst>
                  <a:path w="307862" h="360920" extrusionOk="0">
                    <a:moveTo>
                      <a:pt x="267583" y="108538"/>
                    </a:moveTo>
                    <a:cubicBezTo>
                      <a:pt x="271290" y="124086"/>
                      <a:pt x="279422" y="138226"/>
                      <a:pt x="290998" y="149248"/>
                    </a:cubicBezTo>
                    <a:cubicBezTo>
                      <a:pt x="294946" y="152717"/>
                      <a:pt x="299393" y="155574"/>
                      <a:pt x="304189" y="157723"/>
                    </a:cubicBezTo>
                    <a:lnTo>
                      <a:pt x="307863" y="168926"/>
                    </a:lnTo>
                    <a:cubicBezTo>
                      <a:pt x="302658" y="205072"/>
                      <a:pt x="297351" y="241648"/>
                      <a:pt x="283094" y="275208"/>
                    </a:cubicBezTo>
                    <a:cubicBezTo>
                      <a:pt x="279851" y="282916"/>
                      <a:pt x="276071" y="290388"/>
                      <a:pt x="271783" y="297568"/>
                    </a:cubicBezTo>
                    <a:cubicBezTo>
                      <a:pt x="257985" y="322327"/>
                      <a:pt x="236611" y="342008"/>
                      <a:pt x="210801" y="353721"/>
                    </a:cubicBezTo>
                    <a:cubicBezTo>
                      <a:pt x="177181" y="367790"/>
                      <a:pt x="133796" y="361427"/>
                      <a:pt x="110982" y="332986"/>
                    </a:cubicBezTo>
                    <a:cubicBezTo>
                      <a:pt x="96897" y="315499"/>
                      <a:pt x="90949" y="291218"/>
                      <a:pt x="72662" y="278218"/>
                    </a:cubicBezTo>
                    <a:cubicBezTo>
                      <a:pt x="61156" y="270092"/>
                      <a:pt x="46616" y="267805"/>
                      <a:pt x="33919" y="261836"/>
                    </a:cubicBezTo>
                    <a:cubicBezTo>
                      <a:pt x="21193" y="255805"/>
                      <a:pt x="9310" y="242836"/>
                      <a:pt x="12684" y="229154"/>
                    </a:cubicBezTo>
                    <a:cubicBezTo>
                      <a:pt x="15444" y="218043"/>
                      <a:pt x="27057" y="211361"/>
                      <a:pt x="32106" y="201075"/>
                    </a:cubicBezTo>
                    <a:cubicBezTo>
                      <a:pt x="41263" y="182542"/>
                      <a:pt x="26640" y="161809"/>
                      <a:pt x="16134" y="144008"/>
                    </a:cubicBezTo>
                    <a:cubicBezTo>
                      <a:pt x="2109" y="120180"/>
                      <a:pt x="-5311" y="90506"/>
                      <a:pt x="4420" y="64628"/>
                    </a:cubicBezTo>
                    <a:cubicBezTo>
                      <a:pt x="15952" y="34328"/>
                      <a:pt x="47810" y="16677"/>
                      <a:pt x="79082" y="8124"/>
                    </a:cubicBezTo>
                    <a:cubicBezTo>
                      <a:pt x="99356" y="2625"/>
                      <a:pt x="120281" y="-107"/>
                      <a:pt x="141287" y="3"/>
                    </a:cubicBezTo>
                    <a:cubicBezTo>
                      <a:pt x="184974" y="-2"/>
                      <a:pt x="227824" y="11991"/>
                      <a:pt x="265160" y="34676"/>
                    </a:cubicBezTo>
                    <a:lnTo>
                      <a:pt x="265432" y="34929"/>
                    </a:lnTo>
                    <a:cubicBezTo>
                      <a:pt x="261717" y="39643"/>
                      <a:pt x="256884" y="43438"/>
                      <a:pt x="253202" y="48061"/>
                    </a:cubicBezTo>
                    <a:cubicBezTo>
                      <a:pt x="248696" y="53809"/>
                      <a:pt x="246039" y="60788"/>
                      <a:pt x="245581" y="68077"/>
                    </a:cubicBezTo>
                    <a:cubicBezTo>
                      <a:pt x="244086" y="84767"/>
                      <a:pt x="252762" y="100721"/>
                      <a:pt x="267583" y="10853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 name="Google Shape;1776;p30">
                <a:extLst>
                  <a:ext uri="{FF2B5EF4-FFF2-40B4-BE49-F238E27FC236}">
                    <a16:creationId xmlns:a16="http://schemas.microsoft.com/office/drawing/2014/main" id="{8E9A9AC1-8DBA-E24F-73C7-1F20A8759079}"/>
                  </a:ext>
                </a:extLst>
              </p:cNvPr>
              <p:cNvSpPr/>
              <p:nvPr/>
            </p:nvSpPr>
            <p:spPr>
              <a:xfrm>
                <a:off x="6414927" y="1444029"/>
                <a:ext cx="360874" cy="365634"/>
              </a:xfrm>
              <a:custGeom>
                <a:avLst/>
                <a:gdLst/>
                <a:ahLst/>
                <a:cxnLst/>
                <a:rect l="l" t="t" r="r" b="b"/>
                <a:pathLst>
                  <a:path w="360874" h="365634" extrusionOk="0">
                    <a:moveTo>
                      <a:pt x="121850" y="56278"/>
                    </a:moveTo>
                    <a:cubicBezTo>
                      <a:pt x="137590" y="59881"/>
                      <a:pt x="153373" y="50442"/>
                      <a:pt x="157647" y="34871"/>
                    </a:cubicBezTo>
                    <a:cubicBezTo>
                      <a:pt x="159325" y="27768"/>
                      <a:pt x="158275" y="20199"/>
                      <a:pt x="160594" y="13327"/>
                    </a:cubicBezTo>
                    <a:cubicBezTo>
                      <a:pt x="162493" y="8170"/>
                      <a:pt x="165676" y="3583"/>
                      <a:pt x="169842" y="0"/>
                    </a:cubicBezTo>
                    <a:cubicBezTo>
                      <a:pt x="209832" y="27585"/>
                      <a:pt x="254891" y="46974"/>
                      <a:pt x="302417" y="57049"/>
                    </a:cubicBezTo>
                    <a:cubicBezTo>
                      <a:pt x="309678" y="58577"/>
                      <a:pt x="317129" y="59863"/>
                      <a:pt x="324621" y="60751"/>
                    </a:cubicBezTo>
                    <a:lnTo>
                      <a:pt x="324023" y="65139"/>
                    </a:lnTo>
                    <a:cubicBezTo>
                      <a:pt x="342683" y="93481"/>
                      <a:pt x="362115" y="124273"/>
                      <a:pt x="360812" y="158204"/>
                    </a:cubicBezTo>
                    <a:cubicBezTo>
                      <a:pt x="359034" y="190484"/>
                      <a:pt x="338851" y="218864"/>
                      <a:pt x="308943" y="231139"/>
                    </a:cubicBezTo>
                    <a:cubicBezTo>
                      <a:pt x="296106" y="236191"/>
                      <a:pt x="280929" y="238692"/>
                      <a:pt x="272781" y="249828"/>
                    </a:cubicBezTo>
                    <a:cubicBezTo>
                      <a:pt x="264698" y="260781"/>
                      <a:pt x="265935" y="277314"/>
                      <a:pt x="255864" y="286464"/>
                    </a:cubicBezTo>
                    <a:cubicBezTo>
                      <a:pt x="241165" y="299846"/>
                      <a:pt x="217563" y="286381"/>
                      <a:pt x="197930" y="289761"/>
                    </a:cubicBezTo>
                    <a:cubicBezTo>
                      <a:pt x="171868" y="294188"/>
                      <a:pt x="161245" y="325125"/>
                      <a:pt x="142810" y="344144"/>
                    </a:cubicBezTo>
                    <a:cubicBezTo>
                      <a:pt x="125551" y="361597"/>
                      <a:pt x="100625" y="369115"/>
                      <a:pt x="76595" y="364116"/>
                    </a:cubicBezTo>
                    <a:cubicBezTo>
                      <a:pt x="45075" y="357268"/>
                      <a:pt x="21573" y="329303"/>
                      <a:pt x="11061" y="298877"/>
                    </a:cubicBezTo>
                    <a:cubicBezTo>
                      <a:pt x="519" y="268389"/>
                      <a:pt x="753" y="235418"/>
                      <a:pt x="1246" y="203162"/>
                    </a:cubicBezTo>
                    <a:lnTo>
                      <a:pt x="0" y="202455"/>
                    </a:lnTo>
                    <a:cubicBezTo>
                      <a:pt x="4288" y="195275"/>
                      <a:pt x="8068" y="187803"/>
                      <a:pt x="11311" y="180094"/>
                    </a:cubicBezTo>
                    <a:cubicBezTo>
                      <a:pt x="25568" y="146534"/>
                      <a:pt x="30875" y="109959"/>
                      <a:pt x="36080" y="73812"/>
                    </a:cubicBezTo>
                    <a:lnTo>
                      <a:pt x="32406" y="62609"/>
                    </a:lnTo>
                    <a:cubicBezTo>
                      <a:pt x="42786" y="67597"/>
                      <a:pt x="54725" y="68247"/>
                      <a:pt x="65585" y="64417"/>
                    </a:cubicBezTo>
                    <a:cubicBezTo>
                      <a:pt x="77862" y="59631"/>
                      <a:pt x="88421" y="48120"/>
                      <a:pt x="101602" y="49297"/>
                    </a:cubicBezTo>
                    <a:cubicBezTo>
                      <a:pt x="108531" y="51067"/>
                      <a:pt x="115303" y="53402"/>
                      <a:pt x="121850" y="5627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 name="Google Shape;1777;p30">
                <a:extLst>
                  <a:ext uri="{FF2B5EF4-FFF2-40B4-BE49-F238E27FC236}">
                    <a16:creationId xmlns:a16="http://schemas.microsoft.com/office/drawing/2014/main" id="{7F6BF660-AFE8-4529-0D58-ECC1AFFC87ED}"/>
                  </a:ext>
                </a:extLst>
              </p:cNvPr>
              <p:cNvSpPr/>
              <p:nvPr/>
            </p:nvSpPr>
            <p:spPr>
              <a:xfrm>
                <a:off x="6535134" y="1134593"/>
                <a:ext cx="329527" cy="371980"/>
              </a:xfrm>
              <a:custGeom>
                <a:avLst/>
                <a:gdLst/>
                <a:ahLst/>
                <a:cxnLst/>
                <a:rect l="l" t="t" r="r" b="b"/>
                <a:pathLst>
                  <a:path w="329527" h="371980" extrusionOk="0">
                    <a:moveTo>
                      <a:pt x="29086" y="202873"/>
                    </a:moveTo>
                    <a:cubicBezTo>
                      <a:pt x="24314" y="190355"/>
                      <a:pt x="13227" y="181334"/>
                      <a:pt x="0" y="179208"/>
                    </a:cubicBezTo>
                    <a:lnTo>
                      <a:pt x="1019" y="175230"/>
                    </a:lnTo>
                    <a:cubicBezTo>
                      <a:pt x="8943" y="150558"/>
                      <a:pt x="19014" y="126628"/>
                      <a:pt x="31115" y="103714"/>
                    </a:cubicBezTo>
                    <a:cubicBezTo>
                      <a:pt x="39053" y="88878"/>
                      <a:pt x="48433" y="74860"/>
                      <a:pt x="59118" y="61862"/>
                    </a:cubicBezTo>
                    <a:cubicBezTo>
                      <a:pt x="86443" y="29076"/>
                      <a:pt x="125039" y="3918"/>
                      <a:pt x="167615" y="317"/>
                    </a:cubicBezTo>
                    <a:cubicBezTo>
                      <a:pt x="200752" y="-2495"/>
                      <a:pt x="239752" y="13463"/>
                      <a:pt x="246395" y="46012"/>
                    </a:cubicBezTo>
                    <a:cubicBezTo>
                      <a:pt x="251800" y="72375"/>
                      <a:pt x="234620" y="101985"/>
                      <a:pt x="247667" y="125513"/>
                    </a:cubicBezTo>
                    <a:cubicBezTo>
                      <a:pt x="257052" y="142549"/>
                      <a:pt x="278035" y="148346"/>
                      <a:pt x="295960" y="155886"/>
                    </a:cubicBezTo>
                    <a:cubicBezTo>
                      <a:pt x="313885" y="163427"/>
                      <a:pt x="332846" y="179152"/>
                      <a:pt x="329034" y="198212"/>
                    </a:cubicBezTo>
                    <a:cubicBezTo>
                      <a:pt x="326237" y="212155"/>
                      <a:pt x="312067" y="221485"/>
                      <a:pt x="308813" y="235263"/>
                    </a:cubicBezTo>
                    <a:cubicBezTo>
                      <a:pt x="304954" y="251151"/>
                      <a:pt x="316511" y="266175"/>
                      <a:pt x="321002" y="281863"/>
                    </a:cubicBezTo>
                    <a:cubicBezTo>
                      <a:pt x="329949" y="313329"/>
                      <a:pt x="307951" y="347412"/>
                      <a:pt x="278368" y="361331"/>
                    </a:cubicBezTo>
                    <a:cubicBezTo>
                      <a:pt x="255061" y="371258"/>
                      <a:pt x="229405" y="374330"/>
                      <a:pt x="204413" y="370187"/>
                    </a:cubicBezTo>
                    <a:cubicBezTo>
                      <a:pt x="196921" y="369300"/>
                      <a:pt x="189471" y="368013"/>
                      <a:pt x="182209" y="366485"/>
                    </a:cubicBezTo>
                    <a:cubicBezTo>
                      <a:pt x="134684" y="356411"/>
                      <a:pt x="89625" y="337021"/>
                      <a:pt x="49634" y="309437"/>
                    </a:cubicBezTo>
                    <a:cubicBezTo>
                      <a:pt x="59878" y="299520"/>
                      <a:pt x="74308" y="292198"/>
                      <a:pt x="76086" y="278354"/>
                    </a:cubicBezTo>
                    <a:cubicBezTo>
                      <a:pt x="77600" y="266536"/>
                      <a:pt x="68585" y="255944"/>
                      <a:pt x="59248" y="248547"/>
                    </a:cubicBezTo>
                    <a:cubicBezTo>
                      <a:pt x="49881" y="241088"/>
                      <a:pt x="39052" y="234240"/>
                      <a:pt x="34357" y="223289"/>
                    </a:cubicBezTo>
                    <a:cubicBezTo>
                      <a:pt x="31617" y="216819"/>
                      <a:pt x="31299" y="209514"/>
                      <a:pt x="29086" y="202873"/>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 name="Google Shape;1778;p30">
                <a:extLst>
                  <a:ext uri="{FF2B5EF4-FFF2-40B4-BE49-F238E27FC236}">
                    <a16:creationId xmlns:a16="http://schemas.microsoft.com/office/drawing/2014/main" id="{1D651273-47D3-9948-4EB1-1BADF4713239}"/>
                  </a:ext>
                </a:extLst>
              </p:cNvPr>
              <p:cNvSpPr/>
              <p:nvPr/>
            </p:nvSpPr>
            <p:spPr>
              <a:xfrm>
                <a:off x="6388559" y="1313154"/>
                <a:ext cx="222828" cy="197759"/>
              </a:xfrm>
              <a:custGeom>
                <a:avLst/>
                <a:gdLst/>
                <a:ahLst/>
                <a:cxnLst/>
                <a:rect l="l" t="t" r="r" b="b"/>
                <a:pathLst>
                  <a:path w="222828" h="197759" extrusionOk="0">
                    <a:moveTo>
                      <a:pt x="166" y="103840"/>
                    </a:moveTo>
                    <a:cubicBezTo>
                      <a:pt x="624" y="96550"/>
                      <a:pt x="3281" y="89571"/>
                      <a:pt x="7787" y="83823"/>
                    </a:cubicBezTo>
                    <a:cubicBezTo>
                      <a:pt x="11469" y="79201"/>
                      <a:pt x="16302" y="75405"/>
                      <a:pt x="20017" y="70691"/>
                    </a:cubicBezTo>
                    <a:cubicBezTo>
                      <a:pt x="20431" y="70116"/>
                      <a:pt x="20907" y="69511"/>
                      <a:pt x="21321" y="68936"/>
                    </a:cubicBezTo>
                    <a:cubicBezTo>
                      <a:pt x="30213" y="56309"/>
                      <a:pt x="28815" y="38786"/>
                      <a:pt x="36708" y="25489"/>
                    </a:cubicBezTo>
                    <a:cubicBezTo>
                      <a:pt x="44796" y="12423"/>
                      <a:pt x="60285" y="5929"/>
                      <a:pt x="75274" y="9321"/>
                    </a:cubicBezTo>
                    <a:cubicBezTo>
                      <a:pt x="83692" y="11370"/>
                      <a:pt x="91604" y="16547"/>
                      <a:pt x="100242" y="15829"/>
                    </a:cubicBezTo>
                    <a:cubicBezTo>
                      <a:pt x="109563" y="14943"/>
                      <a:pt x="116699" y="7478"/>
                      <a:pt x="125173" y="3339"/>
                    </a:cubicBezTo>
                    <a:cubicBezTo>
                      <a:pt x="131833" y="165"/>
                      <a:pt x="139337" y="-779"/>
                      <a:pt x="146575" y="648"/>
                    </a:cubicBezTo>
                    <a:cubicBezTo>
                      <a:pt x="159802" y="2773"/>
                      <a:pt x="170889" y="11794"/>
                      <a:pt x="175661" y="24312"/>
                    </a:cubicBezTo>
                    <a:cubicBezTo>
                      <a:pt x="177874" y="30954"/>
                      <a:pt x="178192" y="38259"/>
                      <a:pt x="180932" y="44729"/>
                    </a:cubicBezTo>
                    <a:cubicBezTo>
                      <a:pt x="185627" y="55679"/>
                      <a:pt x="196456" y="62527"/>
                      <a:pt x="205823" y="69986"/>
                    </a:cubicBezTo>
                    <a:cubicBezTo>
                      <a:pt x="215160" y="77383"/>
                      <a:pt x="224175" y="87975"/>
                      <a:pt x="222662" y="99793"/>
                    </a:cubicBezTo>
                    <a:cubicBezTo>
                      <a:pt x="220883" y="113637"/>
                      <a:pt x="206453" y="120960"/>
                      <a:pt x="196209" y="130876"/>
                    </a:cubicBezTo>
                    <a:cubicBezTo>
                      <a:pt x="192043" y="134459"/>
                      <a:pt x="188860" y="139046"/>
                      <a:pt x="186962" y="144202"/>
                    </a:cubicBezTo>
                    <a:cubicBezTo>
                      <a:pt x="184642" y="151075"/>
                      <a:pt x="185693" y="158644"/>
                      <a:pt x="184015" y="165747"/>
                    </a:cubicBezTo>
                    <a:cubicBezTo>
                      <a:pt x="179741" y="181318"/>
                      <a:pt x="163957" y="190757"/>
                      <a:pt x="148217" y="187153"/>
                    </a:cubicBezTo>
                    <a:cubicBezTo>
                      <a:pt x="141670" y="184277"/>
                      <a:pt x="134899" y="181943"/>
                      <a:pt x="127971" y="180173"/>
                    </a:cubicBezTo>
                    <a:cubicBezTo>
                      <a:pt x="114789" y="178996"/>
                      <a:pt x="104231" y="190506"/>
                      <a:pt x="91954" y="195293"/>
                    </a:cubicBezTo>
                    <a:cubicBezTo>
                      <a:pt x="81093" y="199123"/>
                      <a:pt x="69155" y="198472"/>
                      <a:pt x="58775" y="193485"/>
                    </a:cubicBezTo>
                    <a:cubicBezTo>
                      <a:pt x="53978" y="191336"/>
                      <a:pt x="49531" y="188479"/>
                      <a:pt x="45583" y="185010"/>
                    </a:cubicBezTo>
                    <a:cubicBezTo>
                      <a:pt x="34008" y="173988"/>
                      <a:pt x="25875" y="159848"/>
                      <a:pt x="22169" y="144300"/>
                    </a:cubicBezTo>
                    <a:cubicBezTo>
                      <a:pt x="7348" y="136483"/>
                      <a:pt x="-1328" y="120529"/>
                      <a:pt x="166" y="10384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 name="Google Shape;1779;p30">
                <a:extLst>
                  <a:ext uri="{FF2B5EF4-FFF2-40B4-BE49-F238E27FC236}">
                    <a16:creationId xmlns:a16="http://schemas.microsoft.com/office/drawing/2014/main" id="{F6CAFFE0-AE5B-252A-F23C-C8803D340D33}"/>
                  </a:ext>
                </a:extLst>
              </p:cNvPr>
              <p:cNvSpPr/>
              <p:nvPr/>
            </p:nvSpPr>
            <p:spPr>
              <a:xfrm>
                <a:off x="6524366" y="1313191"/>
                <a:ext cx="41000" cy="28522"/>
              </a:xfrm>
              <a:custGeom>
                <a:avLst/>
                <a:gdLst/>
                <a:ahLst/>
                <a:cxnLst/>
                <a:rect l="l" t="t" r="r" b="b"/>
                <a:pathLst>
                  <a:path w="41000" h="28522" extrusionOk="0">
                    <a:moveTo>
                      <a:pt x="21432" y="8835"/>
                    </a:moveTo>
                    <a:cubicBezTo>
                      <a:pt x="29162" y="14076"/>
                      <a:pt x="35807" y="20761"/>
                      <a:pt x="41001" y="28523"/>
                    </a:cubicBezTo>
                    <a:cubicBezTo>
                      <a:pt x="40664" y="27091"/>
                      <a:pt x="40316" y="25663"/>
                      <a:pt x="39854" y="24274"/>
                    </a:cubicBezTo>
                    <a:cubicBezTo>
                      <a:pt x="35082" y="11757"/>
                      <a:pt x="23994" y="2737"/>
                      <a:pt x="10768" y="611"/>
                    </a:cubicBezTo>
                    <a:cubicBezTo>
                      <a:pt x="7217" y="-43"/>
                      <a:pt x="3589" y="-173"/>
                      <a:pt x="0" y="226"/>
                    </a:cubicBezTo>
                    <a:cubicBezTo>
                      <a:pt x="7628" y="1699"/>
                      <a:pt x="14904" y="4621"/>
                      <a:pt x="21431" y="8835"/>
                    </a:cubicBezTo>
                    <a:close/>
                  </a:path>
                </a:pathLst>
              </a:custGeom>
              <a:solidFill>
                <a:srgbClr val="F5DBDB">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 name="Google Shape;1780;p30">
                <a:extLst>
                  <a:ext uri="{FF2B5EF4-FFF2-40B4-BE49-F238E27FC236}">
                    <a16:creationId xmlns:a16="http://schemas.microsoft.com/office/drawing/2014/main" id="{02CDE128-A7FD-E653-0978-3F69A098DB37}"/>
                  </a:ext>
                </a:extLst>
              </p:cNvPr>
              <p:cNvSpPr/>
              <p:nvPr/>
            </p:nvSpPr>
            <p:spPr>
              <a:xfrm>
                <a:off x="6388559" y="1371089"/>
                <a:ext cx="222829" cy="139824"/>
              </a:xfrm>
              <a:custGeom>
                <a:avLst/>
                <a:gdLst/>
                <a:ahLst/>
                <a:cxnLst/>
                <a:rect l="l" t="t" r="r" b="b"/>
                <a:pathLst>
                  <a:path w="222829" h="139824" extrusionOk="0">
                    <a:moveTo>
                      <a:pt x="184015" y="107811"/>
                    </a:moveTo>
                    <a:cubicBezTo>
                      <a:pt x="185694" y="100709"/>
                      <a:pt x="184643" y="93140"/>
                      <a:pt x="186963" y="86268"/>
                    </a:cubicBezTo>
                    <a:cubicBezTo>
                      <a:pt x="188861" y="81111"/>
                      <a:pt x="192044" y="76524"/>
                      <a:pt x="196210" y="72941"/>
                    </a:cubicBezTo>
                    <a:cubicBezTo>
                      <a:pt x="206453" y="63023"/>
                      <a:pt x="220884" y="55701"/>
                      <a:pt x="222662" y="41857"/>
                    </a:cubicBezTo>
                    <a:cubicBezTo>
                      <a:pt x="224176" y="30039"/>
                      <a:pt x="215161" y="19448"/>
                      <a:pt x="205823" y="12050"/>
                    </a:cubicBezTo>
                    <a:cubicBezTo>
                      <a:pt x="200864" y="8101"/>
                      <a:pt x="195517" y="4306"/>
                      <a:pt x="190865" y="0"/>
                    </a:cubicBezTo>
                    <a:cubicBezTo>
                      <a:pt x="195153" y="13385"/>
                      <a:pt x="196855" y="27464"/>
                      <a:pt x="195879" y="41485"/>
                    </a:cubicBezTo>
                    <a:cubicBezTo>
                      <a:pt x="190215" y="106684"/>
                      <a:pt x="113687" y="113350"/>
                      <a:pt x="64132" y="98457"/>
                    </a:cubicBezTo>
                    <a:cubicBezTo>
                      <a:pt x="41980" y="91800"/>
                      <a:pt x="16938" y="78973"/>
                      <a:pt x="6841" y="56851"/>
                    </a:cubicBezTo>
                    <a:cubicBezTo>
                      <a:pt x="3377" y="49611"/>
                      <a:pt x="2136" y="41507"/>
                      <a:pt x="3275" y="33562"/>
                    </a:cubicBezTo>
                    <a:cubicBezTo>
                      <a:pt x="1550" y="37471"/>
                      <a:pt x="499" y="41644"/>
                      <a:pt x="166" y="45904"/>
                    </a:cubicBezTo>
                    <a:cubicBezTo>
                      <a:pt x="-1329" y="62594"/>
                      <a:pt x="7348" y="78548"/>
                      <a:pt x="22170" y="86365"/>
                    </a:cubicBezTo>
                    <a:cubicBezTo>
                      <a:pt x="25876" y="101912"/>
                      <a:pt x="34009" y="116052"/>
                      <a:pt x="45584" y="127074"/>
                    </a:cubicBezTo>
                    <a:cubicBezTo>
                      <a:pt x="49532" y="130543"/>
                      <a:pt x="53979" y="133400"/>
                      <a:pt x="58775" y="135549"/>
                    </a:cubicBezTo>
                    <a:cubicBezTo>
                      <a:pt x="69156" y="140536"/>
                      <a:pt x="81094" y="141187"/>
                      <a:pt x="91955" y="137358"/>
                    </a:cubicBezTo>
                    <a:cubicBezTo>
                      <a:pt x="104231" y="132570"/>
                      <a:pt x="114790" y="121060"/>
                      <a:pt x="127971" y="122237"/>
                    </a:cubicBezTo>
                    <a:cubicBezTo>
                      <a:pt x="134900" y="124006"/>
                      <a:pt x="141672" y="126341"/>
                      <a:pt x="148219" y="129218"/>
                    </a:cubicBezTo>
                    <a:cubicBezTo>
                      <a:pt x="163958" y="132820"/>
                      <a:pt x="179741" y="123382"/>
                      <a:pt x="184015" y="107811"/>
                    </a:cubicBezTo>
                    <a:close/>
                  </a:path>
                </a:pathLst>
              </a:custGeom>
              <a:solidFill>
                <a:srgbClr val="F5DBDB">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 name="Google Shape;1781;p30">
                <a:extLst>
                  <a:ext uri="{FF2B5EF4-FFF2-40B4-BE49-F238E27FC236}">
                    <a16:creationId xmlns:a16="http://schemas.microsoft.com/office/drawing/2014/main" id="{5395D0F9-8732-4523-A233-5A0A2DC5885F}"/>
                  </a:ext>
                </a:extLst>
              </p:cNvPr>
              <p:cNvSpPr/>
              <p:nvPr/>
            </p:nvSpPr>
            <p:spPr>
              <a:xfrm>
                <a:off x="6415806" y="1340433"/>
                <a:ext cx="8572" cy="28449"/>
              </a:xfrm>
              <a:custGeom>
                <a:avLst/>
                <a:gdLst/>
                <a:ahLst/>
                <a:cxnLst/>
                <a:rect l="l" t="t" r="r" b="b"/>
                <a:pathLst>
                  <a:path w="8572" h="28449" extrusionOk="0">
                    <a:moveTo>
                      <a:pt x="630" y="27941"/>
                    </a:moveTo>
                    <a:cubicBezTo>
                      <a:pt x="4210" y="18918"/>
                      <a:pt x="6871" y="9557"/>
                      <a:pt x="8573" y="0"/>
                    </a:cubicBezTo>
                    <a:cubicBezTo>
                      <a:pt x="4801" y="9183"/>
                      <a:pt x="1930" y="18711"/>
                      <a:pt x="0" y="28449"/>
                    </a:cubicBezTo>
                    <a:cubicBezTo>
                      <a:pt x="213" y="28282"/>
                      <a:pt x="417" y="28106"/>
                      <a:pt x="630" y="27941"/>
                    </a:cubicBezTo>
                    <a:close/>
                  </a:path>
                </a:pathLst>
              </a:custGeom>
              <a:solidFill>
                <a:srgbClr val="F5DBDB">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 name="Google Shape;1782;p30">
                <a:extLst>
                  <a:ext uri="{FF2B5EF4-FFF2-40B4-BE49-F238E27FC236}">
                    <a16:creationId xmlns:a16="http://schemas.microsoft.com/office/drawing/2014/main" id="{824723AF-068D-F660-A0C0-5EE75722AF60}"/>
                  </a:ext>
                </a:extLst>
              </p:cNvPr>
              <p:cNvSpPr/>
              <p:nvPr/>
            </p:nvSpPr>
            <p:spPr>
              <a:xfrm>
                <a:off x="6138408" y="1048581"/>
                <a:ext cx="731293" cy="765748"/>
              </a:xfrm>
              <a:custGeom>
                <a:avLst/>
                <a:gdLst/>
                <a:ahLst/>
                <a:cxnLst/>
                <a:rect l="l" t="t" r="r" b="b"/>
                <a:pathLst>
                  <a:path w="731293" h="765748" extrusionOk="0">
                    <a:moveTo>
                      <a:pt x="711437" y="337487"/>
                    </a:moveTo>
                    <a:cubicBezTo>
                      <a:pt x="708626" y="327875"/>
                      <a:pt x="710720" y="317496"/>
                      <a:pt x="717037" y="309726"/>
                    </a:cubicBezTo>
                    <a:cubicBezTo>
                      <a:pt x="725008" y="298305"/>
                      <a:pt x="733993" y="287250"/>
                      <a:pt x="730530" y="272376"/>
                    </a:cubicBezTo>
                    <a:cubicBezTo>
                      <a:pt x="726011" y="258632"/>
                      <a:pt x="716033" y="247355"/>
                      <a:pt x="702943" y="241195"/>
                    </a:cubicBezTo>
                    <a:cubicBezTo>
                      <a:pt x="688988" y="233452"/>
                      <a:pt x="672768" y="230296"/>
                      <a:pt x="659679" y="220867"/>
                    </a:cubicBezTo>
                    <a:cubicBezTo>
                      <a:pt x="642238" y="208305"/>
                      <a:pt x="643639" y="188646"/>
                      <a:pt x="646506" y="169647"/>
                    </a:cubicBezTo>
                    <a:cubicBezTo>
                      <a:pt x="648749" y="154780"/>
                      <a:pt x="651423" y="139392"/>
                      <a:pt x="646446" y="124766"/>
                    </a:cubicBezTo>
                    <a:cubicBezTo>
                      <a:pt x="642156" y="112949"/>
                      <a:pt x="634159" y="102837"/>
                      <a:pt x="623648" y="95938"/>
                    </a:cubicBezTo>
                    <a:cubicBezTo>
                      <a:pt x="599469" y="79306"/>
                      <a:pt x="568212" y="77980"/>
                      <a:pt x="540604" y="85312"/>
                    </a:cubicBezTo>
                    <a:cubicBezTo>
                      <a:pt x="496046" y="97142"/>
                      <a:pt x="460373" y="128673"/>
                      <a:pt x="434765" y="167402"/>
                    </a:cubicBezTo>
                    <a:cubicBezTo>
                      <a:pt x="442798" y="121687"/>
                      <a:pt x="440901" y="71300"/>
                      <a:pt x="409055" y="35282"/>
                    </a:cubicBezTo>
                    <a:cubicBezTo>
                      <a:pt x="393935" y="17835"/>
                      <a:pt x="373474" y="5871"/>
                      <a:pt x="350853" y="1251"/>
                    </a:cubicBezTo>
                    <a:cubicBezTo>
                      <a:pt x="325778" y="-3321"/>
                      <a:pt x="305632" y="5240"/>
                      <a:pt x="284088" y="17141"/>
                    </a:cubicBezTo>
                    <a:cubicBezTo>
                      <a:pt x="272236" y="23688"/>
                      <a:pt x="258717" y="31222"/>
                      <a:pt x="244706" y="27976"/>
                    </a:cubicBezTo>
                    <a:cubicBezTo>
                      <a:pt x="231952" y="25021"/>
                      <a:pt x="221942" y="16477"/>
                      <a:pt x="208143" y="18898"/>
                    </a:cubicBezTo>
                    <a:cubicBezTo>
                      <a:pt x="181435" y="23585"/>
                      <a:pt x="173027" y="52808"/>
                      <a:pt x="156310" y="69870"/>
                    </a:cubicBezTo>
                    <a:cubicBezTo>
                      <a:pt x="136302" y="90290"/>
                      <a:pt x="103221" y="79923"/>
                      <a:pt x="80241" y="95957"/>
                    </a:cubicBezTo>
                    <a:cubicBezTo>
                      <a:pt x="61848" y="109581"/>
                      <a:pt x="50351" y="130583"/>
                      <a:pt x="48787" y="153419"/>
                    </a:cubicBezTo>
                    <a:cubicBezTo>
                      <a:pt x="46046" y="185322"/>
                      <a:pt x="60212" y="216875"/>
                      <a:pt x="78228" y="242389"/>
                    </a:cubicBezTo>
                    <a:cubicBezTo>
                      <a:pt x="92466" y="263729"/>
                      <a:pt x="111098" y="281782"/>
                      <a:pt x="132877" y="295339"/>
                    </a:cubicBezTo>
                    <a:cubicBezTo>
                      <a:pt x="113485" y="296326"/>
                      <a:pt x="94293" y="299742"/>
                      <a:pt x="75752" y="305506"/>
                    </a:cubicBezTo>
                    <a:cubicBezTo>
                      <a:pt x="49063" y="313940"/>
                      <a:pt x="21601" y="329219"/>
                      <a:pt x="8153" y="354867"/>
                    </a:cubicBezTo>
                    <a:cubicBezTo>
                      <a:pt x="-7116" y="383992"/>
                      <a:pt x="999" y="419481"/>
                      <a:pt x="16556" y="446858"/>
                    </a:cubicBezTo>
                    <a:cubicBezTo>
                      <a:pt x="24823" y="461405"/>
                      <a:pt x="40704" y="481260"/>
                      <a:pt x="32431" y="498848"/>
                    </a:cubicBezTo>
                    <a:cubicBezTo>
                      <a:pt x="26486" y="511486"/>
                      <a:pt x="12229" y="518193"/>
                      <a:pt x="11774" y="533585"/>
                    </a:cubicBezTo>
                    <a:cubicBezTo>
                      <a:pt x="10694" y="570108"/>
                      <a:pt x="61135" y="568685"/>
                      <a:pt x="80101" y="587537"/>
                    </a:cubicBezTo>
                    <a:cubicBezTo>
                      <a:pt x="91471" y="598839"/>
                      <a:pt x="97110" y="614555"/>
                      <a:pt x="105601" y="627879"/>
                    </a:cubicBezTo>
                    <a:cubicBezTo>
                      <a:pt x="112900" y="639663"/>
                      <a:pt x="123161" y="649327"/>
                      <a:pt x="135362" y="655906"/>
                    </a:cubicBezTo>
                    <a:cubicBezTo>
                      <a:pt x="160387" y="668550"/>
                      <a:pt x="189634" y="669854"/>
                      <a:pt x="215687" y="659488"/>
                    </a:cubicBezTo>
                    <a:cubicBezTo>
                      <a:pt x="239607" y="649877"/>
                      <a:pt x="259966" y="633100"/>
                      <a:pt x="273972" y="611457"/>
                    </a:cubicBezTo>
                    <a:cubicBezTo>
                      <a:pt x="271330" y="658177"/>
                      <a:pt x="277236" y="710132"/>
                      <a:pt x="312913" y="743388"/>
                    </a:cubicBezTo>
                    <a:cubicBezTo>
                      <a:pt x="343913" y="773689"/>
                      <a:pt x="393609" y="773123"/>
                      <a:pt x="423910" y="742122"/>
                    </a:cubicBezTo>
                    <a:cubicBezTo>
                      <a:pt x="424738" y="741275"/>
                      <a:pt x="425547" y="740409"/>
                      <a:pt x="426336" y="739525"/>
                    </a:cubicBezTo>
                    <a:cubicBezTo>
                      <a:pt x="439090" y="724780"/>
                      <a:pt x="447953" y="702924"/>
                      <a:pt x="465848" y="693493"/>
                    </a:cubicBezTo>
                    <a:cubicBezTo>
                      <a:pt x="486342" y="682692"/>
                      <a:pt x="510214" y="700617"/>
                      <a:pt x="530526" y="689449"/>
                    </a:cubicBezTo>
                    <a:cubicBezTo>
                      <a:pt x="538497" y="684307"/>
                      <a:pt x="544105" y="676215"/>
                      <a:pt x="546122" y="666945"/>
                    </a:cubicBezTo>
                    <a:cubicBezTo>
                      <a:pt x="550484" y="653110"/>
                      <a:pt x="554117" y="643847"/>
                      <a:pt x="568292" y="638067"/>
                    </a:cubicBezTo>
                    <a:cubicBezTo>
                      <a:pt x="578477" y="634780"/>
                      <a:pt x="588429" y="630813"/>
                      <a:pt x="598082" y="626192"/>
                    </a:cubicBezTo>
                    <a:cubicBezTo>
                      <a:pt x="629169" y="608132"/>
                      <a:pt x="646314" y="573123"/>
                      <a:pt x="641522" y="537492"/>
                    </a:cubicBezTo>
                    <a:cubicBezTo>
                      <a:pt x="637718" y="509648"/>
                      <a:pt x="622411" y="484448"/>
                      <a:pt x="606125" y="461983"/>
                    </a:cubicBezTo>
                    <a:cubicBezTo>
                      <a:pt x="621089" y="463545"/>
                      <a:pt x="636198" y="463013"/>
                      <a:pt x="651015" y="460402"/>
                    </a:cubicBezTo>
                    <a:cubicBezTo>
                      <a:pt x="682675" y="455440"/>
                      <a:pt x="709322" y="434044"/>
                      <a:pt x="721006" y="404203"/>
                    </a:cubicBezTo>
                    <a:cubicBezTo>
                      <a:pt x="726060" y="390108"/>
                      <a:pt x="725942" y="374675"/>
                      <a:pt x="720672" y="360659"/>
                    </a:cubicBezTo>
                    <a:cubicBezTo>
                      <a:pt x="717791" y="352876"/>
                      <a:pt x="713657" y="345507"/>
                      <a:pt x="711437" y="337487"/>
                    </a:cubicBezTo>
                    <a:close/>
                    <a:moveTo>
                      <a:pt x="91718" y="243637"/>
                    </a:moveTo>
                    <a:cubicBezTo>
                      <a:pt x="74762" y="222941"/>
                      <a:pt x="63590" y="198124"/>
                      <a:pt x="59338" y="171709"/>
                    </a:cubicBezTo>
                    <a:cubicBezTo>
                      <a:pt x="55551" y="147070"/>
                      <a:pt x="64809" y="122229"/>
                      <a:pt x="83799" y="106079"/>
                    </a:cubicBezTo>
                    <a:cubicBezTo>
                      <a:pt x="104052" y="90375"/>
                      <a:pt x="131108" y="98177"/>
                      <a:pt x="152577" y="85806"/>
                    </a:cubicBezTo>
                    <a:cubicBezTo>
                      <a:pt x="172007" y="74610"/>
                      <a:pt x="178237" y="51338"/>
                      <a:pt x="194574" y="37082"/>
                    </a:cubicBezTo>
                    <a:cubicBezTo>
                      <a:pt x="206769" y="26440"/>
                      <a:pt x="217973" y="28252"/>
                      <a:pt x="231783" y="34146"/>
                    </a:cubicBezTo>
                    <a:cubicBezTo>
                      <a:pt x="241413" y="38725"/>
                      <a:pt x="252303" y="39936"/>
                      <a:pt x="262703" y="37582"/>
                    </a:cubicBezTo>
                    <a:cubicBezTo>
                      <a:pt x="284956" y="32318"/>
                      <a:pt x="302079" y="14590"/>
                      <a:pt x="324890" y="10832"/>
                    </a:cubicBezTo>
                    <a:cubicBezTo>
                      <a:pt x="346616" y="8152"/>
                      <a:pt x="368516" y="14224"/>
                      <a:pt x="385758" y="27711"/>
                    </a:cubicBezTo>
                    <a:cubicBezTo>
                      <a:pt x="435228" y="64020"/>
                      <a:pt x="435661" y="131626"/>
                      <a:pt x="423488" y="186120"/>
                    </a:cubicBezTo>
                    <a:cubicBezTo>
                      <a:pt x="410721" y="209328"/>
                      <a:pt x="401162" y="234161"/>
                      <a:pt x="395073" y="259939"/>
                    </a:cubicBezTo>
                    <a:cubicBezTo>
                      <a:pt x="389522" y="259259"/>
                      <a:pt x="383891" y="259683"/>
                      <a:pt x="378505" y="261187"/>
                    </a:cubicBezTo>
                    <a:cubicBezTo>
                      <a:pt x="368877" y="264163"/>
                      <a:pt x="361698" y="271576"/>
                      <a:pt x="352854" y="273993"/>
                    </a:cubicBezTo>
                    <a:cubicBezTo>
                      <a:pt x="352807" y="273387"/>
                      <a:pt x="352749" y="272773"/>
                      <a:pt x="352690" y="272098"/>
                    </a:cubicBezTo>
                    <a:cubicBezTo>
                      <a:pt x="352381" y="268549"/>
                      <a:pt x="352044" y="265007"/>
                      <a:pt x="351824" y="261451"/>
                    </a:cubicBezTo>
                    <a:cubicBezTo>
                      <a:pt x="351416" y="254864"/>
                      <a:pt x="351261" y="248267"/>
                      <a:pt x="351361" y="241661"/>
                    </a:cubicBezTo>
                    <a:cubicBezTo>
                      <a:pt x="351534" y="227656"/>
                      <a:pt x="352846" y="213688"/>
                      <a:pt x="355283" y="199896"/>
                    </a:cubicBezTo>
                    <a:cubicBezTo>
                      <a:pt x="355679" y="197684"/>
                      <a:pt x="352401" y="196700"/>
                      <a:pt x="351861" y="198953"/>
                    </a:cubicBezTo>
                    <a:lnTo>
                      <a:pt x="351861" y="198953"/>
                    </a:lnTo>
                    <a:cubicBezTo>
                      <a:pt x="348559" y="212495"/>
                      <a:pt x="346255" y="226261"/>
                      <a:pt x="344967" y="240141"/>
                    </a:cubicBezTo>
                    <a:cubicBezTo>
                      <a:pt x="344336" y="247226"/>
                      <a:pt x="343984" y="254329"/>
                      <a:pt x="343911" y="261451"/>
                    </a:cubicBezTo>
                    <a:cubicBezTo>
                      <a:pt x="343873" y="264997"/>
                      <a:pt x="343858" y="268555"/>
                      <a:pt x="344015" y="272098"/>
                    </a:cubicBezTo>
                    <a:cubicBezTo>
                      <a:pt x="344050" y="272880"/>
                      <a:pt x="344063" y="273661"/>
                      <a:pt x="344104" y="274426"/>
                    </a:cubicBezTo>
                    <a:cubicBezTo>
                      <a:pt x="342960" y="274305"/>
                      <a:pt x="341827" y="274092"/>
                      <a:pt x="340717" y="273789"/>
                    </a:cubicBezTo>
                    <a:cubicBezTo>
                      <a:pt x="328730" y="270004"/>
                      <a:pt x="318595" y="265775"/>
                      <a:pt x="305932" y="269601"/>
                    </a:cubicBezTo>
                    <a:cubicBezTo>
                      <a:pt x="305453" y="269743"/>
                      <a:pt x="305032" y="270005"/>
                      <a:pt x="304561" y="270164"/>
                    </a:cubicBezTo>
                    <a:cubicBezTo>
                      <a:pt x="300860" y="256957"/>
                      <a:pt x="295026" y="244003"/>
                      <a:pt x="290410" y="231109"/>
                    </a:cubicBezTo>
                    <a:cubicBezTo>
                      <a:pt x="285853" y="218378"/>
                      <a:pt x="281276" y="205654"/>
                      <a:pt x="276680" y="192937"/>
                    </a:cubicBezTo>
                    <a:cubicBezTo>
                      <a:pt x="267188" y="166509"/>
                      <a:pt x="258204" y="139903"/>
                      <a:pt x="249729" y="113119"/>
                    </a:cubicBezTo>
                    <a:cubicBezTo>
                      <a:pt x="249554" y="112555"/>
                      <a:pt x="248955" y="112240"/>
                      <a:pt x="248391" y="112415"/>
                    </a:cubicBezTo>
                    <a:cubicBezTo>
                      <a:pt x="247852" y="112582"/>
                      <a:pt x="247536" y="113138"/>
                      <a:pt x="247669" y="113686"/>
                    </a:cubicBezTo>
                    <a:lnTo>
                      <a:pt x="247669" y="113686"/>
                    </a:lnTo>
                    <a:cubicBezTo>
                      <a:pt x="254213" y="141496"/>
                      <a:pt x="261468" y="169117"/>
                      <a:pt x="269432" y="196550"/>
                    </a:cubicBezTo>
                    <a:cubicBezTo>
                      <a:pt x="273338" y="210003"/>
                      <a:pt x="277555" y="223363"/>
                      <a:pt x="282082" y="236630"/>
                    </a:cubicBezTo>
                    <a:cubicBezTo>
                      <a:pt x="285903" y="249477"/>
                      <a:pt x="290498" y="262080"/>
                      <a:pt x="295843" y="274371"/>
                    </a:cubicBezTo>
                    <a:cubicBezTo>
                      <a:pt x="292127" y="276652"/>
                      <a:pt x="288800" y="279513"/>
                      <a:pt x="285990" y="282846"/>
                    </a:cubicBezTo>
                    <a:cubicBezTo>
                      <a:pt x="285017" y="281988"/>
                      <a:pt x="283930" y="281268"/>
                      <a:pt x="282760" y="280707"/>
                    </a:cubicBezTo>
                    <a:cubicBezTo>
                      <a:pt x="279475" y="278672"/>
                      <a:pt x="276148" y="276705"/>
                      <a:pt x="272780" y="274807"/>
                    </a:cubicBezTo>
                    <a:cubicBezTo>
                      <a:pt x="266244" y="271103"/>
                      <a:pt x="259582" y="267635"/>
                      <a:pt x="252794" y="264402"/>
                    </a:cubicBezTo>
                    <a:cubicBezTo>
                      <a:pt x="239464" y="257951"/>
                      <a:pt x="225515" y="252870"/>
                      <a:pt x="211159" y="249236"/>
                    </a:cubicBezTo>
                    <a:cubicBezTo>
                      <a:pt x="209845" y="248912"/>
                      <a:pt x="208856" y="250915"/>
                      <a:pt x="210196" y="251522"/>
                    </a:cubicBezTo>
                    <a:cubicBezTo>
                      <a:pt x="223359" y="257486"/>
                      <a:pt x="236482" y="263681"/>
                      <a:pt x="249193" y="270563"/>
                    </a:cubicBezTo>
                    <a:cubicBezTo>
                      <a:pt x="255591" y="274028"/>
                      <a:pt x="261864" y="277710"/>
                      <a:pt x="268012" y="281611"/>
                    </a:cubicBezTo>
                    <a:cubicBezTo>
                      <a:pt x="271089" y="283561"/>
                      <a:pt x="274130" y="285565"/>
                      <a:pt x="277137" y="287623"/>
                    </a:cubicBezTo>
                    <a:cubicBezTo>
                      <a:pt x="278303" y="288721"/>
                      <a:pt x="279621" y="289644"/>
                      <a:pt x="281051" y="290365"/>
                    </a:cubicBezTo>
                    <a:cubicBezTo>
                      <a:pt x="274932" y="302760"/>
                      <a:pt x="275495" y="317956"/>
                      <a:pt x="268069" y="329692"/>
                    </a:cubicBezTo>
                    <a:cubicBezTo>
                      <a:pt x="231616" y="306400"/>
                      <a:pt x="189124" y="294327"/>
                      <a:pt x="145869" y="294973"/>
                    </a:cubicBezTo>
                    <a:cubicBezTo>
                      <a:pt x="126705" y="278593"/>
                      <a:pt x="107221" y="263984"/>
                      <a:pt x="91718" y="243637"/>
                    </a:cubicBezTo>
                    <a:close/>
                    <a:moveTo>
                      <a:pt x="417243" y="283362"/>
                    </a:moveTo>
                    <a:cubicBezTo>
                      <a:pt x="424405" y="293317"/>
                      <a:pt x="422762" y="306671"/>
                      <a:pt x="429539" y="316992"/>
                    </a:cubicBezTo>
                    <a:cubicBezTo>
                      <a:pt x="439568" y="332265"/>
                      <a:pt x="475985" y="346144"/>
                      <a:pt x="466373" y="368612"/>
                    </a:cubicBezTo>
                    <a:cubicBezTo>
                      <a:pt x="459942" y="383643"/>
                      <a:pt x="440588" y="388964"/>
                      <a:pt x="433635" y="404193"/>
                    </a:cubicBezTo>
                    <a:cubicBezTo>
                      <a:pt x="429175" y="413961"/>
                      <a:pt x="432369" y="425569"/>
                      <a:pt x="427057" y="434903"/>
                    </a:cubicBezTo>
                    <a:cubicBezTo>
                      <a:pt x="420911" y="445366"/>
                      <a:pt x="408213" y="450007"/>
                      <a:pt x="396768" y="445975"/>
                    </a:cubicBezTo>
                    <a:cubicBezTo>
                      <a:pt x="386067" y="442322"/>
                      <a:pt x="377530" y="437525"/>
                      <a:pt x="366031" y="441571"/>
                    </a:cubicBezTo>
                    <a:cubicBezTo>
                      <a:pt x="355152" y="445400"/>
                      <a:pt x="346601" y="454240"/>
                      <a:pt x="335181" y="456690"/>
                    </a:cubicBezTo>
                    <a:cubicBezTo>
                      <a:pt x="321142" y="458828"/>
                      <a:pt x="306931" y="454091"/>
                      <a:pt x="296983" y="443956"/>
                    </a:cubicBezTo>
                    <a:cubicBezTo>
                      <a:pt x="287826" y="434306"/>
                      <a:pt x="281025" y="422668"/>
                      <a:pt x="277112" y="409952"/>
                    </a:cubicBezTo>
                    <a:cubicBezTo>
                      <a:pt x="277167" y="409061"/>
                      <a:pt x="276824" y="408191"/>
                      <a:pt x="276174" y="407579"/>
                    </a:cubicBezTo>
                    <a:cubicBezTo>
                      <a:pt x="275921" y="406939"/>
                      <a:pt x="275672" y="406301"/>
                      <a:pt x="275417" y="405661"/>
                    </a:cubicBezTo>
                    <a:cubicBezTo>
                      <a:pt x="274770" y="403632"/>
                      <a:pt x="272601" y="402512"/>
                      <a:pt x="270572" y="403159"/>
                    </a:cubicBezTo>
                    <a:cubicBezTo>
                      <a:pt x="270572" y="403159"/>
                      <a:pt x="270572" y="403159"/>
                      <a:pt x="270572" y="403159"/>
                    </a:cubicBezTo>
                    <a:cubicBezTo>
                      <a:pt x="270457" y="403214"/>
                      <a:pt x="270345" y="403275"/>
                      <a:pt x="270236" y="403341"/>
                    </a:cubicBezTo>
                    <a:cubicBezTo>
                      <a:pt x="257160" y="392907"/>
                      <a:pt x="251914" y="375465"/>
                      <a:pt x="257065" y="359549"/>
                    </a:cubicBezTo>
                    <a:cubicBezTo>
                      <a:pt x="260580" y="350219"/>
                      <a:pt x="269090" y="344882"/>
                      <a:pt x="274846" y="337128"/>
                    </a:cubicBezTo>
                    <a:cubicBezTo>
                      <a:pt x="280382" y="328117"/>
                      <a:pt x="284059" y="318089"/>
                      <a:pt x="285663" y="307636"/>
                    </a:cubicBezTo>
                    <a:cubicBezTo>
                      <a:pt x="287263" y="296995"/>
                      <a:pt x="293429" y="287583"/>
                      <a:pt x="302545" y="281866"/>
                    </a:cubicBezTo>
                    <a:cubicBezTo>
                      <a:pt x="315131" y="274992"/>
                      <a:pt x="325479" y="279629"/>
                      <a:pt x="338017" y="283586"/>
                    </a:cubicBezTo>
                    <a:cubicBezTo>
                      <a:pt x="346396" y="286516"/>
                      <a:pt x="355637" y="285647"/>
                      <a:pt x="363323" y="281205"/>
                    </a:cubicBezTo>
                    <a:cubicBezTo>
                      <a:pt x="372826" y="276072"/>
                      <a:pt x="380342" y="269012"/>
                      <a:pt x="391900" y="269702"/>
                    </a:cubicBezTo>
                    <a:cubicBezTo>
                      <a:pt x="401949" y="270292"/>
                      <a:pt x="411225" y="275292"/>
                      <a:pt x="417243" y="283362"/>
                    </a:cubicBezTo>
                    <a:close/>
                    <a:moveTo>
                      <a:pt x="619109" y="592744"/>
                    </a:moveTo>
                    <a:cubicBezTo>
                      <a:pt x="613183" y="601701"/>
                      <a:pt x="605476" y="609342"/>
                      <a:pt x="596468" y="615191"/>
                    </a:cubicBezTo>
                    <a:cubicBezTo>
                      <a:pt x="587079" y="620401"/>
                      <a:pt x="577161" y="624596"/>
                      <a:pt x="566883" y="627705"/>
                    </a:cubicBezTo>
                    <a:cubicBezTo>
                      <a:pt x="558654" y="630298"/>
                      <a:pt x="551308" y="635128"/>
                      <a:pt x="545667" y="641657"/>
                    </a:cubicBezTo>
                    <a:cubicBezTo>
                      <a:pt x="540910" y="649442"/>
                      <a:pt x="537448" y="657948"/>
                      <a:pt x="535414" y="666842"/>
                    </a:cubicBezTo>
                    <a:cubicBezTo>
                      <a:pt x="525953" y="693332"/>
                      <a:pt x="497807" y="677912"/>
                      <a:pt x="477275" y="679693"/>
                    </a:cubicBezTo>
                    <a:cubicBezTo>
                      <a:pt x="459991" y="681192"/>
                      <a:pt x="447924" y="693125"/>
                      <a:pt x="438050" y="706353"/>
                    </a:cubicBezTo>
                    <a:cubicBezTo>
                      <a:pt x="426169" y="722269"/>
                      <a:pt x="416622" y="739400"/>
                      <a:pt x="398218" y="748744"/>
                    </a:cubicBezTo>
                    <a:cubicBezTo>
                      <a:pt x="377708" y="759068"/>
                      <a:pt x="353338" y="758166"/>
                      <a:pt x="333648" y="746353"/>
                    </a:cubicBezTo>
                    <a:cubicBezTo>
                      <a:pt x="282853" y="716072"/>
                      <a:pt x="283643" y="652411"/>
                      <a:pt x="280713" y="600586"/>
                    </a:cubicBezTo>
                    <a:cubicBezTo>
                      <a:pt x="302841" y="561484"/>
                      <a:pt x="311052" y="512076"/>
                      <a:pt x="316649" y="469280"/>
                    </a:cubicBezTo>
                    <a:cubicBezTo>
                      <a:pt x="317239" y="464771"/>
                      <a:pt x="309359" y="463663"/>
                      <a:pt x="308648" y="468197"/>
                    </a:cubicBezTo>
                    <a:cubicBezTo>
                      <a:pt x="298995" y="529820"/>
                      <a:pt x="287563" y="602655"/>
                      <a:pt x="231096" y="639968"/>
                    </a:cubicBezTo>
                    <a:cubicBezTo>
                      <a:pt x="208129" y="655672"/>
                      <a:pt x="179290" y="660140"/>
                      <a:pt x="152648" y="652122"/>
                    </a:cubicBezTo>
                    <a:cubicBezTo>
                      <a:pt x="139570" y="648112"/>
                      <a:pt x="127972" y="640319"/>
                      <a:pt x="119318" y="629726"/>
                    </a:cubicBezTo>
                    <a:cubicBezTo>
                      <a:pt x="110450" y="618614"/>
                      <a:pt x="105219" y="605092"/>
                      <a:pt x="97513" y="593228"/>
                    </a:cubicBezTo>
                    <a:cubicBezTo>
                      <a:pt x="90672" y="582088"/>
                      <a:pt x="80599" y="573298"/>
                      <a:pt x="68635" y="568030"/>
                    </a:cubicBezTo>
                    <a:cubicBezTo>
                      <a:pt x="54378" y="561854"/>
                      <a:pt x="37093" y="559627"/>
                      <a:pt x="26958" y="546676"/>
                    </a:cubicBezTo>
                    <a:cubicBezTo>
                      <a:pt x="14574" y="530848"/>
                      <a:pt x="30041" y="520777"/>
                      <a:pt x="38526" y="508541"/>
                    </a:cubicBezTo>
                    <a:cubicBezTo>
                      <a:pt x="45245" y="498355"/>
                      <a:pt x="46625" y="485549"/>
                      <a:pt x="42232" y="474165"/>
                    </a:cubicBezTo>
                    <a:cubicBezTo>
                      <a:pt x="36343" y="460494"/>
                      <a:pt x="29318" y="447340"/>
                      <a:pt x="21230" y="434843"/>
                    </a:cubicBezTo>
                    <a:cubicBezTo>
                      <a:pt x="12893" y="420153"/>
                      <a:pt x="8981" y="403366"/>
                      <a:pt x="9964" y="386504"/>
                    </a:cubicBezTo>
                    <a:cubicBezTo>
                      <a:pt x="12043" y="354951"/>
                      <a:pt x="35019" y="333575"/>
                      <a:pt x="62515" y="321341"/>
                    </a:cubicBezTo>
                    <a:cubicBezTo>
                      <a:pt x="127600" y="292383"/>
                      <a:pt x="201800" y="305335"/>
                      <a:pt x="263528" y="335807"/>
                    </a:cubicBezTo>
                    <a:cubicBezTo>
                      <a:pt x="256714" y="343814"/>
                      <a:pt x="249110" y="349982"/>
                      <a:pt x="246566" y="361326"/>
                    </a:cubicBezTo>
                    <a:cubicBezTo>
                      <a:pt x="246397" y="362077"/>
                      <a:pt x="246391" y="362857"/>
                      <a:pt x="246262" y="363617"/>
                    </a:cubicBezTo>
                    <a:cubicBezTo>
                      <a:pt x="241804" y="362848"/>
                      <a:pt x="237257" y="362265"/>
                      <a:pt x="232856" y="361581"/>
                    </a:cubicBezTo>
                    <a:cubicBezTo>
                      <a:pt x="227872" y="360807"/>
                      <a:pt x="222860" y="360189"/>
                      <a:pt x="217834" y="359765"/>
                    </a:cubicBezTo>
                    <a:cubicBezTo>
                      <a:pt x="205864" y="358823"/>
                      <a:pt x="193834" y="358948"/>
                      <a:pt x="181885" y="360137"/>
                    </a:cubicBezTo>
                    <a:cubicBezTo>
                      <a:pt x="170792" y="361141"/>
                      <a:pt x="159805" y="363090"/>
                      <a:pt x="149044" y="365964"/>
                    </a:cubicBezTo>
                    <a:cubicBezTo>
                      <a:pt x="143429" y="367472"/>
                      <a:pt x="137896" y="369270"/>
                      <a:pt x="132469" y="371354"/>
                    </a:cubicBezTo>
                    <a:cubicBezTo>
                      <a:pt x="128436" y="372245"/>
                      <a:pt x="124772" y="374345"/>
                      <a:pt x="121966" y="377374"/>
                    </a:cubicBezTo>
                    <a:cubicBezTo>
                      <a:pt x="121904" y="377481"/>
                      <a:pt x="121941" y="377618"/>
                      <a:pt x="122048" y="377679"/>
                    </a:cubicBezTo>
                    <a:cubicBezTo>
                      <a:pt x="122048" y="377679"/>
                      <a:pt x="122048" y="377679"/>
                      <a:pt x="122048" y="377679"/>
                    </a:cubicBezTo>
                    <a:lnTo>
                      <a:pt x="122098" y="377700"/>
                    </a:lnTo>
                    <a:cubicBezTo>
                      <a:pt x="126843" y="377921"/>
                      <a:pt x="131570" y="376988"/>
                      <a:pt x="135876" y="374983"/>
                    </a:cubicBezTo>
                    <a:cubicBezTo>
                      <a:pt x="141098" y="373539"/>
                      <a:pt x="146369" y="372272"/>
                      <a:pt x="151686" y="371181"/>
                    </a:cubicBezTo>
                    <a:cubicBezTo>
                      <a:pt x="163153" y="368766"/>
                      <a:pt x="174809" y="367360"/>
                      <a:pt x="186521" y="366979"/>
                    </a:cubicBezTo>
                    <a:cubicBezTo>
                      <a:pt x="198138" y="366659"/>
                      <a:pt x="209762" y="367303"/>
                      <a:pt x="221272" y="368906"/>
                    </a:cubicBezTo>
                    <a:cubicBezTo>
                      <a:pt x="226638" y="369663"/>
                      <a:pt x="231929" y="370747"/>
                      <a:pt x="237232" y="371841"/>
                    </a:cubicBezTo>
                    <a:cubicBezTo>
                      <a:pt x="239932" y="372817"/>
                      <a:pt x="242799" y="373247"/>
                      <a:pt x="245667" y="373107"/>
                    </a:cubicBezTo>
                    <a:cubicBezTo>
                      <a:pt x="245927" y="386288"/>
                      <a:pt x="252016" y="398675"/>
                      <a:pt x="262294" y="406930"/>
                    </a:cubicBezTo>
                    <a:cubicBezTo>
                      <a:pt x="209194" y="439039"/>
                      <a:pt x="154856" y="468593"/>
                      <a:pt x="100107" y="497780"/>
                    </a:cubicBezTo>
                    <a:cubicBezTo>
                      <a:pt x="98650" y="498557"/>
                      <a:pt x="99671" y="501162"/>
                      <a:pt x="101257" y="500507"/>
                    </a:cubicBezTo>
                    <a:lnTo>
                      <a:pt x="101257" y="500507"/>
                    </a:lnTo>
                    <a:cubicBezTo>
                      <a:pt x="159413" y="475998"/>
                      <a:pt x="215620" y="447101"/>
                      <a:pt x="269392" y="414065"/>
                    </a:cubicBezTo>
                    <a:cubicBezTo>
                      <a:pt x="272539" y="426984"/>
                      <a:pt x="278920" y="438890"/>
                      <a:pt x="287933" y="448665"/>
                    </a:cubicBezTo>
                    <a:cubicBezTo>
                      <a:pt x="281569" y="461432"/>
                      <a:pt x="274007" y="473567"/>
                      <a:pt x="265348" y="484905"/>
                    </a:cubicBezTo>
                    <a:cubicBezTo>
                      <a:pt x="256173" y="496516"/>
                      <a:pt x="245923" y="507234"/>
                      <a:pt x="234734" y="516919"/>
                    </a:cubicBezTo>
                    <a:cubicBezTo>
                      <a:pt x="233890" y="517658"/>
                      <a:pt x="234988" y="519072"/>
                      <a:pt x="235931" y="518472"/>
                    </a:cubicBezTo>
                    <a:cubicBezTo>
                      <a:pt x="260568" y="502595"/>
                      <a:pt x="280822" y="480785"/>
                      <a:pt x="294835" y="455043"/>
                    </a:cubicBezTo>
                    <a:cubicBezTo>
                      <a:pt x="300013" y="459265"/>
                      <a:pt x="305895" y="462542"/>
                      <a:pt x="312210" y="464724"/>
                    </a:cubicBezTo>
                    <a:cubicBezTo>
                      <a:pt x="323196" y="468545"/>
                      <a:pt x="335211" y="468142"/>
                      <a:pt x="345917" y="463594"/>
                    </a:cubicBezTo>
                    <a:cubicBezTo>
                      <a:pt x="347544" y="462884"/>
                      <a:pt x="349091" y="462096"/>
                      <a:pt x="350612" y="461293"/>
                    </a:cubicBezTo>
                    <a:cubicBezTo>
                      <a:pt x="350559" y="461903"/>
                      <a:pt x="350396" y="462496"/>
                      <a:pt x="350400" y="463111"/>
                    </a:cubicBezTo>
                    <a:cubicBezTo>
                      <a:pt x="349990" y="466529"/>
                      <a:pt x="349692" y="469959"/>
                      <a:pt x="349506" y="473400"/>
                    </a:cubicBezTo>
                    <a:cubicBezTo>
                      <a:pt x="349179" y="479827"/>
                      <a:pt x="349293" y="486269"/>
                      <a:pt x="349849" y="492680"/>
                    </a:cubicBezTo>
                    <a:cubicBezTo>
                      <a:pt x="351014" y="505807"/>
                      <a:pt x="353936" y="518719"/>
                      <a:pt x="358537" y="531069"/>
                    </a:cubicBezTo>
                    <a:cubicBezTo>
                      <a:pt x="358886" y="532163"/>
                      <a:pt x="360056" y="532767"/>
                      <a:pt x="361149" y="532418"/>
                    </a:cubicBezTo>
                    <a:cubicBezTo>
                      <a:pt x="362182" y="532088"/>
                      <a:pt x="362788" y="531020"/>
                      <a:pt x="362542" y="529965"/>
                    </a:cubicBezTo>
                    <a:lnTo>
                      <a:pt x="362542" y="529965"/>
                    </a:lnTo>
                    <a:cubicBezTo>
                      <a:pt x="359372" y="517539"/>
                      <a:pt x="357549" y="504808"/>
                      <a:pt x="357106" y="491992"/>
                    </a:cubicBezTo>
                    <a:cubicBezTo>
                      <a:pt x="356887" y="485793"/>
                      <a:pt x="356987" y="479588"/>
                      <a:pt x="357406" y="473400"/>
                    </a:cubicBezTo>
                    <a:cubicBezTo>
                      <a:pt x="357612" y="470190"/>
                      <a:pt x="357910" y="466984"/>
                      <a:pt x="358321" y="463794"/>
                    </a:cubicBezTo>
                    <a:cubicBezTo>
                      <a:pt x="358886" y="461469"/>
                      <a:pt x="359069" y="459068"/>
                      <a:pt x="358864" y="456685"/>
                    </a:cubicBezTo>
                    <a:cubicBezTo>
                      <a:pt x="365664" y="451804"/>
                      <a:pt x="374135" y="449850"/>
                      <a:pt x="382385" y="451259"/>
                    </a:cubicBezTo>
                    <a:cubicBezTo>
                      <a:pt x="394031" y="512088"/>
                      <a:pt x="428592" y="565053"/>
                      <a:pt x="467848" y="611748"/>
                    </a:cubicBezTo>
                    <a:cubicBezTo>
                      <a:pt x="468859" y="612950"/>
                      <a:pt x="470796" y="611399"/>
                      <a:pt x="470001" y="610086"/>
                    </a:cubicBezTo>
                    <a:cubicBezTo>
                      <a:pt x="440204" y="560829"/>
                      <a:pt x="406430" y="512229"/>
                      <a:pt x="393695" y="455312"/>
                    </a:cubicBezTo>
                    <a:cubicBezTo>
                      <a:pt x="401782" y="457901"/>
                      <a:pt x="410504" y="457705"/>
                      <a:pt x="418467" y="454757"/>
                    </a:cubicBezTo>
                    <a:cubicBezTo>
                      <a:pt x="420119" y="454022"/>
                      <a:pt x="421712" y="453159"/>
                      <a:pt x="423229" y="452174"/>
                    </a:cubicBezTo>
                    <a:cubicBezTo>
                      <a:pt x="435461" y="463940"/>
                      <a:pt x="448251" y="475180"/>
                      <a:pt x="461352" y="485950"/>
                    </a:cubicBezTo>
                    <a:cubicBezTo>
                      <a:pt x="462419" y="486946"/>
                      <a:pt x="464091" y="486888"/>
                      <a:pt x="465087" y="485820"/>
                    </a:cubicBezTo>
                    <a:cubicBezTo>
                      <a:pt x="466034" y="484805"/>
                      <a:pt x="466034" y="483230"/>
                      <a:pt x="465087" y="482214"/>
                    </a:cubicBezTo>
                    <a:cubicBezTo>
                      <a:pt x="453817" y="470065"/>
                      <a:pt x="442097" y="458261"/>
                      <a:pt x="429925" y="446996"/>
                    </a:cubicBezTo>
                    <a:cubicBezTo>
                      <a:pt x="433922" y="443052"/>
                      <a:pt x="436901" y="438196"/>
                      <a:pt x="438605" y="432847"/>
                    </a:cubicBezTo>
                    <a:cubicBezTo>
                      <a:pt x="440472" y="426393"/>
                      <a:pt x="439614" y="419568"/>
                      <a:pt x="441083" y="413070"/>
                    </a:cubicBezTo>
                    <a:cubicBezTo>
                      <a:pt x="442275" y="408697"/>
                      <a:pt x="444451" y="404654"/>
                      <a:pt x="447445" y="401250"/>
                    </a:cubicBezTo>
                    <a:cubicBezTo>
                      <a:pt x="492133" y="432040"/>
                      <a:pt x="543145" y="452440"/>
                      <a:pt x="596742" y="460955"/>
                    </a:cubicBezTo>
                    <a:cubicBezTo>
                      <a:pt x="596821" y="461499"/>
                      <a:pt x="597008" y="462022"/>
                      <a:pt x="597293" y="462493"/>
                    </a:cubicBezTo>
                    <a:cubicBezTo>
                      <a:pt x="620552" y="502289"/>
                      <a:pt x="648570" y="548247"/>
                      <a:pt x="619109" y="592744"/>
                    </a:cubicBezTo>
                    <a:close/>
                    <a:moveTo>
                      <a:pt x="672551" y="442953"/>
                    </a:moveTo>
                    <a:cubicBezTo>
                      <a:pt x="636317" y="460136"/>
                      <a:pt x="592538" y="451922"/>
                      <a:pt x="555588" y="441552"/>
                    </a:cubicBezTo>
                    <a:cubicBezTo>
                      <a:pt x="519908" y="430504"/>
                      <a:pt x="485784" y="414946"/>
                      <a:pt x="454045" y="395255"/>
                    </a:cubicBezTo>
                    <a:cubicBezTo>
                      <a:pt x="460774" y="389975"/>
                      <a:pt x="466996" y="384080"/>
                      <a:pt x="472630" y="377645"/>
                    </a:cubicBezTo>
                    <a:cubicBezTo>
                      <a:pt x="475934" y="373188"/>
                      <a:pt x="477778" y="367818"/>
                      <a:pt x="477908" y="362272"/>
                    </a:cubicBezTo>
                    <a:cubicBezTo>
                      <a:pt x="478867" y="362219"/>
                      <a:pt x="479808" y="361989"/>
                      <a:pt x="480682" y="361593"/>
                    </a:cubicBezTo>
                    <a:cubicBezTo>
                      <a:pt x="483936" y="360740"/>
                      <a:pt x="487220" y="360019"/>
                      <a:pt x="490535" y="359429"/>
                    </a:cubicBezTo>
                    <a:cubicBezTo>
                      <a:pt x="496760" y="358270"/>
                      <a:pt x="503055" y="357527"/>
                      <a:pt x="509378" y="357205"/>
                    </a:cubicBezTo>
                    <a:cubicBezTo>
                      <a:pt x="522572" y="356623"/>
                      <a:pt x="535785" y="357815"/>
                      <a:pt x="548661" y="360749"/>
                    </a:cubicBezTo>
                    <a:cubicBezTo>
                      <a:pt x="549681" y="360991"/>
                      <a:pt x="550704" y="360361"/>
                      <a:pt x="550946" y="359341"/>
                    </a:cubicBezTo>
                    <a:cubicBezTo>
                      <a:pt x="551176" y="358373"/>
                      <a:pt x="550619" y="357392"/>
                      <a:pt x="549670" y="357093"/>
                    </a:cubicBezTo>
                    <a:lnTo>
                      <a:pt x="549671" y="357093"/>
                    </a:lnTo>
                    <a:cubicBezTo>
                      <a:pt x="536828" y="352020"/>
                      <a:pt x="523185" y="349275"/>
                      <a:pt x="509379" y="348986"/>
                    </a:cubicBezTo>
                    <a:cubicBezTo>
                      <a:pt x="502691" y="348825"/>
                      <a:pt x="496000" y="349232"/>
                      <a:pt x="489380" y="350203"/>
                    </a:cubicBezTo>
                    <a:cubicBezTo>
                      <a:pt x="485831" y="350742"/>
                      <a:pt x="482310" y="351439"/>
                      <a:pt x="478817" y="352292"/>
                    </a:cubicBezTo>
                    <a:cubicBezTo>
                      <a:pt x="477892" y="352516"/>
                      <a:pt x="477017" y="352756"/>
                      <a:pt x="476187" y="353036"/>
                    </a:cubicBezTo>
                    <a:cubicBezTo>
                      <a:pt x="471584" y="341026"/>
                      <a:pt x="458868" y="330801"/>
                      <a:pt x="448808" y="322570"/>
                    </a:cubicBezTo>
                    <a:cubicBezTo>
                      <a:pt x="445968" y="320514"/>
                      <a:pt x="443410" y="318096"/>
                      <a:pt x="441197" y="315377"/>
                    </a:cubicBezTo>
                    <a:cubicBezTo>
                      <a:pt x="459574" y="301369"/>
                      <a:pt x="479503" y="289522"/>
                      <a:pt x="500589" y="280071"/>
                    </a:cubicBezTo>
                    <a:cubicBezTo>
                      <a:pt x="522048" y="271157"/>
                      <a:pt x="544180" y="263958"/>
                      <a:pt x="566776" y="258544"/>
                    </a:cubicBezTo>
                    <a:cubicBezTo>
                      <a:pt x="567525" y="258314"/>
                      <a:pt x="567945" y="257520"/>
                      <a:pt x="567714" y="256772"/>
                    </a:cubicBezTo>
                    <a:cubicBezTo>
                      <a:pt x="567535" y="256192"/>
                      <a:pt x="567007" y="255790"/>
                      <a:pt x="566401" y="255772"/>
                    </a:cubicBezTo>
                    <a:lnTo>
                      <a:pt x="566401" y="255772"/>
                    </a:lnTo>
                    <a:cubicBezTo>
                      <a:pt x="542553" y="257088"/>
                      <a:pt x="519113" y="262528"/>
                      <a:pt x="497123" y="271848"/>
                    </a:cubicBezTo>
                    <a:cubicBezTo>
                      <a:pt x="475177" y="280604"/>
                      <a:pt x="454539" y="292334"/>
                      <a:pt x="435788" y="306710"/>
                    </a:cubicBezTo>
                    <a:cubicBezTo>
                      <a:pt x="435463" y="306010"/>
                      <a:pt x="435069" y="305346"/>
                      <a:pt x="434784" y="304625"/>
                    </a:cubicBezTo>
                    <a:cubicBezTo>
                      <a:pt x="432533" y="297848"/>
                      <a:pt x="432222" y="290618"/>
                      <a:pt x="429295" y="284030"/>
                    </a:cubicBezTo>
                    <a:cubicBezTo>
                      <a:pt x="428358" y="282101"/>
                      <a:pt x="427274" y="280248"/>
                      <a:pt x="426050" y="278487"/>
                    </a:cubicBezTo>
                    <a:cubicBezTo>
                      <a:pt x="426733" y="277750"/>
                      <a:pt x="427360" y="276964"/>
                      <a:pt x="427927" y="276135"/>
                    </a:cubicBezTo>
                    <a:cubicBezTo>
                      <a:pt x="429454" y="274272"/>
                      <a:pt x="431050" y="272472"/>
                      <a:pt x="432670" y="270691"/>
                    </a:cubicBezTo>
                    <a:cubicBezTo>
                      <a:pt x="435904" y="267135"/>
                      <a:pt x="439230" y="263643"/>
                      <a:pt x="442750" y="260366"/>
                    </a:cubicBezTo>
                    <a:cubicBezTo>
                      <a:pt x="449709" y="253662"/>
                      <a:pt x="457435" y="247804"/>
                      <a:pt x="465768" y="242913"/>
                    </a:cubicBezTo>
                    <a:cubicBezTo>
                      <a:pt x="467114" y="242151"/>
                      <a:pt x="465932" y="240314"/>
                      <a:pt x="464587" y="240893"/>
                    </a:cubicBezTo>
                    <a:lnTo>
                      <a:pt x="464588" y="240893"/>
                    </a:lnTo>
                    <a:cubicBezTo>
                      <a:pt x="455336" y="244700"/>
                      <a:pt x="446592" y="249640"/>
                      <a:pt x="438556" y="255600"/>
                    </a:cubicBezTo>
                    <a:cubicBezTo>
                      <a:pt x="434600" y="258593"/>
                      <a:pt x="430878" y="261884"/>
                      <a:pt x="427422" y="265443"/>
                    </a:cubicBezTo>
                    <a:cubicBezTo>
                      <a:pt x="425762" y="267181"/>
                      <a:pt x="424181" y="269004"/>
                      <a:pt x="422645" y="270852"/>
                    </a:cubicBezTo>
                    <a:cubicBezTo>
                      <a:pt x="422139" y="271398"/>
                      <a:pt x="421668" y="271975"/>
                      <a:pt x="421233" y="272579"/>
                    </a:cubicBezTo>
                    <a:cubicBezTo>
                      <a:pt x="417485" y="268729"/>
                      <a:pt x="413026" y="265643"/>
                      <a:pt x="408102" y="263493"/>
                    </a:cubicBezTo>
                    <a:cubicBezTo>
                      <a:pt x="405820" y="262438"/>
                      <a:pt x="403449" y="261587"/>
                      <a:pt x="401016" y="260950"/>
                    </a:cubicBezTo>
                    <a:cubicBezTo>
                      <a:pt x="414779" y="230216"/>
                      <a:pt x="426255" y="198860"/>
                      <a:pt x="445133" y="170662"/>
                    </a:cubicBezTo>
                    <a:cubicBezTo>
                      <a:pt x="462867" y="143182"/>
                      <a:pt x="487383" y="120734"/>
                      <a:pt x="516316" y="105484"/>
                    </a:cubicBezTo>
                    <a:cubicBezTo>
                      <a:pt x="542827" y="92125"/>
                      <a:pt x="574646" y="85938"/>
                      <a:pt x="603116" y="96739"/>
                    </a:cubicBezTo>
                    <a:cubicBezTo>
                      <a:pt x="615830" y="101041"/>
                      <a:pt x="626640" y="109652"/>
                      <a:pt x="633676" y="121081"/>
                    </a:cubicBezTo>
                    <a:cubicBezTo>
                      <a:pt x="641586" y="135362"/>
                      <a:pt x="638983" y="151543"/>
                      <a:pt x="636642" y="166928"/>
                    </a:cubicBezTo>
                    <a:cubicBezTo>
                      <a:pt x="633415" y="180298"/>
                      <a:pt x="633540" y="194258"/>
                      <a:pt x="637006" y="207568"/>
                    </a:cubicBezTo>
                    <a:cubicBezTo>
                      <a:pt x="641608" y="219128"/>
                      <a:pt x="650352" y="228558"/>
                      <a:pt x="661533" y="234017"/>
                    </a:cubicBezTo>
                    <a:cubicBezTo>
                      <a:pt x="681919" y="245123"/>
                      <a:pt x="737498" y="258424"/>
                      <a:pt x="716764" y="292494"/>
                    </a:cubicBezTo>
                    <a:cubicBezTo>
                      <a:pt x="710120" y="303412"/>
                      <a:pt x="700657" y="312222"/>
                      <a:pt x="699745" y="325699"/>
                    </a:cubicBezTo>
                    <a:cubicBezTo>
                      <a:pt x="698722" y="340830"/>
                      <a:pt x="708052" y="353866"/>
                      <a:pt x="712328" y="367767"/>
                    </a:cubicBezTo>
                    <a:cubicBezTo>
                      <a:pt x="721797" y="398557"/>
                      <a:pt x="699754" y="430051"/>
                      <a:pt x="672551" y="44295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1" name="Google Shape;1783;p30">
              <a:extLst>
                <a:ext uri="{FF2B5EF4-FFF2-40B4-BE49-F238E27FC236}">
                  <a16:creationId xmlns:a16="http://schemas.microsoft.com/office/drawing/2014/main" id="{0BBB6C75-8FD8-B6FF-45D4-717EB407E5A1}"/>
                </a:ext>
              </a:extLst>
            </p:cNvPr>
            <p:cNvGrpSpPr/>
            <p:nvPr/>
          </p:nvGrpSpPr>
          <p:grpSpPr>
            <a:xfrm rot="-3064011">
              <a:off x="6086400" y="4452007"/>
              <a:ext cx="1057266" cy="816277"/>
              <a:chOff x="949" y="4920779"/>
              <a:chExt cx="735688" cy="567998"/>
            </a:xfrm>
          </p:grpSpPr>
          <p:sp>
            <p:nvSpPr>
              <p:cNvPr id="13" name="Google Shape;1784;p30">
                <a:extLst>
                  <a:ext uri="{FF2B5EF4-FFF2-40B4-BE49-F238E27FC236}">
                    <a16:creationId xmlns:a16="http://schemas.microsoft.com/office/drawing/2014/main" id="{561E3C30-045F-124F-3E71-C4195D7B9655}"/>
                  </a:ext>
                </a:extLst>
              </p:cNvPr>
              <p:cNvSpPr/>
              <p:nvPr/>
            </p:nvSpPr>
            <p:spPr>
              <a:xfrm rot="1468259" flipH="1">
                <a:off x="49312" y="5051373"/>
                <a:ext cx="179056" cy="189651"/>
              </a:xfrm>
              <a:custGeom>
                <a:avLst/>
                <a:gdLst/>
                <a:ahLst/>
                <a:cxnLst/>
                <a:rect l="l" t="t" r="r" b="b"/>
                <a:pathLst>
                  <a:path w="136093" h="144146" extrusionOk="0">
                    <a:moveTo>
                      <a:pt x="136094" y="143067"/>
                    </a:moveTo>
                    <a:cubicBezTo>
                      <a:pt x="99855" y="88789"/>
                      <a:pt x="55346" y="40517"/>
                      <a:pt x="4182" y="0"/>
                    </a:cubicBezTo>
                    <a:lnTo>
                      <a:pt x="0" y="5317"/>
                    </a:lnTo>
                    <a:cubicBezTo>
                      <a:pt x="14712" y="39165"/>
                      <a:pt x="33198" y="71245"/>
                      <a:pt x="55106" y="100948"/>
                    </a:cubicBezTo>
                    <a:lnTo>
                      <a:pt x="54977" y="100996"/>
                    </a:lnTo>
                    <a:cubicBezTo>
                      <a:pt x="81680" y="115169"/>
                      <a:pt x="108223" y="129698"/>
                      <a:pt x="134588" y="14414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 name="Google Shape;1785;p30">
                <a:extLst>
                  <a:ext uri="{FF2B5EF4-FFF2-40B4-BE49-F238E27FC236}">
                    <a16:creationId xmlns:a16="http://schemas.microsoft.com/office/drawing/2014/main" id="{6224D1B6-2E02-ECA0-ECF3-F8CFFDED5F55}"/>
                  </a:ext>
                </a:extLst>
              </p:cNvPr>
              <p:cNvSpPr/>
              <p:nvPr/>
            </p:nvSpPr>
            <p:spPr>
              <a:xfrm rot="1468259" flipH="1">
                <a:off x="171775" y="5034551"/>
                <a:ext cx="183442" cy="200378"/>
              </a:xfrm>
              <a:custGeom>
                <a:avLst/>
                <a:gdLst/>
                <a:ahLst/>
                <a:cxnLst/>
                <a:rect l="l" t="t" r="r" b="b"/>
                <a:pathLst>
                  <a:path w="139427" h="152299" extrusionOk="0">
                    <a:moveTo>
                      <a:pt x="0" y="3254"/>
                    </a:moveTo>
                    <a:cubicBezTo>
                      <a:pt x="12220" y="39116"/>
                      <a:pt x="29451" y="73069"/>
                      <a:pt x="51181" y="104105"/>
                    </a:cubicBezTo>
                    <a:cubicBezTo>
                      <a:pt x="49667" y="104379"/>
                      <a:pt x="48112" y="104741"/>
                      <a:pt x="46598" y="105015"/>
                    </a:cubicBezTo>
                    <a:cubicBezTo>
                      <a:pt x="77796" y="120003"/>
                      <a:pt x="108705" y="135982"/>
                      <a:pt x="139299" y="152300"/>
                    </a:cubicBezTo>
                    <a:lnTo>
                      <a:pt x="139428" y="152252"/>
                    </a:lnTo>
                    <a:cubicBezTo>
                      <a:pt x="117519" y="122549"/>
                      <a:pt x="99034" y="90469"/>
                      <a:pt x="84322" y="56620"/>
                    </a:cubicBezTo>
                    <a:lnTo>
                      <a:pt x="88504" y="51304"/>
                    </a:lnTo>
                    <a:cubicBezTo>
                      <a:pt x="80231" y="44922"/>
                      <a:pt x="71620" y="38815"/>
                      <a:pt x="62824" y="32997"/>
                    </a:cubicBezTo>
                    <a:cubicBezTo>
                      <a:pt x="43381" y="20192"/>
                      <a:pt x="22834" y="9149"/>
                      <a:pt x="1426"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 name="Google Shape;1786;p30">
                <a:extLst>
                  <a:ext uri="{FF2B5EF4-FFF2-40B4-BE49-F238E27FC236}">
                    <a16:creationId xmlns:a16="http://schemas.microsoft.com/office/drawing/2014/main" id="{7EC2FA71-BEAA-F6B4-D1A7-A58F62C0CA4D}"/>
                  </a:ext>
                </a:extLst>
              </p:cNvPr>
              <p:cNvSpPr/>
              <p:nvPr/>
            </p:nvSpPr>
            <p:spPr>
              <a:xfrm rot="1468259" flipH="1">
                <a:off x="296842" y="5055122"/>
                <a:ext cx="192624" cy="171931"/>
              </a:xfrm>
              <a:custGeom>
                <a:avLst/>
                <a:gdLst/>
                <a:ahLst/>
                <a:cxnLst/>
                <a:rect l="l" t="t" r="r" b="b"/>
                <a:pathLst>
                  <a:path w="146406" h="130678" extrusionOk="0">
                    <a:moveTo>
                      <a:pt x="0" y="0"/>
                    </a:moveTo>
                    <a:cubicBezTo>
                      <a:pt x="8739" y="32739"/>
                      <a:pt x="25576" y="62753"/>
                      <a:pt x="48960" y="87277"/>
                    </a:cubicBezTo>
                    <a:cubicBezTo>
                      <a:pt x="47994" y="87639"/>
                      <a:pt x="47027" y="88001"/>
                      <a:pt x="46084" y="88428"/>
                    </a:cubicBezTo>
                    <a:cubicBezTo>
                      <a:pt x="78378" y="101242"/>
                      <a:pt x="110270" y="115529"/>
                      <a:pt x="141823" y="130678"/>
                    </a:cubicBezTo>
                    <a:cubicBezTo>
                      <a:pt x="143338" y="130404"/>
                      <a:pt x="144892" y="130042"/>
                      <a:pt x="146407" y="129768"/>
                    </a:cubicBezTo>
                    <a:cubicBezTo>
                      <a:pt x="124677" y="98733"/>
                      <a:pt x="107446" y="64780"/>
                      <a:pt x="95225" y="28918"/>
                    </a:cubicBezTo>
                    <a:lnTo>
                      <a:pt x="96651" y="25663"/>
                    </a:lnTo>
                    <a:cubicBezTo>
                      <a:pt x="65904" y="12308"/>
                      <a:pt x="33322" y="3657"/>
                      <a:pt x="0"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 name="Google Shape;1787;p30">
                <a:extLst>
                  <a:ext uri="{FF2B5EF4-FFF2-40B4-BE49-F238E27FC236}">
                    <a16:creationId xmlns:a16="http://schemas.microsoft.com/office/drawing/2014/main" id="{60DC4BCC-5EC4-35F7-5F59-3510A3A37DB9}"/>
                  </a:ext>
                </a:extLst>
              </p:cNvPr>
              <p:cNvSpPr/>
              <p:nvPr/>
            </p:nvSpPr>
            <p:spPr>
              <a:xfrm rot="1468259" flipH="1">
                <a:off x="426075" y="5105678"/>
                <a:ext cx="178335" cy="118542"/>
              </a:xfrm>
              <a:custGeom>
                <a:avLst/>
                <a:gdLst/>
                <a:ahLst/>
                <a:cxnLst/>
                <a:rect l="l" t="t" r="r" b="b"/>
                <a:pathLst>
                  <a:path w="135545" h="90099" extrusionOk="0">
                    <a:moveTo>
                      <a:pt x="379" y="7597"/>
                    </a:moveTo>
                    <a:cubicBezTo>
                      <a:pt x="5741" y="25993"/>
                      <a:pt x="16161" y="42513"/>
                      <a:pt x="30453" y="55276"/>
                    </a:cubicBezTo>
                    <a:cubicBezTo>
                      <a:pt x="65113" y="65082"/>
                      <a:pt x="99232" y="76706"/>
                      <a:pt x="132670" y="90100"/>
                    </a:cubicBezTo>
                    <a:cubicBezTo>
                      <a:pt x="133612" y="89673"/>
                      <a:pt x="134579" y="89311"/>
                      <a:pt x="135546" y="88948"/>
                    </a:cubicBezTo>
                    <a:cubicBezTo>
                      <a:pt x="112161" y="64425"/>
                      <a:pt x="95324" y="34411"/>
                      <a:pt x="86585" y="1672"/>
                    </a:cubicBezTo>
                    <a:cubicBezTo>
                      <a:pt x="65977" y="-587"/>
                      <a:pt x="45181" y="-557"/>
                      <a:pt x="24579" y="1760"/>
                    </a:cubicBezTo>
                    <a:cubicBezTo>
                      <a:pt x="16338" y="2718"/>
                      <a:pt x="8153" y="4022"/>
                      <a:pt x="0" y="560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 name="Google Shape;1788;p30">
                <a:extLst>
                  <a:ext uri="{FF2B5EF4-FFF2-40B4-BE49-F238E27FC236}">
                    <a16:creationId xmlns:a16="http://schemas.microsoft.com/office/drawing/2014/main" id="{904AF4D9-0DBC-B224-7218-27F85409BAD1}"/>
                  </a:ext>
                </a:extLst>
              </p:cNvPr>
              <p:cNvSpPr/>
              <p:nvPr/>
            </p:nvSpPr>
            <p:spPr>
              <a:xfrm rot="1468259" flipH="1">
                <a:off x="560932" y="5166918"/>
                <a:ext cx="153501" cy="65348"/>
              </a:xfrm>
              <a:custGeom>
                <a:avLst/>
                <a:gdLst/>
                <a:ahLst/>
                <a:cxnLst/>
                <a:rect l="l" t="t" r="r" b="b"/>
                <a:pathLst>
                  <a:path w="116670" h="49668" extrusionOk="0">
                    <a:moveTo>
                      <a:pt x="0" y="25115"/>
                    </a:moveTo>
                    <a:lnTo>
                      <a:pt x="410" y="26210"/>
                    </a:lnTo>
                    <a:cubicBezTo>
                      <a:pt x="39711" y="31018"/>
                      <a:pt x="78581" y="38861"/>
                      <a:pt x="116671" y="49669"/>
                    </a:cubicBezTo>
                    <a:cubicBezTo>
                      <a:pt x="102379" y="36905"/>
                      <a:pt x="91959" y="20385"/>
                      <a:pt x="86596" y="1990"/>
                    </a:cubicBezTo>
                    <a:lnTo>
                      <a:pt x="86218" y="0"/>
                    </a:lnTo>
                    <a:cubicBezTo>
                      <a:pt x="56940" y="6398"/>
                      <a:pt x="28134" y="14789"/>
                      <a:pt x="0" y="2511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 name="Google Shape;1789;p30">
                <a:extLst>
                  <a:ext uri="{FF2B5EF4-FFF2-40B4-BE49-F238E27FC236}">
                    <a16:creationId xmlns:a16="http://schemas.microsoft.com/office/drawing/2014/main" id="{712A62C6-F7E1-C6AB-7345-69AD668A00F6}"/>
                  </a:ext>
                </a:extLst>
              </p:cNvPr>
              <p:cNvSpPr/>
              <p:nvPr/>
            </p:nvSpPr>
            <p:spPr>
              <a:xfrm rot="1468259" flipH="1">
                <a:off x="544025" y="5197448"/>
                <a:ext cx="160507" cy="72305"/>
              </a:xfrm>
              <a:custGeom>
                <a:avLst/>
                <a:gdLst/>
                <a:ahLst/>
                <a:cxnLst/>
                <a:rect l="l" t="t" r="r" b="b"/>
                <a:pathLst>
                  <a:path w="121995" h="54956" extrusionOk="0">
                    <a:moveTo>
                      <a:pt x="4519" y="1095"/>
                    </a:moveTo>
                    <a:lnTo>
                      <a:pt x="4109" y="0"/>
                    </a:lnTo>
                    <a:cubicBezTo>
                      <a:pt x="2731" y="443"/>
                      <a:pt x="1378" y="950"/>
                      <a:pt x="0" y="1393"/>
                    </a:cubicBezTo>
                    <a:cubicBezTo>
                      <a:pt x="18453" y="19247"/>
                      <a:pt x="36907" y="37102"/>
                      <a:pt x="55361" y="54956"/>
                    </a:cubicBezTo>
                    <a:lnTo>
                      <a:pt x="57125" y="53192"/>
                    </a:lnTo>
                    <a:cubicBezTo>
                      <a:pt x="76552" y="39515"/>
                      <a:pt x="98664" y="30125"/>
                      <a:pt x="121996" y="25642"/>
                    </a:cubicBezTo>
                    <a:cubicBezTo>
                      <a:pt x="121570" y="25303"/>
                      <a:pt x="121164" y="24939"/>
                      <a:pt x="120779" y="24554"/>
                    </a:cubicBezTo>
                    <a:cubicBezTo>
                      <a:pt x="82689" y="13746"/>
                      <a:pt x="43820" y="5903"/>
                      <a:pt x="4519" y="109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 name="Google Shape;1790;p30">
                <a:extLst>
                  <a:ext uri="{FF2B5EF4-FFF2-40B4-BE49-F238E27FC236}">
                    <a16:creationId xmlns:a16="http://schemas.microsoft.com/office/drawing/2014/main" id="{A806DE97-546A-26F9-F5E0-C1ACA024CE3C}"/>
                  </a:ext>
                </a:extLst>
              </p:cNvPr>
              <p:cNvSpPr/>
              <p:nvPr/>
            </p:nvSpPr>
            <p:spPr>
              <a:xfrm rot="1468259" flipH="1">
                <a:off x="397495" y="5182148"/>
                <a:ext cx="220554" cy="118391"/>
              </a:xfrm>
              <a:custGeom>
                <a:avLst/>
                <a:gdLst/>
                <a:ahLst/>
                <a:cxnLst/>
                <a:rect l="l" t="t" r="r" b="b"/>
                <a:pathLst>
                  <a:path w="167634" h="89984" extrusionOk="0">
                    <a:moveTo>
                      <a:pt x="0" y="30402"/>
                    </a:moveTo>
                    <a:cubicBezTo>
                      <a:pt x="6798" y="36968"/>
                      <a:pt x="13596" y="43535"/>
                      <a:pt x="20395" y="50102"/>
                    </a:cubicBezTo>
                    <a:cubicBezTo>
                      <a:pt x="34330" y="63549"/>
                      <a:pt x="48312" y="77125"/>
                      <a:pt x="62836" y="89985"/>
                    </a:cubicBezTo>
                    <a:lnTo>
                      <a:pt x="65970" y="86384"/>
                    </a:lnTo>
                    <a:cubicBezTo>
                      <a:pt x="97964" y="65692"/>
                      <a:pt x="132038" y="48411"/>
                      <a:pt x="167635" y="34824"/>
                    </a:cubicBezTo>
                    <a:cubicBezTo>
                      <a:pt x="134197" y="21430"/>
                      <a:pt x="100078" y="9806"/>
                      <a:pt x="65418" y="0"/>
                    </a:cubicBezTo>
                    <a:cubicBezTo>
                      <a:pt x="65802" y="386"/>
                      <a:pt x="66209" y="749"/>
                      <a:pt x="66634" y="1088"/>
                    </a:cubicBezTo>
                    <a:cubicBezTo>
                      <a:pt x="43303" y="5571"/>
                      <a:pt x="21191" y="14962"/>
                      <a:pt x="1764" y="2863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 name="Google Shape;1791;p30">
                <a:extLst>
                  <a:ext uri="{FF2B5EF4-FFF2-40B4-BE49-F238E27FC236}">
                    <a16:creationId xmlns:a16="http://schemas.microsoft.com/office/drawing/2014/main" id="{0340C00A-C419-D06E-77B8-6CF44B630518}"/>
                  </a:ext>
                </a:extLst>
              </p:cNvPr>
              <p:cNvSpPr/>
              <p:nvPr/>
            </p:nvSpPr>
            <p:spPr>
              <a:xfrm rot="1468259" flipH="1">
                <a:off x="257875" y="5179715"/>
                <a:ext cx="263844" cy="138172"/>
              </a:xfrm>
              <a:custGeom>
                <a:avLst/>
                <a:gdLst/>
                <a:ahLst/>
                <a:cxnLst/>
                <a:rect l="l" t="t" r="r" b="b"/>
                <a:pathLst>
                  <a:path w="200537" h="105019" extrusionOk="0">
                    <a:moveTo>
                      <a:pt x="67059" y="104633"/>
                    </a:moveTo>
                    <a:cubicBezTo>
                      <a:pt x="67324" y="104754"/>
                      <a:pt x="67526" y="104900"/>
                      <a:pt x="67792" y="105020"/>
                    </a:cubicBezTo>
                    <a:lnTo>
                      <a:pt x="70588" y="99929"/>
                    </a:lnTo>
                    <a:cubicBezTo>
                      <a:pt x="109297" y="71659"/>
                      <a:pt x="153605" y="51993"/>
                      <a:pt x="200538" y="42250"/>
                    </a:cubicBezTo>
                    <a:cubicBezTo>
                      <a:pt x="168984" y="27101"/>
                      <a:pt x="137093" y="12814"/>
                      <a:pt x="104799" y="0"/>
                    </a:cubicBezTo>
                    <a:cubicBezTo>
                      <a:pt x="69202" y="13587"/>
                      <a:pt x="35128" y="30868"/>
                      <a:pt x="3134" y="51560"/>
                    </a:cubicBezTo>
                    <a:lnTo>
                      <a:pt x="0" y="55161"/>
                    </a:lnTo>
                    <a:cubicBezTo>
                      <a:pt x="20576" y="73933"/>
                      <a:pt x="43050" y="90513"/>
                      <a:pt x="67059" y="10463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1792;p30">
                <a:extLst>
                  <a:ext uri="{FF2B5EF4-FFF2-40B4-BE49-F238E27FC236}">
                    <a16:creationId xmlns:a16="http://schemas.microsoft.com/office/drawing/2014/main" id="{F0E68744-A289-D65D-C9CE-7700D7EB38F9}"/>
                  </a:ext>
                </a:extLst>
              </p:cNvPr>
              <p:cNvSpPr/>
              <p:nvPr/>
            </p:nvSpPr>
            <p:spPr>
              <a:xfrm rot="1468259" flipH="1">
                <a:off x="123858" y="5186848"/>
                <a:ext cx="296616" cy="131212"/>
              </a:xfrm>
              <a:custGeom>
                <a:avLst/>
                <a:gdLst/>
                <a:ahLst/>
                <a:cxnLst/>
                <a:rect l="l" t="t" r="r" b="b"/>
                <a:pathLst>
                  <a:path w="225446" h="99729" extrusionOk="0">
                    <a:moveTo>
                      <a:pt x="2796" y="57679"/>
                    </a:moveTo>
                    <a:lnTo>
                      <a:pt x="0" y="62769"/>
                    </a:lnTo>
                    <a:cubicBezTo>
                      <a:pt x="34956" y="82034"/>
                      <a:pt x="73215" y="94571"/>
                      <a:pt x="112793" y="99730"/>
                    </a:cubicBezTo>
                    <a:lnTo>
                      <a:pt x="113560" y="94517"/>
                    </a:lnTo>
                    <a:cubicBezTo>
                      <a:pt x="147859" y="72450"/>
                      <a:pt x="185710" y="56472"/>
                      <a:pt x="225447" y="47285"/>
                    </a:cubicBezTo>
                    <a:cubicBezTo>
                      <a:pt x="194852" y="30967"/>
                      <a:pt x="163944" y="14988"/>
                      <a:pt x="132746" y="0"/>
                    </a:cubicBezTo>
                    <a:cubicBezTo>
                      <a:pt x="85813" y="9743"/>
                      <a:pt x="41506" y="29409"/>
                      <a:pt x="2796" y="5767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 name="Google Shape;1793;p30">
                <a:extLst>
                  <a:ext uri="{FF2B5EF4-FFF2-40B4-BE49-F238E27FC236}">
                    <a16:creationId xmlns:a16="http://schemas.microsoft.com/office/drawing/2014/main" id="{364BCC23-89FB-4B22-6C52-6617F55F68EE}"/>
                  </a:ext>
                </a:extLst>
              </p:cNvPr>
              <p:cNvSpPr/>
              <p:nvPr/>
            </p:nvSpPr>
            <p:spPr>
              <a:xfrm rot="1468259" flipH="1">
                <a:off x="16505" y="5193529"/>
                <a:ext cx="252958" cy="74707"/>
              </a:xfrm>
              <a:custGeom>
                <a:avLst/>
                <a:gdLst/>
                <a:ahLst/>
                <a:cxnLst/>
                <a:rect l="l" t="t" r="r" b="b"/>
                <a:pathLst>
                  <a:path w="192263" h="56782" extrusionOk="0">
                    <a:moveTo>
                      <a:pt x="766" y="47232"/>
                    </a:moveTo>
                    <a:lnTo>
                      <a:pt x="0" y="52445"/>
                    </a:lnTo>
                    <a:cubicBezTo>
                      <a:pt x="62997" y="61468"/>
                      <a:pt x="129402" y="55467"/>
                      <a:pt x="192264" y="43150"/>
                    </a:cubicBezTo>
                    <a:cubicBezTo>
                      <a:pt x="165899" y="28703"/>
                      <a:pt x="139356" y="14174"/>
                      <a:pt x="112654" y="0"/>
                    </a:cubicBezTo>
                    <a:cubicBezTo>
                      <a:pt x="72917" y="9187"/>
                      <a:pt x="35066" y="25166"/>
                      <a:pt x="766" y="4723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 name="Google Shape;1794;p30">
                <a:extLst>
                  <a:ext uri="{FF2B5EF4-FFF2-40B4-BE49-F238E27FC236}">
                    <a16:creationId xmlns:a16="http://schemas.microsoft.com/office/drawing/2014/main" id="{3A5B32DE-904C-F5BC-6DE4-2946B23E0AA5}"/>
                  </a:ext>
                </a:extLst>
              </p:cNvPr>
              <p:cNvSpPr/>
              <p:nvPr/>
            </p:nvSpPr>
            <p:spPr>
              <a:xfrm rot="1468259" flipH="1">
                <a:off x="38173" y="5043220"/>
                <a:ext cx="661242" cy="323116"/>
              </a:xfrm>
              <a:custGeom>
                <a:avLst/>
                <a:gdLst/>
                <a:ahLst/>
                <a:cxnLst/>
                <a:rect l="l" t="t" r="r" b="b"/>
                <a:pathLst>
                  <a:path w="502583" h="245587" extrusionOk="0">
                    <a:moveTo>
                      <a:pt x="502177" y="229102"/>
                    </a:moveTo>
                    <a:cubicBezTo>
                      <a:pt x="501327" y="227808"/>
                      <a:pt x="500440" y="226522"/>
                      <a:pt x="499580" y="225231"/>
                    </a:cubicBezTo>
                    <a:cubicBezTo>
                      <a:pt x="499349" y="224662"/>
                      <a:pt x="499003" y="224147"/>
                      <a:pt x="498564" y="223718"/>
                    </a:cubicBezTo>
                    <a:cubicBezTo>
                      <a:pt x="417542" y="102792"/>
                      <a:pt x="290523" y="-7539"/>
                      <a:pt x="136113" y="404"/>
                    </a:cubicBezTo>
                    <a:cubicBezTo>
                      <a:pt x="90231" y="2765"/>
                      <a:pt x="46456" y="17168"/>
                      <a:pt x="3292" y="31843"/>
                    </a:cubicBezTo>
                    <a:cubicBezTo>
                      <a:pt x="859" y="32562"/>
                      <a:pt x="-530" y="35118"/>
                      <a:pt x="190" y="37550"/>
                    </a:cubicBezTo>
                    <a:cubicBezTo>
                      <a:pt x="399" y="38258"/>
                      <a:pt x="776" y="38905"/>
                      <a:pt x="1288" y="39436"/>
                    </a:cubicBezTo>
                    <a:cubicBezTo>
                      <a:pt x="30586" y="67948"/>
                      <a:pt x="59753" y="96604"/>
                      <a:pt x="89240" y="124921"/>
                    </a:cubicBezTo>
                    <a:cubicBezTo>
                      <a:pt x="115493" y="151448"/>
                      <a:pt x="144357" y="175256"/>
                      <a:pt x="175392" y="195985"/>
                    </a:cubicBezTo>
                    <a:cubicBezTo>
                      <a:pt x="235550" y="233978"/>
                      <a:pt x="307348" y="246942"/>
                      <a:pt x="377649" y="245478"/>
                    </a:cubicBezTo>
                    <a:cubicBezTo>
                      <a:pt x="417728" y="244970"/>
                      <a:pt x="457639" y="240204"/>
                      <a:pt x="496710" y="231260"/>
                    </a:cubicBezTo>
                    <a:cubicBezTo>
                      <a:pt x="497021" y="231137"/>
                      <a:pt x="497316" y="230979"/>
                      <a:pt x="497590" y="230788"/>
                    </a:cubicBezTo>
                    <a:cubicBezTo>
                      <a:pt x="497757" y="231023"/>
                      <a:pt x="497936" y="231249"/>
                      <a:pt x="498102" y="231484"/>
                    </a:cubicBezTo>
                    <a:cubicBezTo>
                      <a:pt x="499846" y="233903"/>
                      <a:pt x="503870" y="231678"/>
                      <a:pt x="502177" y="229102"/>
                    </a:cubicBezTo>
                    <a:close/>
                    <a:moveTo>
                      <a:pt x="419317" y="136112"/>
                    </a:moveTo>
                    <a:cubicBezTo>
                      <a:pt x="444096" y="161981"/>
                      <a:pt x="467170" y="189432"/>
                      <a:pt x="488393" y="218290"/>
                    </a:cubicBezTo>
                    <a:cubicBezTo>
                      <a:pt x="464694" y="206402"/>
                      <a:pt x="441273" y="193979"/>
                      <a:pt x="417884" y="181492"/>
                    </a:cubicBezTo>
                    <a:cubicBezTo>
                      <a:pt x="407147" y="166911"/>
                      <a:pt x="397209" y="151758"/>
                      <a:pt x="388114" y="136099"/>
                    </a:cubicBezTo>
                    <a:cubicBezTo>
                      <a:pt x="383606" y="128309"/>
                      <a:pt x="379292" y="120411"/>
                      <a:pt x="375171" y="112405"/>
                    </a:cubicBezTo>
                    <a:cubicBezTo>
                      <a:pt x="371411" y="103776"/>
                      <a:pt x="366994" y="95447"/>
                      <a:pt x="361959" y="87494"/>
                    </a:cubicBezTo>
                    <a:cubicBezTo>
                      <a:pt x="361601" y="86926"/>
                      <a:pt x="360850" y="86755"/>
                      <a:pt x="360282" y="87113"/>
                    </a:cubicBezTo>
                    <a:cubicBezTo>
                      <a:pt x="359840" y="87391"/>
                      <a:pt x="359625" y="87919"/>
                      <a:pt x="359747" y="88427"/>
                    </a:cubicBezTo>
                    <a:lnTo>
                      <a:pt x="359747" y="88427"/>
                    </a:lnTo>
                    <a:cubicBezTo>
                      <a:pt x="361971" y="96906"/>
                      <a:pt x="365272" y="105065"/>
                      <a:pt x="369571" y="112705"/>
                    </a:cubicBezTo>
                    <a:cubicBezTo>
                      <a:pt x="373734" y="121169"/>
                      <a:pt x="378150" y="129502"/>
                      <a:pt x="382822" y="137702"/>
                    </a:cubicBezTo>
                    <a:cubicBezTo>
                      <a:pt x="390336" y="150809"/>
                      <a:pt x="398599" y="163458"/>
                      <a:pt x="407267" y="175827"/>
                    </a:cubicBezTo>
                    <a:cubicBezTo>
                      <a:pt x="381820" y="162250"/>
                      <a:pt x="356309" y="148789"/>
                      <a:pt x="330400" y="136075"/>
                    </a:cubicBezTo>
                    <a:cubicBezTo>
                      <a:pt x="330507" y="135646"/>
                      <a:pt x="330505" y="135196"/>
                      <a:pt x="330393" y="134767"/>
                    </a:cubicBezTo>
                    <a:cubicBezTo>
                      <a:pt x="330332" y="134553"/>
                      <a:pt x="330245" y="134346"/>
                      <a:pt x="330134" y="134153"/>
                    </a:cubicBezTo>
                    <a:cubicBezTo>
                      <a:pt x="309702" y="103444"/>
                      <a:pt x="292582" y="70657"/>
                      <a:pt x="279059" y="36340"/>
                    </a:cubicBezTo>
                    <a:cubicBezTo>
                      <a:pt x="331771" y="60306"/>
                      <a:pt x="379387" y="94178"/>
                      <a:pt x="419316" y="136112"/>
                    </a:cubicBezTo>
                    <a:close/>
                    <a:moveTo>
                      <a:pt x="275132" y="34628"/>
                    </a:moveTo>
                    <a:cubicBezTo>
                      <a:pt x="275126" y="34804"/>
                      <a:pt x="275021" y="34925"/>
                      <a:pt x="275077" y="35130"/>
                    </a:cubicBezTo>
                    <a:lnTo>
                      <a:pt x="275077" y="35130"/>
                    </a:lnTo>
                    <a:cubicBezTo>
                      <a:pt x="285475" y="69749"/>
                      <a:pt x="301359" y="102477"/>
                      <a:pt x="322123" y="132066"/>
                    </a:cubicBezTo>
                    <a:cubicBezTo>
                      <a:pt x="318962" y="130542"/>
                      <a:pt x="315824" y="128975"/>
                      <a:pt x="312649" y="127478"/>
                    </a:cubicBezTo>
                    <a:cubicBezTo>
                      <a:pt x="286808" y="114897"/>
                      <a:pt x="260526" y="103325"/>
                      <a:pt x="233805" y="92761"/>
                    </a:cubicBezTo>
                    <a:cubicBezTo>
                      <a:pt x="233809" y="92513"/>
                      <a:pt x="233786" y="92266"/>
                      <a:pt x="233736" y="92023"/>
                    </a:cubicBezTo>
                    <a:cubicBezTo>
                      <a:pt x="233571" y="91474"/>
                      <a:pt x="233278" y="90972"/>
                      <a:pt x="232883" y="90557"/>
                    </a:cubicBezTo>
                    <a:cubicBezTo>
                      <a:pt x="221151" y="78225"/>
                      <a:pt x="210987" y="64492"/>
                      <a:pt x="202621" y="49670"/>
                    </a:cubicBezTo>
                    <a:cubicBezTo>
                      <a:pt x="198766" y="42844"/>
                      <a:pt x="195266" y="35769"/>
                      <a:pt x="192100" y="28598"/>
                    </a:cubicBezTo>
                    <a:cubicBezTo>
                      <a:pt x="189467" y="22634"/>
                      <a:pt x="187436" y="16351"/>
                      <a:pt x="184937" y="10314"/>
                    </a:cubicBezTo>
                    <a:cubicBezTo>
                      <a:pt x="201166" y="12157"/>
                      <a:pt x="217215" y="15334"/>
                      <a:pt x="232922" y="19810"/>
                    </a:cubicBezTo>
                    <a:cubicBezTo>
                      <a:pt x="247296" y="23838"/>
                      <a:pt x="261395" y="28787"/>
                      <a:pt x="275132" y="34628"/>
                    </a:cubicBezTo>
                    <a:close/>
                    <a:moveTo>
                      <a:pt x="180670" y="9818"/>
                    </a:moveTo>
                    <a:cubicBezTo>
                      <a:pt x="183331" y="25107"/>
                      <a:pt x="188815" y="39767"/>
                      <a:pt x="196840" y="53049"/>
                    </a:cubicBezTo>
                    <a:cubicBezTo>
                      <a:pt x="203595" y="65341"/>
                      <a:pt x="211582" y="76914"/>
                      <a:pt x="220678" y="87591"/>
                    </a:cubicBezTo>
                    <a:cubicBezTo>
                      <a:pt x="189654" y="75709"/>
                      <a:pt x="158142" y="65191"/>
                      <a:pt x="126143" y="56038"/>
                    </a:cubicBezTo>
                    <a:cubicBezTo>
                      <a:pt x="113755" y="44034"/>
                      <a:pt x="104108" y="29494"/>
                      <a:pt x="97863" y="13415"/>
                    </a:cubicBezTo>
                    <a:cubicBezTo>
                      <a:pt x="106084" y="11824"/>
                      <a:pt x="114353" y="10472"/>
                      <a:pt x="122711" y="9605"/>
                    </a:cubicBezTo>
                    <a:cubicBezTo>
                      <a:pt x="141992" y="7791"/>
                      <a:pt x="161403" y="7862"/>
                      <a:pt x="180670" y="9818"/>
                    </a:cubicBezTo>
                    <a:close/>
                    <a:moveTo>
                      <a:pt x="13781" y="38868"/>
                    </a:moveTo>
                    <a:cubicBezTo>
                      <a:pt x="47589" y="44405"/>
                      <a:pt x="81040" y="51608"/>
                      <a:pt x="114134" y="60477"/>
                    </a:cubicBezTo>
                    <a:cubicBezTo>
                      <a:pt x="106328" y="62591"/>
                      <a:pt x="98708" y="65342"/>
                      <a:pt x="91352" y="68701"/>
                    </a:cubicBezTo>
                    <a:cubicBezTo>
                      <a:pt x="85880" y="71245"/>
                      <a:pt x="80667" y="74199"/>
                      <a:pt x="75454" y="77225"/>
                    </a:cubicBezTo>
                    <a:cubicBezTo>
                      <a:pt x="70834" y="79601"/>
                      <a:pt x="66507" y="82505"/>
                      <a:pt x="62557" y="85879"/>
                    </a:cubicBezTo>
                    <a:cubicBezTo>
                      <a:pt x="46296" y="70211"/>
                      <a:pt x="30037" y="54541"/>
                      <a:pt x="13782" y="38868"/>
                    </a:cubicBezTo>
                    <a:close/>
                    <a:moveTo>
                      <a:pt x="21374" y="35193"/>
                    </a:moveTo>
                    <a:cubicBezTo>
                      <a:pt x="45117" y="26633"/>
                      <a:pt x="69382" y="19596"/>
                      <a:pt x="94022" y="14126"/>
                    </a:cubicBezTo>
                    <a:cubicBezTo>
                      <a:pt x="97667" y="28517"/>
                      <a:pt x="104725" y="41819"/>
                      <a:pt x="114598" y="52906"/>
                    </a:cubicBezTo>
                    <a:cubicBezTo>
                      <a:pt x="84013" y="44665"/>
                      <a:pt x="52850" y="38744"/>
                      <a:pt x="21375" y="35193"/>
                    </a:cubicBezTo>
                    <a:close/>
                    <a:moveTo>
                      <a:pt x="64439" y="87683"/>
                    </a:moveTo>
                    <a:cubicBezTo>
                      <a:pt x="68797" y="85391"/>
                      <a:pt x="72892" y="82621"/>
                      <a:pt x="77241" y="80284"/>
                    </a:cubicBezTo>
                    <a:cubicBezTo>
                      <a:pt x="82617" y="77480"/>
                      <a:pt x="88169" y="75027"/>
                      <a:pt x="93862" y="72942"/>
                    </a:cubicBezTo>
                    <a:cubicBezTo>
                      <a:pt x="104195" y="69000"/>
                      <a:pt x="114826" y="65886"/>
                      <a:pt x="125653" y="63631"/>
                    </a:cubicBezTo>
                    <a:cubicBezTo>
                      <a:pt x="152097" y="71042"/>
                      <a:pt x="178234" y="79482"/>
                      <a:pt x="204064" y="88953"/>
                    </a:cubicBezTo>
                    <a:cubicBezTo>
                      <a:pt x="208564" y="90691"/>
                      <a:pt x="212994" y="92597"/>
                      <a:pt x="217478" y="94374"/>
                    </a:cubicBezTo>
                    <a:cubicBezTo>
                      <a:pt x="184713" y="107174"/>
                      <a:pt x="153498" y="123630"/>
                      <a:pt x="124425" y="143430"/>
                    </a:cubicBezTo>
                    <a:cubicBezTo>
                      <a:pt x="124165" y="143623"/>
                      <a:pt x="123939" y="143857"/>
                      <a:pt x="123755" y="144124"/>
                    </a:cubicBezTo>
                    <a:cubicBezTo>
                      <a:pt x="116437" y="137642"/>
                      <a:pt x="109309" y="130948"/>
                      <a:pt x="102371" y="124041"/>
                    </a:cubicBezTo>
                    <a:cubicBezTo>
                      <a:pt x="89669" y="111984"/>
                      <a:pt x="77025" y="99865"/>
                      <a:pt x="64439" y="87683"/>
                    </a:cubicBezTo>
                    <a:close/>
                    <a:moveTo>
                      <a:pt x="127999" y="147691"/>
                    </a:moveTo>
                    <a:cubicBezTo>
                      <a:pt x="144253" y="138132"/>
                      <a:pt x="160228" y="128387"/>
                      <a:pt x="177166" y="120030"/>
                    </a:cubicBezTo>
                    <a:cubicBezTo>
                      <a:pt x="193479" y="111980"/>
                      <a:pt x="210172" y="104865"/>
                      <a:pt x="227111" y="98266"/>
                    </a:cubicBezTo>
                    <a:cubicBezTo>
                      <a:pt x="256280" y="110033"/>
                      <a:pt x="285096" y="122604"/>
                      <a:pt x="313561" y="135980"/>
                    </a:cubicBezTo>
                    <a:cubicBezTo>
                      <a:pt x="269767" y="146501"/>
                      <a:pt x="228479" y="165559"/>
                      <a:pt x="192061" y="192061"/>
                    </a:cubicBezTo>
                    <a:cubicBezTo>
                      <a:pt x="191470" y="192479"/>
                      <a:pt x="191098" y="193141"/>
                      <a:pt x="191050" y="193864"/>
                    </a:cubicBezTo>
                    <a:cubicBezTo>
                      <a:pt x="190440" y="193521"/>
                      <a:pt x="189814" y="193208"/>
                      <a:pt x="189207" y="192861"/>
                    </a:cubicBezTo>
                    <a:cubicBezTo>
                      <a:pt x="167639" y="179452"/>
                      <a:pt x="147171" y="164348"/>
                      <a:pt x="127999" y="147691"/>
                    </a:cubicBezTo>
                    <a:close/>
                    <a:moveTo>
                      <a:pt x="194869" y="195943"/>
                    </a:moveTo>
                    <a:cubicBezTo>
                      <a:pt x="232730" y="168714"/>
                      <a:pt x="275793" y="149574"/>
                      <a:pt x="321374" y="139716"/>
                    </a:cubicBezTo>
                    <a:cubicBezTo>
                      <a:pt x="345174" y="151069"/>
                      <a:pt x="368792" y="162806"/>
                      <a:pt x="392037" y="175279"/>
                    </a:cubicBezTo>
                    <a:cubicBezTo>
                      <a:pt x="397001" y="177879"/>
                      <a:pt x="401974" y="180486"/>
                      <a:pt x="406954" y="183100"/>
                    </a:cubicBezTo>
                    <a:cubicBezTo>
                      <a:pt x="369879" y="192326"/>
                      <a:pt x="334610" y="207692"/>
                      <a:pt x="302607" y="228559"/>
                    </a:cubicBezTo>
                    <a:cubicBezTo>
                      <a:pt x="301815" y="229067"/>
                      <a:pt x="301348" y="229953"/>
                      <a:pt x="301376" y="230894"/>
                    </a:cubicBezTo>
                    <a:cubicBezTo>
                      <a:pt x="295849" y="230074"/>
                      <a:pt x="290320" y="229171"/>
                      <a:pt x="284784" y="228079"/>
                    </a:cubicBezTo>
                    <a:cubicBezTo>
                      <a:pt x="253323" y="222110"/>
                      <a:pt x="222986" y="211267"/>
                      <a:pt x="194869" y="195943"/>
                    </a:cubicBezTo>
                    <a:close/>
                    <a:moveTo>
                      <a:pt x="308010" y="231820"/>
                    </a:moveTo>
                    <a:cubicBezTo>
                      <a:pt x="341011" y="211606"/>
                      <a:pt x="376877" y="196496"/>
                      <a:pt x="414394" y="187001"/>
                    </a:cubicBezTo>
                    <a:cubicBezTo>
                      <a:pt x="437234" y="199010"/>
                      <a:pt x="459996" y="211308"/>
                      <a:pt x="482214" y="224353"/>
                    </a:cubicBezTo>
                    <a:cubicBezTo>
                      <a:pt x="424112" y="232848"/>
                      <a:pt x="366296" y="239380"/>
                      <a:pt x="308010" y="23182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Tree>
    <p:extLst>
      <p:ext uri="{BB962C8B-B14F-4D97-AF65-F5344CB8AC3E}">
        <p14:creationId xmlns:p14="http://schemas.microsoft.com/office/powerpoint/2010/main" val="387079337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up)">
                                      <p:cBhvr>
                                        <p:cTn id="20" dur="500"/>
                                        <p:tgtEl>
                                          <p:spTgt spid="7"/>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up)">
                                      <p:cBhvr>
                                        <p:cTn id="23" dur="500"/>
                                        <p:tgtEl>
                                          <p:spTgt spid="8"/>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up)">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6"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Horizont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randombar(horizontal)">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2" grpId="0"/>
    </p:bldLst>
  </p:timing>
</p:sld>
</file>

<file path=ppt/theme/theme1.xml><?xml version="1.0" encoding="utf-8"?>
<a:theme xmlns:a="http://schemas.openxmlformats.org/drawingml/2006/main" name="Pre-K Activities to Celebrate Children's Book Day by Slidesgo">
  <a:themeElements>
    <a:clrScheme name="Simple Light">
      <a:dk1>
        <a:srgbClr val="2A2A2A"/>
      </a:dk1>
      <a:lt1>
        <a:srgbClr val="FFEBEB"/>
      </a:lt1>
      <a:dk2>
        <a:srgbClr val="E58989"/>
      </a:dk2>
      <a:lt2>
        <a:srgbClr val="96CBC9"/>
      </a:lt2>
      <a:accent1>
        <a:srgbClr val="64AA7D"/>
      </a:accent1>
      <a:accent2>
        <a:srgbClr val="6788DB"/>
      </a:accent2>
      <a:accent3>
        <a:srgbClr val="EFB8B8"/>
      </a:accent3>
      <a:accent4>
        <a:srgbClr val="F5BE6F"/>
      </a:accent4>
      <a:accent5>
        <a:srgbClr val="F1BFBF"/>
      </a:accent5>
      <a:accent6>
        <a:srgbClr val="FFFFFF"/>
      </a:accent6>
      <a:hlink>
        <a:srgbClr val="2A2A2A"/>
      </a:hlink>
      <a:folHlink>
        <a:srgbClr val="0097A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440</TotalTime>
  <Words>4148</Words>
  <Application>Microsoft Office PowerPoint</Application>
  <PresentationFormat>On-screen Show (16:9)</PresentationFormat>
  <Paragraphs>375</Paragraphs>
  <Slides>66</Slides>
  <Notes>27</Notes>
  <HiddenSlides>0</HiddenSlides>
  <MMClips>10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66</vt:i4>
      </vt:variant>
    </vt:vector>
  </HeadingPairs>
  <TitlesOfParts>
    <vt:vector size="78" baseType="lpstr">
      <vt:lpstr>Arial</vt:lpstr>
      <vt:lpstr>Euphoria Script</vt:lpstr>
      <vt:lpstr>Assistant</vt:lpstr>
      <vt:lpstr>DM Sans</vt:lpstr>
      <vt:lpstr>Nunito Light</vt:lpstr>
      <vt:lpstr>Balsamiq Sans</vt:lpstr>
      <vt:lpstr>Aharoni</vt:lpstr>
      <vt:lpstr>Times New Roman</vt:lpstr>
      <vt:lpstr>Wingdings</vt:lpstr>
      <vt:lpstr>Calibri</vt:lpstr>
      <vt:lpstr>Pre-K Activities to Celebrate Children's Book Day by Slidesgo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Hongha</cp:lastModifiedBy>
  <cp:revision>16</cp:revision>
  <dcterms:modified xsi:type="dcterms:W3CDTF">2024-11-22T20:45:12Z</dcterms:modified>
</cp:coreProperties>
</file>