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310" r:id="rId2"/>
    <p:sldId id="312" r:id="rId3"/>
    <p:sldId id="313" r:id="rId4"/>
    <p:sldId id="314" r:id="rId5"/>
    <p:sldId id="316" r:id="rId6"/>
    <p:sldId id="270" r:id="rId7"/>
    <p:sldId id="271" r:id="rId8"/>
    <p:sldId id="274" r:id="rId9"/>
    <p:sldId id="275" r:id="rId10"/>
    <p:sldId id="276" r:id="rId11"/>
    <p:sldId id="277" r:id="rId12"/>
    <p:sldId id="278" r:id="rId13"/>
    <p:sldId id="272" r:id="rId14"/>
    <p:sldId id="279" r:id="rId15"/>
    <p:sldId id="308" r:id="rId16"/>
    <p:sldId id="325" r:id="rId17"/>
    <p:sldId id="281" r:id="rId18"/>
    <p:sldId id="280" r:id="rId19"/>
    <p:sldId id="282" r:id="rId20"/>
    <p:sldId id="283" r:id="rId21"/>
    <p:sldId id="284" r:id="rId22"/>
    <p:sldId id="285" r:id="rId23"/>
    <p:sldId id="319" r:id="rId24"/>
    <p:sldId id="322" r:id="rId25"/>
    <p:sldId id="320" r:id="rId26"/>
    <p:sldId id="321" r:id="rId27"/>
    <p:sldId id="288" r:id="rId28"/>
    <p:sldId id="286" r:id="rId29"/>
    <p:sldId id="287" r:id="rId30"/>
    <p:sldId id="289" r:id="rId31"/>
    <p:sldId id="290" r:id="rId32"/>
    <p:sldId id="309" r:id="rId33"/>
    <p:sldId id="292" r:id="rId34"/>
    <p:sldId id="326" r:id="rId35"/>
    <p:sldId id="294" r:id="rId36"/>
    <p:sldId id="291" r:id="rId37"/>
    <p:sldId id="297" r:id="rId38"/>
    <p:sldId id="299" r:id="rId39"/>
    <p:sldId id="301" r:id="rId40"/>
    <p:sldId id="302" r:id="rId41"/>
    <p:sldId id="303" r:id="rId42"/>
    <p:sldId id="304" r:id="rId43"/>
    <p:sldId id="305" r:id="rId44"/>
    <p:sldId id="306" r:id="rId45"/>
    <p:sldId id="307" r:id="rId46"/>
    <p:sldId id="298" r:id="rId47"/>
    <p:sldId id="296"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vjAKsWwRZ7SQxo6eKPwVs3DqO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3" autoAdjust="0"/>
    <p:restoredTop sz="94660"/>
  </p:normalViewPr>
  <p:slideViewPr>
    <p:cSldViewPr snapToGrid="0">
      <p:cViewPr varScale="1">
        <p:scale>
          <a:sx n="84" d="100"/>
          <a:sy n="84" d="100"/>
        </p:scale>
        <p:origin x="9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86116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5800"/>
            <a:ext cx="4572000" cy="34290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ECA1CF-76AE-4A90-9D41-8F5CBFAD4B34}" type="slidenum">
              <a:rPr lang="en-US" altLang="en-US"/>
              <a:pPr eaLnBrk="1" hangingPunct="1"/>
              <a:t>31</a:t>
            </a:fld>
            <a:endParaRPr lang="en-US" altLang="en-US"/>
          </a:p>
        </p:txBody>
      </p:sp>
    </p:spTree>
    <p:extLst>
      <p:ext uri="{BB962C8B-B14F-4D97-AF65-F5344CB8AC3E}">
        <p14:creationId xmlns:p14="http://schemas.microsoft.com/office/powerpoint/2010/main" val="32602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79E8CD9E-B22C-46BE-B9D8-B9E80C3BAA90}" type="slidenum">
              <a:rPr lang="en-US" altLang="en-US"/>
              <a:pPr/>
              <a:t>‹#›</a:t>
            </a:fld>
            <a:endParaRPr lang="en-US" altLang="en-US"/>
          </a:p>
        </p:txBody>
      </p:sp>
    </p:spTree>
    <p:extLst>
      <p:ext uri="{BB962C8B-B14F-4D97-AF65-F5344CB8AC3E}">
        <p14:creationId xmlns:p14="http://schemas.microsoft.com/office/powerpoint/2010/main" val="32529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hdphoto" Target="../media/hdphoto2.wdp"/><Relationship Id="rId3" Type="http://schemas.microsoft.com/office/2007/relationships/media" Target="../media/media2.mp3"/><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3.png"/><Relationship Id="rId5" Type="http://schemas.openxmlformats.org/officeDocument/2006/relationships/slideLayout" Target="../slideLayouts/slideLayout1.xml"/><Relationship Id="rId10" Type="http://schemas.openxmlformats.org/officeDocument/2006/relationships/image" Target="../media/image2.png"/><Relationship Id="rId4" Type="http://schemas.openxmlformats.org/officeDocument/2006/relationships/audio" Target="../media/media2.mp3"/><Relationship Id="rId9" Type="http://schemas.microsoft.com/office/2007/relationships/hdphoto" Target="../media/hdphoto1.wdp"/><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1.xml"/><Relationship Id="rId10" Type="http://schemas.microsoft.com/office/2007/relationships/hdphoto" Target="../media/hdphoto2.wdp"/><Relationship Id="rId4" Type="http://schemas.openxmlformats.org/officeDocument/2006/relationships/audio" Target="../media/media2.mp3"/><Relationship Id="rId9" Type="http://schemas.openxmlformats.org/officeDocument/2006/relationships/image" Target="../media/image4.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gif"/><Relationship Id="rId18" Type="http://schemas.openxmlformats.org/officeDocument/2006/relationships/image" Target="../media/image39.gif"/><Relationship Id="rId3" Type="http://schemas.openxmlformats.org/officeDocument/2006/relationships/audio" Target="../media/media3.WAV"/><Relationship Id="rId7" Type="http://schemas.openxmlformats.org/officeDocument/2006/relationships/audio" Target="../media/audio2.wav"/><Relationship Id="rId12" Type="http://schemas.openxmlformats.org/officeDocument/2006/relationships/image" Target="../media/image33.gif"/><Relationship Id="rId17" Type="http://schemas.openxmlformats.org/officeDocument/2006/relationships/image" Target="../media/image38.gif"/><Relationship Id="rId2" Type="http://schemas.microsoft.com/office/2007/relationships/media" Target="../media/media3.WAV"/><Relationship Id="rId16" Type="http://schemas.openxmlformats.org/officeDocument/2006/relationships/image" Target="../media/image37.gif"/><Relationship Id="rId20" Type="http://schemas.openxmlformats.org/officeDocument/2006/relationships/image" Target="../media/image41.png"/><Relationship Id="rId1" Type="http://schemas.openxmlformats.org/officeDocument/2006/relationships/audio" Target="file:///D:\Rung%20Chuong%20Vang\8.%20Ket%20thuc%20cau%20hoi.wav" TargetMode="External"/><Relationship Id="rId6" Type="http://schemas.openxmlformats.org/officeDocument/2006/relationships/slide" Target="slide39.xml"/><Relationship Id="rId11" Type="http://schemas.openxmlformats.org/officeDocument/2006/relationships/image" Target="../media/image32.gif"/><Relationship Id="rId5" Type="http://schemas.openxmlformats.org/officeDocument/2006/relationships/slideLayout" Target="../slideLayouts/slideLayout2.xml"/><Relationship Id="rId15" Type="http://schemas.openxmlformats.org/officeDocument/2006/relationships/image" Target="../media/image36.gif"/><Relationship Id="rId10" Type="http://schemas.openxmlformats.org/officeDocument/2006/relationships/image" Target="../media/image31.gif"/><Relationship Id="rId19" Type="http://schemas.openxmlformats.org/officeDocument/2006/relationships/image" Target="../media/image40.gif"/><Relationship Id="rId4" Type="http://schemas.openxmlformats.org/officeDocument/2006/relationships/audio" Target="file:///D:\Rung%20Chuong%20Vang\chaomung.wav" TargetMode="External"/><Relationship Id="rId9" Type="http://schemas.openxmlformats.org/officeDocument/2006/relationships/image" Target="../media/image30.gif"/><Relationship Id="rId14" Type="http://schemas.openxmlformats.org/officeDocument/2006/relationships/image" Target="../media/image35.gif"/></Relationships>
</file>

<file path=ppt/slides/_rels/slide3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38.gif"/><Relationship Id="rId7" Type="http://schemas.openxmlformats.org/officeDocument/2006/relationships/slide" Target="slide41.xml"/><Relationship Id="rId12" Type="http://schemas.openxmlformats.org/officeDocument/2006/relationships/image" Target="../media/image42.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slide" Target="slide45.xml"/><Relationship Id="rId5" Type="http://schemas.openxmlformats.org/officeDocument/2006/relationships/slide" Target="slide40.xml"/><Relationship Id="rId10" Type="http://schemas.openxmlformats.org/officeDocument/2006/relationships/slide" Target="slide44.xml"/><Relationship Id="rId4" Type="http://schemas.openxmlformats.org/officeDocument/2006/relationships/image" Target="../media/image39.gif"/><Relationship Id="rId9" Type="http://schemas.openxmlformats.org/officeDocument/2006/relationships/slide" Target="slide4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1.xml"/><Relationship Id="rId10" Type="http://schemas.microsoft.com/office/2007/relationships/hdphoto" Target="../media/hdphoto2.wdp"/><Relationship Id="rId4" Type="http://schemas.openxmlformats.org/officeDocument/2006/relationships/audio" Target="../media/media2.mp3"/><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9.gif"/><Relationship Id="rId12" Type="http://schemas.openxmlformats.org/officeDocument/2006/relationships/slide" Target="slide3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4.gif"/><Relationship Id="rId5" Type="http://schemas.openxmlformats.org/officeDocument/2006/relationships/audio" Target="../media/audio6.wav"/><Relationship Id="rId10" Type="http://schemas.openxmlformats.org/officeDocument/2006/relationships/image" Target="../media/image42.gif"/><Relationship Id="rId4" Type="http://schemas.openxmlformats.org/officeDocument/2006/relationships/audio" Target="../media/audio5.wav"/><Relationship Id="rId9" Type="http://schemas.openxmlformats.org/officeDocument/2006/relationships/slide" Target="slide1.xml"/></Relationships>
</file>

<file path=ppt/slides/_rels/slide41.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6.wav"/><Relationship Id="rId7" Type="http://schemas.openxmlformats.org/officeDocument/2006/relationships/image" Target="../media/image39.gif"/><Relationship Id="rId12" Type="http://schemas.openxmlformats.org/officeDocument/2006/relationships/slide" Target="slide3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4.gif"/><Relationship Id="rId5" Type="http://schemas.openxmlformats.org/officeDocument/2006/relationships/audio" Target="../media/audio5.wav"/><Relationship Id="rId10" Type="http://schemas.openxmlformats.org/officeDocument/2006/relationships/image" Target="../media/image42.gif"/><Relationship Id="rId4" Type="http://schemas.openxmlformats.org/officeDocument/2006/relationships/audio" Target="../media/audio4.wav"/><Relationship Id="rId9" Type="http://schemas.openxmlformats.org/officeDocument/2006/relationships/slide" Target="slide1.xml"/></Relationships>
</file>

<file path=ppt/slides/_rels/slide4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6.wav"/><Relationship Id="rId7" Type="http://schemas.openxmlformats.org/officeDocument/2006/relationships/image" Target="../media/image39.gif"/><Relationship Id="rId12" Type="http://schemas.openxmlformats.org/officeDocument/2006/relationships/slide" Target="slide3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4.gif"/><Relationship Id="rId5" Type="http://schemas.openxmlformats.org/officeDocument/2006/relationships/audio" Target="../media/audio5.wav"/><Relationship Id="rId10" Type="http://schemas.openxmlformats.org/officeDocument/2006/relationships/image" Target="../media/image42.gif"/><Relationship Id="rId4" Type="http://schemas.openxmlformats.org/officeDocument/2006/relationships/audio" Target="../media/audio4.wav"/><Relationship Id="rId9" Type="http://schemas.openxmlformats.org/officeDocument/2006/relationships/slide" Target="slide1.xml"/></Relationships>
</file>

<file path=ppt/slides/_rels/slide43.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6.wav"/><Relationship Id="rId7" Type="http://schemas.openxmlformats.org/officeDocument/2006/relationships/image" Target="../media/image39.gif"/><Relationship Id="rId12" Type="http://schemas.openxmlformats.org/officeDocument/2006/relationships/slide" Target="slide3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4.gif"/><Relationship Id="rId5" Type="http://schemas.openxmlformats.org/officeDocument/2006/relationships/audio" Target="../media/audio5.wav"/><Relationship Id="rId10" Type="http://schemas.openxmlformats.org/officeDocument/2006/relationships/image" Target="../media/image42.gif"/><Relationship Id="rId4" Type="http://schemas.openxmlformats.org/officeDocument/2006/relationships/audio" Target="../media/audio4.wav"/><Relationship Id="rId9" Type="http://schemas.openxmlformats.org/officeDocument/2006/relationships/slide" Target="slide1.xml"/></Relationships>
</file>

<file path=ppt/slides/_rels/slide44.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5.png"/><Relationship Id="rId3" Type="http://schemas.openxmlformats.org/officeDocument/2006/relationships/audio" Target="../media/audio6.wav"/><Relationship Id="rId7" Type="http://schemas.openxmlformats.org/officeDocument/2006/relationships/image" Target="../media/image39.gif"/><Relationship Id="rId12" Type="http://schemas.openxmlformats.org/officeDocument/2006/relationships/slide" Target="slide3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4.gif"/><Relationship Id="rId5" Type="http://schemas.openxmlformats.org/officeDocument/2006/relationships/audio" Target="../media/audio5.wav"/><Relationship Id="rId10" Type="http://schemas.openxmlformats.org/officeDocument/2006/relationships/image" Target="../media/image42.gif"/><Relationship Id="rId4" Type="http://schemas.openxmlformats.org/officeDocument/2006/relationships/audio" Target="../media/audio4.wav"/><Relationship Id="rId9" Type="http://schemas.openxmlformats.org/officeDocument/2006/relationships/slide" Target="slide1.xml"/></Relationships>
</file>

<file path=ppt/slides/_rels/slide45.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6.wav"/><Relationship Id="rId7" Type="http://schemas.openxmlformats.org/officeDocument/2006/relationships/image" Target="../media/image39.gif"/><Relationship Id="rId12" Type="http://schemas.openxmlformats.org/officeDocument/2006/relationships/slide" Target="slide3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4.gif"/><Relationship Id="rId5" Type="http://schemas.openxmlformats.org/officeDocument/2006/relationships/audio" Target="../media/audio5.wav"/><Relationship Id="rId10" Type="http://schemas.openxmlformats.org/officeDocument/2006/relationships/image" Target="../media/image42.gif"/><Relationship Id="rId4" Type="http://schemas.openxmlformats.org/officeDocument/2006/relationships/audio" Target="../media/audio4.wav"/><Relationship Id="rId9" Type="http://schemas.openxmlformats.org/officeDocument/2006/relationships/slide" Target="sl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8.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1.xml"/><Relationship Id="rId10" Type="http://schemas.microsoft.com/office/2007/relationships/hdphoto" Target="../media/hdphoto2.wdp"/><Relationship Id="rId4" Type="http://schemas.openxmlformats.org/officeDocument/2006/relationships/audio" Target="../media/media2.mp3"/><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860" y="2488747"/>
            <a:ext cx="5234940"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itchFamily="18" charset="0"/>
                <a:cs typeface="Times New Roman" pitchFamily="18" charset="0"/>
              </a:rPr>
              <a:t>BÀI CŨ</a:t>
            </a:r>
          </a:p>
        </p:txBody>
      </p:sp>
    </p:spTree>
    <p:extLst>
      <p:ext uri="{BB962C8B-B14F-4D97-AF65-F5344CB8AC3E}">
        <p14:creationId xmlns:p14="http://schemas.microsoft.com/office/powerpoint/2010/main" val="202774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_Văn_Bản 21"/>
          <p:cNvSpPr txBox="1">
            <a:spLocks noChangeArrowheads="1"/>
          </p:cNvSpPr>
          <p:nvPr/>
        </p:nvSpPr>
        <p:spPr bwMode="auto">
          <a:xfrm>
            <a:off x="304800" y="2133600"/>
            <a:ext cx="8301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số</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vật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xem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gương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phẳng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mặt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kính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cửa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sổ</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mặt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nước</a:t>
            </a:r>
            <a:r>
              <a:rPr lang="en-US" altLang="en-US" sz="2400" b="1" i="1" dirty="0">
                <a:solidFill>
                  <a:srgbClr val="0000FF"/>
                </a:solidFill>
                <a:latin typeface="Times New Roman" panose="02020603050405020304" pitchFamily="18" charset="0"/>
                <a:cs typeface="Times New Roman" panose="02020603050405020304" pitchFamily="18" charset="0"/>
              </a:rPr>
              <a:t> … </a:t>
            </a:r>
          </a:p>
        </p:txBody>
      </p:sp>
      <p:sp>
        <p:nvSpPr>
          <p:cNvPr id="7172" name="Hộp_Văn_Bản 21"/>
          <p:cNvSpPr txBox="1">
            <a:spLocks noChangeArrowheads="1"/>
          </p:cNvSpPr>
          <p:nvPr/>
        </p:nvSpPr>
        <p:spPr bwMode="auto">
          <a:xfrm>
            <a:off x="228600" y="1219200"/>
            <a:ext cx="8301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phẳng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nhẵn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bóng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dùng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soi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ảnh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phẳng</a:t>
            </a:r>
            <a:r>
              <a:rPr lang="en-US" altLang="en-US" sz="2400" b="1" dirty="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stretch>
            <a:fillRect/>
          </a:stretch>
        </p:blipFill>
        <p:spPr>
          <a:xfrm>
            <a:off x="1371600" y="2964597"/>
            <a:ext cx="3276600" cy="35124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51" name="Picture 22" descr="Káº¿t quáº£ hÃ¬nh áº£nh cho máº·t ná»n nhÃ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2895600"/>
            <a:ext cx="2816225"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58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fade">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0305" y="4597758"/>
            <a:ext cx="2485622" cy="1217053"/>
          </a:xfrm>
          <a:ln>
            <a:solidFill>
              <a:srgbClr val="FF0000"/>
            </a:solidFill>
          </a:ln>
        </p:spPr>
        <p:txBody>
          <a:bodyPr>
            <a:normAutofit/>
          </a:bodyPr>
          <a:lstStyle/>
          <a:p>
            <a:r>
              <a:rPr lang="en-US" altLang="en-US" sz="2800" dirty="0" err="1">
                <a:latin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phẳng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lặng</a:t>
            </a:r>
            <a:endParaRPr lang="en-US" altLang="en-US" sz="2800" dirty="0">
              <a:latin typeface="Times New Roman" panose="02020603050405020304" pitchFamily="18" charset="0"/>
              <a:cs typeface="Times New Roman" panose="02020603050405020304" pitchFamily="18" charset="0"/>
            </a:endParaRPr>
          </a:p>
        </p:txBody>
      </p:sp>
      <p:pic>
        <p:nvPicPr>
          <p:cNvPr id="819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74" t="35345" r="11409" b="32674"/>
          <a:stretch/>
        </p:blipFill>
        <p:spPr bwMode="auto">
          <a:xfrm>
            <a:off x="0" y="117944"/>
            <a:ext cx="9053848" cy="447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846232" y="4597757"/>
            <a:ext cx="2691684" cy="1217053"/>
          </a:xfrm>
          <a:prstGeom prst="rect">
            <a:avLst/>
          </a:prstGeom>
          <a:noFill/>
          <a:ln>
            <a:solidFill>
              <a:srgbClr val="FF0000"/>
            </a:solid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en-US" sz="2800" dirty="0" err="1">
                <a:latin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nhẵn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bóng</a:t>
            </a:r>
            <a:endParaRPr lang="en-US" altLang="en-US" sz="28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950040" y="4597756"/>
            <a:ext cx="2691684" cy="1217053"/>
          </a:xfrm>
          <a:prstGeom prst="rect">
            <a:avLst/>
          </a:prstGeom>
          <a:noFill/>
          <a:ln>
            <a:solidFill>
              <a:srgbClr val="FF0000"/>
            </a:solid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en-US" sz="2800" dirty="0" err="1">
                <a:latin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thủy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nhẵn</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49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1"/>
          <p:cNvSpPr txBox="1">
            <a:spLocks noChangeArrowheads="1"/>
          </p:cNvSpPr>
          <p:nvPr/>
        </p:nvSpPr>
        <p:spPr bwMode="auto">
          <a:xfrm>
            <a:off x="6048375" y="4495800"/>
            <a:ext cx="63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endParaRPr lang="en-US" altLang="en-US" sz="2800" b="1">
              <a:latin typeface="Times New Roman" panose="02020603050405020304" pitchFamily="18" charset="0"/>
              <a:cs typeface="Times New Roman" panose="02020603050405020304" pitchFamily="18" charset="0"/>
            </a:endParaRPr>
          </a:p>
        </p:txBody>
      </p:sp>
      <p:grpSp>
        <p:nvGrpSpPr>
          <p:cNvPr id="10" name="Group 82"/>
          <p:cNvGrpSpPr>
            <a:grpSpLocks/>
          </p:cNvGrpSpPr>
          <p:nvPr/>
        </p:nvGrpSpPr>
        <p:grpSpPr bwMode="auto">
          <a:xfrm>
            <a:off x="6746875" y="3382963"/>
            <a:ext cx="1143000" cy="1379537"/>
            <a:chOff x="4824" y="1968"/>
            <a:chExt cx="780" cy="984"/>
          </a:xfrm>
        </p:grpSpPr>
        <p:sp>
          <p:nvSpPr>
            <p:cNvPr id="9228" name="Text Box 73"/>
            <p:cNvSpPr txBox="1">
              <a:spLocks noChangeArrowheads="1"/>
            </p:cNvSpPr>
            <p:nvPr/>
          </p:nvSpPr>
          <p:spPr bwMode="auto">
            <a:xfrm>
              <a:off x="5172" y="2721"/>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rPr>
                <a:t>S</a:t>
              </a:r>
            </a:p>
          </p:txBody>
        </p:sp>
        <p:grpSp>
          <p:nvGrpSpPr>
            <p:cNvPr id="9229" name="Group 74"/>
            <p:cNvGrpSpPr>
              <a:grpSpLocks/>
            </p:cNvGrpSpPr>
            <p:nvPr/>
          </p:nvGrpSpPr>
          <p:grpSpPr bwMode="auto">
            <a:xfrm>
              <a:off x="4956" y="2520"/>
              <a:ext cx="192" cy="144"/>
              <a:chOff x="5376" y="2496"/>
              <a:chExt cx="192" cy="144"/>
            </a:xfrm>
          </p:grpSpPr>
          <p:sp>
            <p:nvSpPr>
              <p:cNvPr id="9231" name="Line 75"/>
              <p:cNvSpPr>
                <a:spLocks noChangeShapeType="1"/>
              </p:cNvSpPr>
              <p:nvPr/>
            </p:nvSpPr>
            <p:spPr bwMode="auto">
              <a:xfrm flipH="1">
                <a:off x="5376" y="2496"/>
                <a:ext cx="48" cy="1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76"/>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30" name="Text Box 77"/>
            <p:cNvSpPr txBox="1">
              <a:spLocks noChangeArrowheads="1"/>
            </p:cNvSpPr>
            <p:nvPr/>
          </p:nvSpPr>
          <p:spPr bwMode="auto">
            <a:xfrm>
              <a:off x="4824" y="196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latin typeface="Times New Roman" panose="02020603050405020304" pitchFamily="18" charset="0"/>
                </a:rPr>
                <a:t>I</a:t>
              </a:r>
            </a:p>
          </p:txBody>
        </p:sp>
      </p:grpSp>
      <p:grpSp>
        <p:nvGrpSpPr>
          <p:cNvPr id="16" name="Group 78"/>
          <p:cNvGrpSpPr>
            <a:grpSpLocks/>
          </p:cNvGrpSpPr>
          <p:nvPr/>
        </p:nvGrpSpPr>
        <p:grpSpPr bwMode="auto">
          <a:xfrm rot="20932712" flipV="1">
            <a:off x="6496050" y="4268788"/>
            <a:ext cx="280988" cy="228600"/>
            <a:chOff x="5376" y="2496"/>
            <a:chExt cx="192" cy="144"/>
          </a:xfrm>
        </p:grpSpPr>
        <p:sp>
          <p:nvSpPr>
            <p:cNvPr id="9226" name="Line 79"/>
            <p:cNvSpPr>
              <a:spLocks noChangeShapeType="1"/>
            </p:cNvSpPr>
            <p:nvPr/>
          </p:nvSpPr>
          <p:spPr bwMode="auto">
            <a:xfrm flipH="1">
              <a:off x="5376" y="2496"/>
              <a:ext cx="48" cy="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80"/>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52" t="23112" r="11525" b="17780"/>
          <a:stretch/>
        </p:blipFill>
        <p:spPr bwMode="auto">
          <a:xfrm>
            <a:off x="76200" y="609600"/>
            <a:ext cx="8861738" cy="432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811369" y="5134064"/>
            <a:ext cx="7959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vết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chói</a:t>
            </a:r>
            <a:r>
              <a:rPr lang="en-US" altLang="en-US" sz="2400" b="1" dirty="0">
                <a:solidFill>
                  <a:srgbClr val="FF0000"/>
                </a:solidFill>
                <a:latin typeface="Times New Roman" panose="02020603050405020304" pitchFamily="18" charset="0"/>
                <a:cs typeface="Times New Roman" panose="02020603050405020304" pitchFamily="18" charset="0"/>
              </a:rPr>
              <a:t> ta </a:t>
            </a:r>
            <a:r>
              <a:rPr lang="en-US" altLang="en-US" sz="2400" b="1" dirty="0" err="1">
                <a:solidFill>
                  <a:srgbClr val="FF0000"/>
                </a:solidFill>
                <a:latin typeface="Times New Roman" panose="02020603050405020304" pitchFamily="18" charset="0"/>
                <a:cs typeface="Times New Roman" panose="02020603050405020304" pitchFamily="18" charset="0"/>
              </a:rPr>
              <a:t>nhìn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thầy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ánh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đèn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mặt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chiếu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tới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mặt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phẳng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phản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chiếu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mắt</a:t>
            </a:r>
            <a:r>
              <a:rPr lang="en-US" altLang="en-US" sz="2400" b="1" dirty="0">
                <a:solidFill>
                  <a:srgbClr val="FF0000"/>
                </a:solidFill>
                <a:latin typeface="Times New Roman" panose="02020603050405020304" pitchFamily="18" charset="0"/>
                <a:cs typeface="Times New Roman" panose="02020603050405020304" pitchFamily="18" charset="0"/>
              </a:rPr>
              <a:t> ta.</a:t>
            </a:r>
          </a:p>
        </p:txBody>
      </p:sp>
      <p:sp>
        <p:nvSpPr>
          <p:cNvPr id="24" name="TextBox 23"/>
          <p:cNvSpPr txBox="1">
            <a:spLocks noChangeArrowheads="1"/>
          </p:cNvSpPr>
          <p:nvPr/>
        </p:nvSpPr>
        <p:spPr bwMode="auto">
          <a:xfrm>
            <a:off x="811369" y="6018516"/>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=&gt; </a:t>
            </a:r>
            <a:r>
              <a:rPr lang="en-US" altLang="en-US" sz="2400" b="1" dirty="0" err="1">
                <a:solidFill>
                  <a:srgbClr val="FF0000"/>
                </a:solidFill>
                <a:latin typeface="Times New Roman" panose="02020603050405020304" pitchFamily="18" charset="0"/>
                <a:cs typeface="Times New Roman" panose="02020603050405020304" pitchFamily="18" charset="0"/>
              </a:rPr>
              <a:t>Hiện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tượng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gọi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tượng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phản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ánh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sáng</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766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161" y="224352"/>
            <a:ext cx="7772400" cy="1470025"/>
          </a:xfrm>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I. HIỆN TƯỢNG PHẢN XẠ ÁNH SÁNG</a:t>
            </a:r>
          </a:p>
        </p:txBody>
      </p:sp>
      <p:sp>
        <p:nvSpPr>
          <p:cNvPr id="3" name="Subtitle 2"/>
          <p:cNvSpPr>
            <a:spLocks noGrp="1"/>
          </p:cNvSpPr>
          <p:nvPr>
            <p:ph type="subTitle" idx="1"/>
          </p:nvPr>
        </p:nvSpPr>
        <p:spPr>
          <a:xfrm>
            <a:off x="560231" y="1439214"/>
            <a:ext cx="6400800" cy="1752600"/>
          </a:xfrm>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443" t="38308" r="11436" b="23931"/>
          <a:stretch/>
        </p:blipFill>
        <p:spPr bwMode="auto">
          <a:xfrm>
            <a:off x="914400" y="1439215"/>
            <a:ext cx="6096000" cy="37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17998" y="5415853"/>
            <a:ext cx="8129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ntn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gọi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sáng</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19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81952" y="349250"/>
            <a:ext cx="739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 I. HIỆN TƯỢNG PHẢN XẠ ÁNH SÁNG</a:t>
            </a:r>
          </a:p>
        </p:txBody>
      </p:sp>
      <p:sp>
        <p:nvSpPr>
          <p:cNvPr id="9" name="Rectangle 8"/>
          <p:cNvSpPr>
            <a:spLocks noChangeArrowheads="1"/>
          </p:cNvSpPr>
          <p:nvPr/>
        </p:nvSpPr>
        <p:spPr bwMode="auto">
          <a:xfrm>
            <a:off x="303727" y="865485"/>
            <a:ext cx="2005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70C0"/>
                </a:solidFill>
                <a:latin typeface="Times New Roman" panose="02020603050405020304" pitchFamily="18" charset="0"/>
                <a:cs typeface="Times New Roman" panose="02020603050405020304" pitchFamily="18" charset="0"/>
              </a:rPr>
              <a:t>1. </a:t>
            </a:r>
            <a:r>
              <a:rPr lang="en-US" altLang="en-US" sz="2400" b="1" dirty="0" err="1">
                <a:solidFill>
                  <a:srgbClr val="0070C0"/>
                </a:solidFill>
                <a:latin typeface="Times New Roman" panose="02020603050405020304" pitchFamily="18" charset="0"/>
                <a:cs typeface="Times New Roman" panose="02020603050405020304" pitchFamily="18" charset="0"/>
              </a:rPr>
              <a:t>Thí</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nghiệm</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Text Box 81"/>
          <p:cNvSpPr txBox="1">
            <a:spLocks noChangeArrowheads="1"/>
          </p:cNvSpPr>
          <p:nvPr/>
        </p:nvSpPr>
        <p:spPr bwMode="auto">
          <a:xfrm>
            <a:off x="6048375" y="4495800"/>
            <a:ext cx="63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endParaRPr lang="en-US" altLang="en-US" sz="2800" b="1">
              <a:latin typeface="Times New Roman" panose="02020603050405020304" pitchFamily="18" charset="0"/>
              <a:cs typeface="Times New Roman" panose="02020603050405020304" pitchFamily="18" charset="0"/>
            </a:endParaRPr>
          </a:p>
        </p:txBody>
      </p:sp>
      <p:pic>
        <p:nvPicPr>
          <p:cNvPr id="7" name="Picture 61" descr="IMG007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360863" cy="4359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82"/>
          <p:cNvGrpSpPr>
            <a:grpSpLocks/>
          </p:cNvGrpSpPr>
          <p:nvPr/>
        </p:nvGrpSpPr>
        <p:grpSpPr bwMode="auto">
          <a:xfrm>
            <a:off x="6746875" y="3382963"/>
            <a:ext cx="1143000" cy="1379537"/>
            <a:chOff x="4824" y="1968"/>
            <a:chExt cx="780" cy="984"/>
          </a:xfrm>
        </p:grpSpPr>
        <p:sp>
          <p:nvSpPr>
            <p:cNvPr id="11279" name="Text Box 73"/>
            <p:cNvSpPr txBox="1">
              <a:spLocks noChangeArrowheads="1"/>
            </p:cNvSpPr>
            <p:nvPr/>
          </p:nvSpPr>
          <p:spPr bwMode="auto">
            <a:xfrm>
              <a:off x="5172" y="2721"/>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rPr>
                <a:t>S</a:t>
              </a:r>
            </a:p>
          </p:txBody>
        </p:sp>
        <p:grpSp>
          <p:nvGrpSpPr>
            <p:cNvPr id="11280" name="Group 74"/>
            <p:cNvGrpSpPr>
              <a:grpSpLocks/>
            </p:cNvGrpSpPr>
            <p:nvPr/>
          </p:nvGrpSpPr>
          <p:grpSpPr bwMode="auto">
            <a:xfrm>
              <a:off x="4956" y="2520"/>
              <a:ext cx="192" cy="144"/>
              <a:chOff x="5376" y="2496"/>
              <a:chExt cx="192" cy="144"/>
            </a:xfrm>
          </p:grpSpPr>
          <p:sp>
            <p:nvSpPr>
              <p:cNvPr id="11282" name="Line 75"/>
              <p:cNvSpPr>
                <a:spLocks noChangeShapeType="1"/>
              </p:cNvSpPr>
              <p:nvPr/>
            </p:nvSpPr>
            <p:spPr bwMode="auto">
              <a:xfrm flipH="1">
                <a:off x="5376" y="2496"/>
                <a:ext cx="48" cy="1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76"/>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81" name="Text Box 77"/>
            <p:cNvSpPr txBox="1">
              <a:spLocks noChangeArrowheads="1"/>
            </p:cNvSpPr>
            <p:nvPr/>
          </p:nvSpPr>
          <p:spPr bwMode="auto">
            <a:xfrm>
              <a:off x="4824" y="196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latin typeface="Times New Roman" panose="02020603050405020304" pitchFamily="18" charset="0"/>
                </a:rPr>
                <a:t>I</a:t>
              </a:r>
            </a:p>
          </p:txBody>
        </p:sp>
      </p:grpSp>
      <p:grpSp>
        <p:nvGrpSpPr>
          <p:cNvPr id="16" name="Group 78"/>
          <p:cNvGrpSpPr>
            <a:grpSpLocks/>
          </p:cNvGrpSpPr>
          <p:nvPr/>
        </p:nvGrpSpPr>
        <p:grpSpPr bwMode="auto">
          <a:xfrm rot="20932712" flipV="1">
            <a:off x="6496050" y="4268788"/>
            <a:ext cx="280988" cy="228600"/>
            <a:chOff x="5376" y="2496"/>
            <a:chExt cx="192" cy="144"/>
          </a:xfrm>
        </p:grpSpPr>
        <p:sp>
          <p:nvSpPr>
            <p:cNvPr id="11277" name="Line 79"/>
            <p:cNvSpPr>
              <a:spLocks noChangeShapeType="1"/>
            </p:cNvSpPr>
            <p:nvPr/>
          </p:nvSpPr>
          <p:spPr bwMode="auto">
            <a:xfrm flipH="1">
              <a:off x="5376" y="2496"/>
              <a:ext cx="48" cy="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80"/>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Text Box 81"/>
          <p:cNvSpPr txBox="1">
            <a:spLocks noChangeArrowheads="1"/>
          </p:cNvSpPr>
          <p:nvPr/>
        </p:nvSpPr>
        <p:spPr bwMode="auto">
          <a:xfrm>
            <a:off x="6057900" y="4854575"/>
            <a:ext cx="633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b="1">
                <a:solidFill>
                  <a:srgbClr val="000000"/>
                </a:solidFill>
              </a:rPr>
              <a:t>R</a:t>
            </a:r>
          </a:p>
        </p:txBody>
      </p:sp>
      <p:sp>
        <p:nvSpPr>
          <p:cNvPr id="2" name="Rectangle 1"/>
          <p:cNvSpPr/>
          <p:nvPr/>
        </p:nvSpPr>
        <p:spPr>
          <a:xfrm>
            <a:off x="211136" y="2583433"/>
            <a:ext cx="3952167" cy="2246769"/>
          </a:xfrm>
          <a:prstGeom prst="rect">
            <a:avLst/>
          </a:prstGeom>
        </p:spPr>
        <p:txBody>
          <a:bodyPr wrap="square">
            <a:spAutoFit/>
          </a:body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2. </a:t>
            </a:r>
            <a:r>
              <a:rPr lang="en-US" altLang="en-US" sz="2800" u="sng" dirty="0" err="1">
                <a:solidFill>
                  <a:srgbClr val="0000FF"/>
                </a:solidFill>
                <a:latin typeface="Times New Roman" panose="02020603050405020304" pitchFamily="18" charset="0"/>
                <a:cs typeface="Times New Roman" panose="02020603050405020304" pitchFamily="18" charset="0"/>
              </a:rPr>
              <a:t>Nhận</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xét</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Tia </a:t>
            </a:r>
            <a:r>
              <a:rPr lang="en-US" altLang="en-US" sz="2800" dirty="0" err="1">
                <a:latin typeface="Times New Roman" panose="02020603050405020304" pitchFamily="18" charset="0"/>
                <a:cs typeface="Times New Roman" panose="02020603050405020304" pitchFamily="18" charset="0"/>
              </a:rPr>
              <a:t>sáng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mặt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phẳng</a:t>
            </a:r>
            <a:r>
              <a:rPr lang="en-US" altLang="en-US" sz="2800" dirty="0">
                <a:latin typeface="Times New Roman" panose="02020603050405020304" pitchFamily="18" charset="0"/>
                <a:cs typeface="Times New Roman" panose="02020603050405020304" pitchFamily="18" charset="0"/>
              </a:rPr>
              <a:t> bị </a:t>
            </a:r>
            <a:r>
              <a:rPr lang="en-US" altLang="en-US" sz="2800" dirty="0" err="1">
                <a:latin typeface="Times New Roman" panose="02020603050405020304" pitchFamily="18" charset="0"/>
                <a:cs typeface="Times New Roman" panose="02020603050405020304" pitchFamily="18" charset="0"/>
              </a:rPr>
              <a:t>hắt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xác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gọi</a:t>
            </a:r>
            <a:r>
              <a:rPr lang="en-US" altLang="en-US" sz="2800" dirty="0">
                <a:latin typeface="Times New Roman" panose="02020603050405020304" pitchFamily="18" charset="0"/>
                <a:cs typeface="Times New Roman" panose="02020603050405020304" pitchFamily="18" charset="0"/>
              </a:rPr>
              <a:t> là </a:t>
            </a:r>
            <a:r>
              <a:rPr lang="en-US" altLang="en-US" sz="2800" b="1" dirty="0" err="1">
                <a:latin typeface="Times New Roman" panose="02020603050405020304" pitchFamily="18" charset="0"/>
                <a:cs typeface="Times New Roman" panose="02020603050405020304" pitchFamily="18" charset="0"/>
              </a:rPr>
              <a:t>hiện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sáng</a:t>
            </a:r>
            <a:r>
              <a:rPr lang="en-US" altLang="en-US" sz="2800"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303727" y="1484393"/>
            <a:ext cx="4087969" cy="941796"/>
          </a:xfrm>
          <a:prstGeom prst="rect">
            <a:avLst/>
          </a:prstGeom>
        </p:spPr>
        <p:txBody>
          <a:bodyPr wrap="square">
            <a:spAutoFit/>
          </a:bodyPr>
          <a:lstStyle/>
          <a:p>
            <a:pPr indent="6985" algn="just">
              <a:lnSpc>
                <a:spcPct val="115000"/>
              </a:lnSpc>
              <a:spcBef>
                <a:spcPts val="600"/>
              </a:spcBef>
              <a:spcAft>
                <a:spcPts val="1000"/>
              </a:spcAft>
            </a:pPr>
            <a:r>
              <a:rPr lang="en-US" sz="2400" b="1" dirty="0" err="1">
                <a:latin typeface="Times New Roman" panose="02020603050405020304" pitchFamily="18" charset="0"/>
                <a:ea typeface="Arial" panose="020B0604020202020204" pitchFamily="34" charset="0"/>
                <a:cs typeface="Times New Roman" panose="02020603050405020304" pitchFamily="18" charset="0"/>
              </a:rPr>
              <a:t>Kq</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Chùm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bị</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hắt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trở</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lại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theo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hướng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khác</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50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par>
                          <p:cTn id="8" fill="hold" nodeType="afterGroup">
                            <p:stCondLst>
                              <p:cond delay="500"/>
                            </p:stCondLst>
                            <p:childTnLst>
                              <p:par>
                                <p:cTn id="9" presetID="12" presetClass="entr" presetSubtype="4"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par>
                          <p:cTn id="28" fill="hold">
                            <p:stCondLst>
                              <p:cond delay="1500"/>
                            </p:stCondLst>
                            <p:childTnLst>
                              <p:par>
                                <p:cTn id="29" presetID="1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Bottom)">
                                      <p:cBhvr>
                                        <p:cTn id="31" dur="500"/>
                                        <p:tgtEl>
                                          <p:spTgt spid="16"/>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9"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975" y="685800"/>
            <a:ext cx="3409385" cy="312157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58535" y="3970532"/>
            <a:ext cx="371475" cy="120650"/>
            <a:chOff x="0" y="0"/>
            <a:chExt cx="371475" cy="120650"/>
          </a:xfrm>
        </p:grpSpPr>
        <p:cxnSp>
          <p:nvCxnSpPr>
            <p:cNvPr id="7" name="Line 111"/>
            <p:cNvCxnSpPr/>
            <p:nvPr/>
          </p:nvCxnSpPr>
          <p:spPr bwMode="auto">
            <a:xfrm flipV="1">
              <a:off x="0" y="0"/>
              <a:ext cx="204295" cy="1111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8" name="Line 112"/>
            <p:cNvCxnSpPr/>
            <p:nvPr/>
          </p:nvCxnSpPr>
          <p:spPr bwMode="auto">
            <a:xfrm>
              <a:off x="200025" y="9525"/>
              <a:ext cx="171450" cy="1111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5" name="Rectangle 5"/>
          <p:cNvSpPr>
            <a:spLocks noChangeArrowheads="1"/>
          </p:cNvSpPr>
          <p:nvPr/>
        </p:nvSpPr>
        <p:spPr bwMode="auto">
          <a:xfrm>
            <a:off x="399245" y="428837"/>
            <a:ext cx="16241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altLang="en-US" sz="2400" b="1" i="0" u="none" strike="noStrike" cap="none" normalizeH="0" baseline="0" dirty="0" err="1">
                <a:ln>
                  <a:noFill/>
                </a:ln>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400" b="1" i="0" u="none" strike="noStrike" cap="none" normalizeH="0" baseline="0" dirty="0">
                <a:ln>
                  <a:noFill/>
                </a:ln>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ước</a:t>
            </a:r>
            <a:endParaRPr kumimoji="0" lang="en-US" alt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90153" y="816721"/>
            <a:ext cx="507427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xạ</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SI: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IR: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xạ</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57577" y="4030857"/>
            <a:ext cx="581135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 = i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vi-VN"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vi-VN"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i </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xạ</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pSp>
        <p:nvGrpSpPr>
          <p:cNvPr id="12" name="Group 11"/>
          <p:cNvGrpSpPr/>
          <p:nvPr/>
        </p:nvGrpSpPr>
        <p:grpSpPr>
          <a:xfrm>
            <a:off x="1858535" y="5073894"/>
            <a:ext cx="371475" cy="120650"/>
            <a:chOff x="0" y="0"/>
            <a:chExt cx="371475" cy="120650"/>
          </a:xfrm>
        </p:grpSpPr>
        <p:cxnSp>
          <p:nvCxnSpPr>
            <p:cNvPr id="13" name="Line 111"/>
            <p:cNvCxnSpPr/>
            <p:nvPr/>
          </p:nvCxnSpPr>
          <p:spPr bwMode="auto">
            <a:xfrm flipV="1">
              <a:off x="0" y="0"/>
              <a:ext cx="204295" cy="1111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4" name="Line 112"/>
            <p:cNvCxnSpPr/>
            <p:nvPr/>
          </p:nvCxnSpPr>
          <p:spPr bwMode="auto">
            <a:xfrm>
              <a:off x="200025" y="9525"/>
              <a:ext cx="171450" cy="1111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834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00FF"/>
                </a:solidFill>
                <a:latin typeface="Times New Roman" panose="02020603050405020304" pitchFamily="18" charset="0"/>
                <a:cs typeface="Times New Roman" panose="02020603050405020304" pitchFamily="18" charset="0"/>
              </a:rPr>
              <a:t>II. ĐỊNH LUẬT PHẢN XẠ ÁNH SÁNG</a:t>
            </a:r>
          </a:p>
        </p:txBody>
      </p:sp>
    </p:spTree>
    <p:extLst>
      <p:ext uri="{BB962C8B-B14F-4D97-AF65-F5344CB8AC3E}">
        <p14:creationId xmlns:p14="http://schemas.microsoft.com/office/powerpoint/2010/main" val="106899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HOẠT ĐỘNG NHÓM</a:t>
            </a:r>
          </a:p>
        </p:txBody>
      </p:sp>
      <p:sp>
        <p:nvSpPr>
          <p:cNvPr id="3" name="Text Placeholder 2"/>
          <p:cNvSpPr>
            <a:spLocks noGrp="1"/>
          </p:cNvSpPr>
          <p:nvPr>
            <p:ph type="body" idx="1"/>
          </p:nvPr>
        </p:nvSpPr>
        <p:spPr>
          <a:xfrm>
            <a:off x="457200" y="1600200"/>
            <a:ext cx="8390586" cy="4525963"/>
          </a:xfrm>
        </p:spPr>
        <p:txBody>
          <a:bodyPr/>
          <a:lstStyle/>
          <a:p>
            <a:pPr marL="50800" indent="0">
              <a:buNone/>
            </a:pP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a:t>
            </a:r>
          </a:p>
        </p:txBody>
      </p:sp>
      <p:sp>
        <p:nvSpPr>
          <p:cNvPr id="4" name="Text Placeholder 3"/>
          <p:cNvSpPr>
            <a:spLocks noGrp="1"/>
          </p:cNvSpPr>
          <p:nvPr>
            <p:ph type="body" idx="2"/>
          </p:nvPr>
        </p:nvSpPr>
        <p:spPr>
          <a:xfrm>
            <a:off x="613892" y="2809203"/>
            <a:ext cx="7615707" cy="2107955"/>
          </a:xfrm>
        </p:spPr>
        <p:txBody>
          <a:bodyPr/>
          <a:lstStyle/>
          <a:p>
            <a:pPr marL="50800" indent="0">
              <a:buNone/>
            </a:pPr>
            <a:r>
              <a:rPr lang="en-US" u="sng" dirty="0" err="1">
                <a:latin typeface="Times New Roman" panose="02020603050405020304" pitchFamily="18" charset="0"/>
                <a:cs typeface="Times New Roman" panose="02020603050405020304" pitchFamily="18" charset="0"/>
              </a:rPr>
              <a:t>Câu</a:t>
            </a:r>
            <a:r>
              <a:rPr lang="en-US" u="sng"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Tia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p>
          <a:p>
            <a:pPr marL="50800" indent="0">
              <a:buNone/>
            </a:pPr>
            <a:r>
              <a:rPr lang="en-US" u="sng" dirty="0" err="1">
                <a:latin typeface="Times New Roman" panose="02020603050405020304" pitchFamily="18" charset="0"/>
                <a:cs typeface="Times New Roman" panose="02020603050405020304" pitchFamily="18" charset="0"/>
              </a:rPr>
              <a:t>Câu</a:t>
            </a:r>
            <a:r>
              <a:rPr lang="en-US"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928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19" descr="IMG008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15" y="3600450"/>
            <a:ext cx="3868737" cy="314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0" name="Rectangle 8"/>
          <p:cNvSpPr>
            <a:spLocks noChangeArrowheads="1"/>
          </p:cNvSpPr>
          <p:nvPr/>
        </p:nvSpPr>
        <p:spPr bwMode="auto">
          <a:xfrm>
            <a:off x="266700" y="319793"/>
            <a:ext cx="83235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err="1">
                <a:latin typeface="Times New Roman" panose="02020603050405020304" pitchFamily="18" charset="0"/>
                <a:cs typeface="Times New Roman" panose="02020603050405020304" pitchFamily="18" charset="0"/>
              </a:rPr>
              <a:t>Thí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nghiệm</a:t>
            </a:r>
            <a:endParaRPr lang="en-US" altLang="en-US" sz="2400" b="1"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Bước</a:t>
            </a:r>
            <a:r>
              <a:rPr lang="en-US" altLang="en-US" sz="2400" dirty="0">
                <a:latin typeface="Times New Roman" panose="02020603050405020304" pitchFamily="18" charset="0"/>
                <a:cs typeface="Times New Roman" panose="02020603050405020304" pitchFamily="18" charset="0"/>
              </a:rPr>
              <a:t> 1:  </a:t>
            </a:r>
            <a:r>
              <a:rPr lang="en-US" altLang="en-US" sz="2400" dirty="0" err="1">
                <a:latin typeface="Times New Roman" panose="02020603050405020304" pitchFamily="18" charset="0"/>
                <a:cs typeface="Times New Roman" panose="02020603050405020304" pitchFamily="18" charset="0"/>
              </a:rPr>
              <a:t>đặt</a:t>
            </a:r>
            <a:r>
              <a:rPr lang="en-US" altLang="en-US" sz="2400" dirty="0">
                <a:latin typeface="Times New Roman" panose="02020603050405020304" pitchFamily="18" charset="0"/>
                <a:cs typeface="Times New Roman" panose="02020603050405020304" pitchFamily="18" charset="0"/>
              </a:rPr>
              <a:t> 1 </a:t>
            </a:r>
            <a:r>
              <a:rPr lang="en-US" altLang="en-US" sz="2400" dirty="0" err="1">
                <a:latin typeface="Times New Roman" panose="02020603050405020304" pitchFamily="18" charset="0"/>
                <a:cs typeface="Times New Roman" panose="02020603050405020304" pitchFamily="18" charset="0"/>
              </a:rPr>
              <a:t>gương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1 </a:t>
            </a:r>
            <a:r>
              <a:rPr lang="en-US" altLang="en-US" sz="2400" dirty="0" err="1">
                <a:latin typeface="Times New Roman" panose="02020603050405020304" pitchFamily="18" charset="0"/>
                <a:cs typeface="Times New Roman" panose="02020603050405020304" pitchFamily="18" charset="0"/>
              </a:rPr>
              <a:t>thước</a:t>
            </a:r>
            <a:r>
              <a:rPr lang="en-US" altLang="en-US" sz="2400" dirty="0">
                <a:latin typeface="Times New Roman" panose="02020603050405020304" pitchFamily="18" charset="0"/>
                <a:cs typeface="Times New Roman" panose="02020603050405020304" pitchFamily="18" charset="0"/>
              </a:rPr>
              <a:t> chia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I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IN </a:t>
            </a:r>
            <a:r>
              <a:rPr lang="en-US" altLang="en-US" sz="2400" dirty="0" err="1">
                <a:latin typeface="Times New Roman" panose="02020603050405020304" pitchFamily="18" charset="0"/>
                <a:cs typeface="Times New Roman" panose="02020603050405020304" pitchFamily="18" charset="0"/>
              </a:rPr>
              <a:t>vuông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0</a:t>
            </a:r>
            <a:r>
              <a:rPr lang="en-US" altLang="en-US" sz="2400" baseline="30000" dirty="0">
                <a:latin typeface="Times New Roman" panose="02020603050405020304" pitchFamily="18" charset="0"/>
                <a:cs typeface="Times New Roman" panose="02020603050405020304" pitchFamily="18" charset="0"/>
              </a:rPr>
              <a:t>0</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IN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gương</a:t>
            </a:r>
            <a:r>
              <a:rPr lang="en-US" altLang="en-US" sz="2400" dirty="0">
                <a:latin typeface="Times New Roman" panose="02020603050405020304" pitchFamily="18" charset="0"/>
                <a:cs typeface="Times New Roman" panose="02020603050405020304" pitchFamily="18" charset="0"/>
              </a:rPr>
              <a:t>.</a:t>
            </a:r>
          </a:p>
        </p:txBody>
      </p:sp>
      <p:sp>
        <p:nvSpPr>
          <p:cNvPr id="6" name="Text Box 81"/>
          <p:cNvSpPr txBox="1">
            <a:spLocks noChangeArrowheads="1"/>
          </p:cNvSpPr>
          <p:nvPr/>
        </p:nvSpPr>
        <p:spPr bwMode="auto">
          <a:xfrm>
            <a:off x="7704931" y="3562350"/>
            <a:ext cx="63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endParaRPr lang="en-US" altLang="en-US" sz="2800" b="1">
              <a:latin typeface="Times New Roman" panose="02020603050405020304" pitchFamily="18" charset="0"/>
              <a:cs typeface="Times New Roman" panose="02020603050405020304" pitchFamily="18" charset="0"/>
            </a:endParaRPr>
          </a:p>
        </p:txBody>
      </p:sp>
      <p:pic>
        <p:nvPicPr>
          <p:cNvPr id="12292" name="Picture 61" descr="IMG007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62350"/>
            <a:ext cx="3886200" cy="3219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82"/>
          <p:cNvGrpSpPr>
            <a:grpSpLocks/>
          </p:cNvGrpSpPr>
          <p:nvPr/>
        </p:nvGrpSpPr>
        <p:grpSpPr bwMode="auto">
          <a:xfrm rot="10800000">
            <a:off x="6986954" y="4297804"/>
            <a:ext cx="1040423" cy="946328"/>
            <a:chOff x="4548" y="2326"/>
            <a:chExt cx="710" cy="675"/>
          </a:xfrm>
        </p:grpSpPr>
        <p:sp>
          <p:nvSpPr>
            <p:cNvPr id="12300" name="Text Box 73"/>
            <p:cNvSpPr txBox="1">
              <a:spLocks noChangeArrowheads="1"/>
            </p:cNvSpPr>
            <p:nvPr/>
          </p:nvSpPr>
          <p:spPr bwMode="auto">
            <a:xfrm>
              <a:off x="4548" y="2326"/>
              <a:ext cx="43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solidFill>
                    <a:srgbClr val="FF0000"/>
                  </a:solidFill>
                </a:rPr>
                <a:t>S</a:t>
              </a:r>
            </a:p>
          </p:txBody>
        </p:sp>
        <p:grpSp>
          <p:nvGrpSpPr>
            <p:cNvPr id="12301" name="Group 74"/>
            <p:cNvGrpSpPr>
              <a:grpSpLocks/>
            </p:cNvGrpSpPr>
            <p:nvPr/>
          </p:nvGrpSpPr>
          <p:grpSpPr bwMode="auto">
            <a:xfrm>
              <a:off x="4956" y="2520"/>
              <a:ext cx="192" cy="144"/>
              <a:chOff x="5376" y="2496"/>
              <a:chExt cx="192" cy="144"/>
            </a:xfrm>
          </p:grpSpPr>
          <p:sp>
            <p:nvSpPr>
              <p:cNvPr id="12303" name="Line 75"/>
              <p:cNvSpPr>
                <a:spLocks noChangeShapeType="1"/>
              </p:cNvSpPr>
              <p:nvPr/>
            </p:nvSpPr>
            <p:spPr bwMode="auto">
              <a:xfrm flipH="1">
                <a:off x="5376" y="2496"/>
                <a:ext cx="48" cy="1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76"/>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02" name="Text Box 77"/>
            <p:cNvSpPr txBox="1">
              <a:spLocks noChangeArrowheads="1"/>
            </p:cNvSpPr>
            <p:nvPr/>
          </p:nvSpPr>
          <p:spPr bwMode="auto">
            <a:xfrm>
              <a:off x="4970" y="2781"/>
              <a:ext cx="28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solidFill>
                    <a:srgbClr val="FF0000"/>
                  </a:solidFill>
                  <a:latin typeface="Times New Roman" panose="02020603050405020304" pitchFamily="18" charset="0"/>
                </a:rPr>
                <a:t>I</a:t>
              </a:r>
            </a:p>
          </p:txBody>
        </p:sp>
      </p:grpSp>
      <p:grpSp>
        <p:nvGrpSpPr>
          <p:cNvPr id="16" name="Group 78"/>
          <p:cNvGrpSpPr>
            <a:grpSpLocks/>
          </p:cNvGrpSpPr>
          <p:nvPr/>
        </p:nvGrpSpPr>
        <p:grpSpPr bwMode="auto">
          <a:xfrm rot="20932712" flipV="1">
            <a:off x="6848828" y="4740272"/>
            <a:ext cx="280988" cy="228600"/>
            <a:chOff x="5376" y="2496"/>
            <a:chExt cx="192" cy="144"/>
          </a:xfrm>
        </p:grpSpPr>
        <p:sp>
          <p:nvSpPr>
            <p:cNvPr id="12298" name="Line 79"/>
            <p:cNvSpPr>
              <a:spLocks noChangeShapeType="1"/>
            </p:cNvSpPr>
            <p:nvPr/>
          </p:nvSpPr>
          <p:spPr bwMode="auto">
            <a:xfrm flipH="1">
              <a:off x="5376" y="2496"/>
              <a:ext cx="48" cy="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80"/>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Text Box 81"/>
          <p:cNvSpPr txBox="1">
            <a:spLocks noChangeArrowheads="1"/>
          </p:cNvSpPr>
          <p:nvPr/>
        </p:nvSpPr>
        <p:spPr bwMode="auto">
          <a:xfrm>
            <a:off x="6045158" y="5142603"/>
            <a:ext cx="633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b="1" dirty="0">
                <a:solidFill>
                  <a:srgbClr val="FF0000"/>
                </a:solidFill>
              </a:rPr>
              <a:t>R</a:t>
            </a:r>
          </a:p>
        </p:txBody>
      </p:sp>
      <p:sp>
        <p:nvSpPr>
          <p:cNvPr id="2" name="TextBox 1"/>
          <p:cNvSpPr txBox="1"/>
          <p:nvPr/>
        </p:nvSpPr>
        <p:spPr>
          <a:xfrm rot="10800000" flipV="1">
            <a:off x="266700" y="1809983"/>
            <a:ext cx="789475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SI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IR.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I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33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nodeType="afterGroup">
                            <p:stCondLst>
                              <p:cond delay="0"/>
                            </p:stCondLst>
                            <p:childTnLst>
                              <p:par>
                                <p:cTn id="13" presetID="1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par>
                          <p:cTn id="16" fill="hold" nodeType="afterGroup">
                            <p:stCondLst>
                              <p:cond delay="500"/>
                            </p:stCondLst>
                            <p:childTnLst>
                              <p:par>
                                <p:cTn id="17" presetID="1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Bottom)">
                                      <p:cBhvr>
                                        <p:cTn id="19" dur="500"/>
                                        <p:tgtEl>
                                          <p:spTgt spid="16"/>
                                        </p:tgtEl>
                                      </p:cBhvr>
                                    </p:animEffect>
                                  </p:childTnLst>
                                </p:cTn>
                              </p:par>
                            </p:childTnLst>
                          </p:cTn>
                        </p:par>
                        <p:par>
                          <p:cTn id="20" fill="hold" nodeType="afterGroup">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lide(fromBottom)">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91" name="Group 35"/>
          <p:cNvGraphicFramePr>
            <a:graphicFrameLocks noGrp="1"/>
          </p:cNvGraphicFramePr>
          <p:nvPr>
            <p:ph sz="half" idx="4294967295"/>
          </p:nvPr>
        </p:nvGraphicFramePr>
        <p:xfrm>
          <a:off x="5345113" y="1905000"/>
          <a:ext cx="3446462" cy="1314450"/>
        </p:xfrm>
        <a:graphic>
          <a:graphicData uri="http://schemas.openxmlformats.org/drawingml/2006/table">
            <a:tbl>
              <a:tblPr/>
              <a:tblGrid>
                <a:gridCol w="1355725">
                  <a:extLst>
                    <a:ext uri="{9D8B030D-6E8A-4147-A177-3AD203B41FA5}">
                      <a16:colId xmlns:a16="http://schemas.microsoft.com/office/drawing/2014/main" val="20000"/>
                    </a:ext>
                  </a:extLst>
                </a:gridCol>
                <a:gridCol w="2090737">
                  <a:extLst>
                    <a:ext uri="{9D8B030D-6E8A-4147-A177-3AD203B41FA5}">
                      <a16:colId xmlns:a16="http://schemas.microsoft.com/office/drawing/2014/main" val="20001"/>
                    </a:ext>
                  </a:extLst>
                </a:gridCol>
              </a:tblGrid>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Góc tới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Góc phản xạ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60</a:t>
                      </a:r>
                      <a:r>
                        <a:rPr kumimoji="0" lang="en-US" sz="2400" b="1" i="0" u="none" strike="noStrike" cap="none" normalizeH="0" baseline="30000">
                          <a:ln>
                            <a:noFill/>
                          </a:ln>
                          <a:solidFill>
                            <a:srgbClr val="FF0000"/>
                          </a:solidFill>
                          <a:effectLst/>
                          <a:latin typeface="Times New Roman" pitchFamily="18" charset="0"/>
                        </a:rPr>
                        <a:t>o</a:t>
                      </a:r>
                      <a:endParaRPr kumimoji="0" lang="en-US" sz="2400" b="1" i="0" u="none" strike="noStrike" cap="none" normalizeH="0" baseline="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5378" name="Picture 30" descr="IMG0089A"/>
          <p:cNvPicPr>
            <a:picLocks noGrp="1" noChangeAspect="1" noChangeArrowheads="1"/>
          </p:cNvPicPr>
          <p:nvPr>
            <p:ph sz="half" idx="4294967295"/>
          </p:nvPr>
        </p:nvPicPr>
        <p:blipFill>
          <a:blip r:embed="rId2">
            <a:lum contrast="60000"/>
            <a:extLst>
              <a:ext uri="{28A0092B-C50C-407E-A947-70E740481C1C}">
                <a14:useLocalDpi xmlns:a14="http://schemas.microsoft.com/office/drawing/2010/main" val="0"/>
              </a:ext>
            </a:extLst>
          </a:blip>
          <a:srcRect/>
          <a:stretch>
            <a:fillRect/>
          </a:stretch>
        </p:blipFill>
        <p:spPr>
          <a:xfrm>
            <a:off x="141288" y="1905000"/>
            <a:ext cx="5064125" cy="4114800"/>
          </a:xfrm>
        </p:spPr>
      </p:pic>
      <p:sp>
        <p:nvSpPr>
          <p:cNvPr id="15379" name="Line 34"/>
          <p:cNvSpPr>
            <a:spLocks noChangeShapeType="1"/>
          </p:cNvSpPr>
          <p:nvPr/>
        </p:nvSpPr>
        <p:spPr bwMode="auto">
          <a:xfrm flipH="1">
            <a:off x="2549525" y="3200400"/>
            <a:ext cx="34925" cy="266700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Text Box 35"/>
          <p:cNvSpPr txBox="1">
            <a:spLocks noChangeArrowheads="1"/>
          </p:cNvSpPr>
          <p:nvPr/>
        </p:nvSpPr>
        <p:spPr bwMode="auto">
          <a:xfrm>
            <a:off x="4502150" y="3962400"/>
            <a:ext cx="492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rPr>
              <a:t>S</a:t>
            </a:r>
          </a:p>
        </p:txBody>
      </p:sp>
      <p:sp>
        <p:nvSpPr>
          <p:cNvPr id="15381" name="Text Box 36"/>
          <p:cNvSpPr txBox="1">
            <a:spLocks noChangeArrowheads="1"/>
          </p:cNvSpPr>
          <p:nvPr/>
        </p:nvSpPr>
        <p:spPr bwMode="auto">
          <a:xfrm>
            <a:off x="2601913" y="2514600"/>
            <a:ext cx="493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baseline="-25000">
                <a:solidFill>
                  <a:srgbClr val="0000CC"/>
                </a:solidFill>
                <a:latin typeface="Times New Roman" panose="02020603050405020304" pitchFamily="18" charset="0"/>
              </a:rPr>
              <a:t>I</a:t>
            </a:r>
          </a:p>
        </p:txBody>
      </p:sp>
      <p:sp>
        <p:nvSpPr>
          <p:cNvPr id="15382" name="Text Box 37"/>
          <p:cNvSpPr txBox="1">
            <a:spLocks noChangeArrowheads="1"/>
          </p:cNvSpPr>
          <p:nvPr/>
        </p:nvSpPr>
        <p:spPr bwMode="auto">
          <a:xfrm>
            <a:off x="2532063" y="57150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CC"/>
                </a:solidFill>
              </a:rPr>
              <a:t>N</a:t>
            </a:r>
          </a:p>
        </p:txBody>
      </p:sp>
      <p:sp>
        <p:nvSpPr>
          <p:cNvPr id="15383" name="Text Box 41"/>
          <p:cNvSpPr txBox="1">
            <a:spLocks noChangeArrowheads="1"/>
          </p:cNvSpPr>
          <p:nvPr/>
        </p:nvSpPr>
        <p:spPr bwMode="auto">
          <a:xfrm>
            <a:off x="141288" y="3810000"/>
            <a:ext cx="492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rPr>
              <a:t>R</a:t>
            </a:r>
          </a:p>
        </p:txBody>
      </p:sp>
      <p:sp>
        <p:nvSpPr>
          <p:cNvPr id="84013" name="Freeform 45"/>
          <p:cNvSpPr>
            <a:spLocks/>
          </p:cNvSpPr>
          <p:nvPr/>
        </p:nvSpPr>
        <p:spPr bwMode="auto">
          <a:xfrm>
            <a:off x="2584450" y="3429000"/>
            <a:ext cx="439738" cy="387350"/>
          </a:xfrm>
          <a:custGeom>
            <a:avLst/>
            <a:gdLst>
              <a:gd name="T0" fmla="*/ 2147483647 w 180"/>
              <a:gd name="T1" fmla="*/ 0 h 109"/>
              <a:gd name="T2" fmla="*/ 0 w 180"/>
              <a:gd name="T3" fmla="*/ 2147483647 h 109"/>
              <a:gd name="T4" fmla="*/ 0 60000 65536"/>
              <a:gd name="T5" fmla="*/ 0 60000 65536"/>
              <a:gd name="T6" fmla="*/ 0 w 180"/>
              <a:gd name="T7" fmla="*/ 0 h 109"/>
              <a:gd name="T8" fmla="*/ 180 w 180"/>
              <a:gd name="T9" fmla="*/ 109 h 109"/>
            </a:gdLst>
            <a:ahLst/>
            <a:cxnLst>
              <a:cxn ang="T4">
                <a:pos x="T0" y="T1"/>
              </a:cxn>
              <a:cxn ang="T5">
                <a:pos x="T2" y="T3"/>
              </a:cxn>
            </a:cxnLst>
            <a:rect l="T6" t="T7" r="T8" b="T9"/>
            <a:pathLst>
              <a:path w="180" h="109">
                <a:moveTo>
                  <a:pt x="180" y="0"/>
                </a:moveTo>
                <a:cubicBezTo>
                  <a:pt x="144" y="109"/>
                  <a:pt x="115" y="96"/>
                  <a:pt x="0" y="9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14" name="Freeform 46"/>
          <p:cNvSpPr>
            <a:spLocks/>
          </p:cNvSpPr>
          <p:nvPr/>
        </p:nvSpPr>
        <p:spPr bwMode="auto">
          <a:xfrm>
            <a:off x="2039938" y="3429000"/>
            <a:ext cx="544512" cy="427038"/>
          </a:xfrm>
          <a:custGeom>
            <a:avLst/>
            <a:gdLst>
              <a:gd name="T0" fmla="*/ 2147483647 w 240"/>
              <a:gd name="T1" fmla="*/ 2147483647 h 134"/>
              <a:gd name="T2" fmla="*/ 2147483647 w 240"/>
              <a:gd name="T3" fmla="*/ 2147483647 h 134"/>
              <a:gd name="T4" fmla="*/ 2147483647 w 240"/>
              <a:gd name="T5" fmla="*/ 0 h 134"/>
              <a:gd name="T6" fmla="*/ 0 60000 65536"/>
              <a:gd name="T7" fmla="*/ 0 60000 65536"/>
              <a:gd name="T8" fmla="*/ 0 60000 65536"/>
              <a:gd name="T9" fmla="*/ 0 w 240"/>
              <a:gd name="T10" fmla="*/ 0 h 134"/>
              <a:gd name="T11" fmla="*/ 240 w 240"/>
              <a:gd name="T12" fmla="*/ 134 h 134"/>
            </a:gdLst>
            <a:ahLst/>
            <a:cxnLst>
              <a:cxn ang="T6">
                <a:pos x="T0" y="T1"/>
              </a:cxn>
              <a:cxn ang="T7">
                <a:pos x="T2" y="T3"/>
              </a:cxn>
              <a:cxn ang="T8">
                <a:pos x="T4" y="T5"/>
              </a:cxn>
            </a:cxnLst>
            <a:rect l="T9" t="T10" r="T11" b="T12"/>
            <a:pathLst>
              <a:path w="240" h="134">
                <a:moveTo>
                  <a:pt x="240" y="48"/>
                </a:moveTo>
                <a:cubicBezTo>
                  <a:pt x="196" y="113"/>
                  <a:pt x="106" y="134"/>
                  <a:pt x="24" y="84"/>
                </a:cubicBezTo>
                <a:cubicBezTo>
                  <a:pt x="0" y="69"/>
                  <a:pt x="24" y="28"/>
                  <a:pt x="24"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15" name="Text Box 47"/>
          <p:cNvSpPr txBox="1">
            <a:spLocks noChangeArrowheads="1"/>
          </p:cNvSpPr>
          <p:nvPr/>
        </p:nvSpPr>
        <p:spPr bwMode="auto">
          <a:xfrm>
            <a:off x="2813050" y="3733800"/>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84016" name="Text Box 48"/>
          <p:cNvSpPr txBox="1">
            <a:spLocks noChangeArrowheads="1"/>
          </p:cNvSpPr>
          <p:nvPr/>
        </p:nvSpPr>
        <p:spPr bwMode="auto">
          <a:xfrm>
            <a:off x="2039938" y="3852863"/>
            <a:ext cx="544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19490" name="Text Box 34"/>
          <p:cNvSpPr txBox="1">
            <a:spLocks noChangeArrowheads="1"/>
          </p:cNvSpPr>
          <p:nvPr/>
        </p:nvSpPr>
        <p:spPr bwMode="auto">
          <a:xfrm>
            <a:off x="7086600" y="259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VnTime" panose="020B7200000000000000" pitchFamily="34" charset="0"/>
              </a:rPr>
              <a:t>60</a:t>
            </a:r>
            <a:r>
              <a:rPr lang="en-US" altLang="en-US" sz="2400" b="1" baseline="30000">
                <a:solidFill>
                  <a:srgbClr val="FF3300"/>
                </a:solidFill>
                <a:latin typeface=".VnTime" panose="020B7200000000000000" pitchFamily="34" charset="0"/>
              </a:rPr>
              <a:t>0</a:t>
            </a:r>
            <a:endParaRPr lang="en-US" altLang="en-US" sz="2400" b="1">
              <a:solidFill>
                <a:srgbClr val="FF3300"/>
              </a:solidFill>
              <a:latin typeface=".VnTime" panose="020B7200000000000000" pitchFamily="34" charset="0"/>
            </a:endParaRPr>
          </a:p>
        </p:txBody>
      </p:sp>
    </p:spTree>
    <p:extLst>
      <p:ext uri="{BB962C8B-B14F-4D97-AF65-F5344CB8AC3E}">
        <p14:creationId xmlns:p14="http://schemas.microsoft.com/office/powerpoint/2010/main" val="460152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9491"/>
                                        </p:tgtEl>
                                        <p:attrNameLst>
                                          <p:attrName>style.visibility</p:attrName>
                                        </p:attrNameLst>
                                      </p:cBhvr>
                                      <p:to>
                                        <p:strVal val="visible"/>
                                      </p:to>
                                    </p:set>
                                    <p:animEffect transition="in" filter="wedge">
                                      <p:cBhvr>
                                        <p:cTn id="7" dur="500"/>
                                        <p:tgtEl>
                                          <p:spTgt spid="19491"/>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4013"/>
                                        </p:tgtEl>
                                        <p:attrNameLst>
                                          <p:attrName>style.visibility</p:attrName>
                                        </p:attrNameLst>
                                      </p:cBhvr>
                                      <p:to>
                                        <p:strVal val="visible"/>
                                      </p:to>
                                    </p:set>
                                    <p:animEffect transition="in" filter="slide(fromBottom)">
                                      <p:cBhvr>
                                        <p:cTn id="11" dur="500"/>
                                        <p:tgtEl>
                                          <p:spTgt spid="84013"/>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4015"/>
                                        </p:tgtEl>
                                        <p:attrNameLst>
                                          <p:attrName>style.visibility</p:attrName>
                                        </p:attrNameLst>
                                      </p:cBhvr>
                                      <p:to>
                                        <p:strVal val="visible"/>
                                      </p:to>
                                    </p:set>
                                    <p:animEffect transition="in" filter="slide(fromBottom)">
                                      <p:cBhvr>
                                        <p:cTn id="15" dur="500"/>
                                        <p:tgtEl>
                                          <p:spTgt spid="84015"/>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4014"/>
                                        </p:tgtEl>
                                        <p:attrNameLst>
                                          <p:attrName>style.visibility</p:attrName>
                                        </p:attrNameLst>
                                      </p:cBhvr>
                                      <p:to>
                                        <p:strVal val="visible"/>
                                      </p:to>
                                    </p:set>
                                    <p:animEffect transition="in" filter="slide(fromBottom)">
                                      <p:cBhvr>
                                        <p:cTn id="19" dur="500"/>
                                        <p:tgtEl>
                                          <p:spTgt spid="84014"/>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84016"/>
                                        </p:tgtEl>
                                        <p:attrNameLst>
                                          <p:attrName>style.visibility</p:attrName>
                                        </p:attrNameLst>
                                      </p:cBhvr>
                                      <p:to>
                                        <p:strVal val="visible"/>
                                      </p:to>
                                    </p:set>
                                    <p:animEffect transition="in" filter="slide(fromBottom)">
                                      <p:cBhvr>
                                        <p:cTn id="23" dur="500"/>
                                        <p:tgtEl>
                                          <p:spTgt spid="840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9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3" grpId="0" animBg="1"/>
      <p:bldP spid="84014" grpId="0" animBg="1"/>
      <p:bldP spid="84015" grpId="0" autoUpdateAnimBg="0"/>
      <p:bldP spid="84016" grpId="0" autoUpdateAnimBg="0"/>
      <p:bldP spid="1949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304800"/>
            <a:ext cx="6235532" cy="9515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p:cNvSpPr txBox="1"/>
          <p:nvPr/>
        </p:nvSpPr>
        <p:spPr>
          <a:xfrm>
            <a:off x="688046" y="235977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 3 </a:t>
            </a:r>
          </a:p>
        </p:txBody>
      </p:sp>
      <p:sp>
        <p:nvSpPr>
          <p:cNvPr id="6" name="TextBox 5"/>
          <p:cNvSpPr txBox="1"/>
          <p:nvPr/>
        </p:nvSpPr>
        <p:spPr>
          <a:xfrm>
            <a:off x="692128" y="527092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D: 4</a:t>
            </a:r>
          </a:p>
        </p:txBody>
      </p:sp>
      <p:sp>
        <p:nvSpPr>
          <p:cNvPr id="7" name="TextBox 6"/>
          <p:cNvSpPr txBox="1"/>
          <p:nvPr/>
        </p:nvSpPr>
        <p:spPr>
          <a:xfrm>
            <a:off x="734902" y="428047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C: 2 </a:t>
            </a:r>
          </a:p>
        </p:txBody>
      </p:sp>
      <p:sp>
        <p:nvSpPr>
          <p:cNvPr id="8" name="TextBox 7"/>
          <p:cNvSpPr txBox="1"/>
          <p:nvPr/>
        </p:nvSpPr>
        <p:spPr>
          <a:xfrm>
            <a:off x="692128" y="3378487"/>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 1</a:t>
            </a:r>
          </a:p>
        </p:txBody>
      </p:sp>
      <p:pic>
        <p:nvPicPr>
          <p:cNvPr id="9" name="q1">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8077200"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44330" y="2345801"/>
            <a:ext cx="609600" cy="609600"/>
          </a:xfrm>
          <a:prstGeom prst="rect">
            <a:avLst/>
          </a:prstGeom>
        </p:spPr>
      </p:pic>
      <p:sp>
        <p:nvSpPr>
          <p:cNvPr id="16" name="Cloud 15"/>
          <p:cNvSpPr/>
          <p:nvPr/>
        </p:nvSpPr>
        <p:spPr>
          <a:xfrm>
            <a:off x="3034146" y="2183115"/>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4191000" y="2743200"/>
            <a:ext cx="1752600" cy="1077218"/>
          </a:xfrm>
          <a:prstGeom prst="rect">
            <a:avLst/>
          </a:prstGeom>
          <a:noFill/>
        </p:spPr>
        <p:txBody>
          <a:bodyPr wrap="square" rtlCol="0">
            <a:spAutoFit/>
          </a:bodyPr>
          <a:lstStyle/>
          <a:p>
            <a:r>
              <a:rPr lang="en-US" sz="3200">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001362"/>
            <a:ext cx="1233055" cy="1256068"/>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4928175"/>
            <a:ext cx="1233055" cy="1256068"/>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4636" y="2979067"/>
            <a:ext cx="1233055" cy="1256068"/>
          </a:xfrm>
          <a:prstGeom prst="rect">
            <a:avLst/>
          </a:prstGeom>
        </p:spPr>
      </p:pic>
      <p:grpSp>
        <p:nvGrpSpPr>
          <p:cNvPr id="21" name="times up"/>
          <p:cNvGrpSpPr/>
          <p:nvPr/>
        </p:nvGrpSpPr>
        <p:grpSpPr>
          <a:xfrm>
            <a:off x="7950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4" name="Rectangle 23"/>
          <p:cNvSpPr/>
          <p:nvPr/>
        </p:nvSpPr>
        <p:spPr>
          <a:xfrm>
            <a:off x="8265854" y="24353"/>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5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8288072" y="906104"/>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9" name="TextBox 28"/>
          <p:cNvSpPr txBox="1"/>
          <p:nvPr/>
        </p:nvSpPr>
        <p:spPr>
          <a:xfrm>
            <a:off x="8708357" y="95146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0" name="TextBox 29"/>
          <p:cNvSpPr txBox="1"/>
          <p:nvPr/>
        </p:nvSpPr>
        <p:spPr>
          <a:xfrm>
            <a:off x="8455770" y="1205114"/>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1" name="TextBox 30"/>
          <p:cNvSpPr txBox="1"/>
          <p:nvPr/>
        </p:nvSpPr>
        <p:spPr>
          <a:xfrm>
            <a:off x="8110045" y="989037"/>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2" name="TextBox 31"/>
          <p:cNvSpPr txBox="1"/>
          <p:nvPr/>
        </p:nvSpPr>
        <p:spPr>
          <a:xfrm>
            <a:off x="8393943" y="705246"/>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
        <p:nvSpPr>
          <p:cNvPr id="33" name="TextBox 32"/>
          <p:cNvSpPr txBox="1"/>
          <p:nvPr/>
        </p:nvSpPr>
        <p:spPr>
          <a:xfrm>
            <a:off x="1228813" y="473286"/>
            <a:ext cx="6165865" cy="584775"/>
          </a:xfrm>
          <a:prstGeom prst="rect">
            <a:avLst/>
          </a:prstGeom>
          <a:noFill/>
        </p:spPr>
        <p:txBody>
          <a:bodyPr wrap="square" rtlCol="0">
            <a:spAutoFit/>
          </a:bodyPr>
          <a:lstStyle/>
          <a:p>
            <a:r>
              <a:rPr lang="en-US" sz="3200">
                <a:latin typeface="Times New Roman" pitchFamily="18" charset="0"/>
                <a:cs typeface="Times New Roman" pitchFamily="18" charset="0"/>
              </a:rPr>
              <a:t> Câu 1: Có </a:t>
            </a:r>
            <a:r>
              <a:rPr lang="en-US" sz="3200" dirty="0" err="1">
                <a:latin typeface="Times New Roman" pitchFamily="18" charset="0"/>
                <a:cs typeface="Times New Roman" pitchFamily="18" charset="0"/>
              </a:rPr>
              <a:t>mấy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chùm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02379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6" descr="IMG0086A"/>
          <p:cNvPicPr>
            <a:picLocks noGrp="1" noChangeAspect="1" noChangeArrowheads="1"/>
          </p:cNvPicPr>
          <p:nvPr>
            <p:ph sz="half" idx="4294967295"/>
          </p:nvPr>
        </p:nvPicPr>
        <p:blipFill>
          <a:blip r:embed="rId2">
            <a:lum contrast="58000"/>
            <a:extLst>
              <a:ext uri="{28A0092B-C50C-407E-A947-70E740481C1C}">
                <a14:useLocalDpi xmlns:a14="http://schemas.microsoft.com/office/drawing/2010/main" val="0"/>
              </a:ext>
            </a:extLst>
          </a:blip>
          <a:srcRect/>
          <a:stretch>
            <a:fillRect/>
          </a:stretch>
        </p:blipFill>
        <p:spPr>
          <a:xfrm>
            <a:off x="69850" y="1828800"/>
            <a:ext cx="5205413" cy="4229100"/>
          </a:xfrm>
        </p:spPr>
      </p:pic>
      <p:graphicFrame>
        <p:nvGraphicFramePr>
          <p:cNvPr id="20515" name="Group 35"/>
          <p:cNvGraphicFramePr>
            <a:graphicFrameLocks noGrp="1"/>
          </p:cNvGraphicFramePr>
          <p:nvPr>
            <p:ph sz="half" idx="4294967295"/>
          </p:nvPr>
        </p:nvGraphicFramePr>
        <p:xfrm>
          <a:off x="5345113" y="1905000"/>
          <a:ext cx="3446462" cy="1314450"/>
        </p:xfrm>
        <a:graphic>
          <a:graphicData uri="http://schemas.openxmlformats.org/drawingml/2006/table">
            <a:tbl>
              <a:tblPr/>
              <a:tblGrid>
                <a:gridCol w="1355725">
                  <a:extLst>
                    <a:ext uri="{9D8B030D-6E8A-4147-A177-3AD203B41FA5}">
                      <a16:colId xmlns:a16="http://schemas.microsoft.com/office/drawing/2014/main" val="20000"/>
                    </a:ext>
                  </a:extLst>
                </a:gridCol>
                <a:gridCol w="2090737">
                  <a:extLst>
                    <a:ext uri="{9D8B030D-6E8A-4147-A177-3AD203B41FA5}">
                      <a16:colId xmlns:a16="http://schemas.microsoft.com/office/drawing/2014/main" val="20001"/>
                    </a:ext>
                  </a:extLst>
                </a:gridCol>
              </a:tblGrid>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Góc tới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Góc phản xạ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45</a:t>
                      </a:r>
                      <a:r>
                        <a:rPr kumimoji="0" lang="en-US" sz="2400" b="1" i="0" u="none" strike="noStrike" cap="none" normalizeH="0" baseline="30000">
                          <a:ln>
                            <a:noFill/>
                          </a:ln>
                          <a:solidFill>
                            <a:srgbClr val="FF0000"/>
                          </a:solidFill>
                          <a:effectLst/>
                          <a:latin typeface="Times New Roman" pitchFamily="18" charset="0"/>
                        </a:rPr>
                        <a:t>o</a:t>
                      </a:r>
                      <a:endParaRPr kumimoji="0" lang="en-US" sz="2400" b="1" i="0" u="none" strike="noStrike" cap="none" normalizeH="0" baseline="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403" name="Line 26"/>
          <p:cNvSpPr>
            <a:spLocks noChangeShapeType="1"/>
          </p:cNvSpPr>
          <p:nvPr/>
        </p:nvSpPr>
        <p:spPr bwMode="auto">
          <a:xfrm flipH="1">
            <a:off x="2673350" y="3009900"/>
            <a:ext cx="17463" cy="300990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Text Box 27"/>
          <p:cNvSpPr txBox="1">
            <a:spLocks noChangeArrowheads="1"/>
          </p:cNvSpPr>
          <p:nvPr/>
        </p:nvSpPr>
        <p:spPr bwMode="auto">
          <a:xfrm>
            <a:off x="4430713" y="4433888"/>
            <a:ext cx="493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rPr>
              <a:t>S</a:t>
            </a:r>
          </a:p>
        </p:txBody>
      </p:sp>
      <p:sp>
        <p:nvSpPr>
          <p:cNvPr id="16405" name="Text Box 28"/>
          <p:cNvSpPr txBox="1">
            <a:spLocks noChangeArrowheads="1"/>
          </p:cNvSpPr>
          <p:nvPr/>
        </p:nvSpPr>
        <p:spPr bwMode="auto">
          <a:xfrm>
            <a:off x="2813050" y="2286000"/>
            <a:ext cx="492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baseline="-25000">
                <a:solidFill>
                  <a:srgbClr val="0000CC"/>
                </a:solidFill>
                <a:latin typeface="Times New Roman" panose="02020603050405020304" pitchFamily="18" charset="0"/>
              </a:rPr>
              <a:t>I</a:t>
            </a:r>
          </a:p>
        </p:txBody>
      </p:sp>
      <p:sp>
        <p:nvSpPr>
          <p:cNvPr id="16406" name="Text Box 29"/>
          <p:cNvSpPr txBox="1">
            <a:spLocks noChangeArrowheads="1"/>
          </p:cNvSpPr>
          <p:nvPr/>
        </p:nvSpPr>
        <p:spPr bwMode="auto">
          <a:xfrm>
            <a:off x="2673350" y="56388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CC"/>
                </a:solidFill>
              </a:rPr>
              <a:t>N</a:t>
            </a:r>
          </a:p>
        </p:txBody>
      </p:sp>
      <p:sp>
        <p:nvSpPr>
          <p:cNvPr id="16407" name="Text Box 30"/>
          <p:cNvSpPr txBox="1">
            <a:spLocks noChangeArrowheads="1"/>
          </p:cNvSpPr>
          <p:nvPr/>
        </p:nvSpPr>
        <p:spPr bwMode="auto">
          <a:xfrm>
            <a:off x="492125" y="4357688"/>
            <a:ext cx="492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rPr>
              <a:t>R</a:t>
            </a:r>
          </a:p>
        </p:txBody>
      </p:sp>
      <p:sp>
        <p:nvSpPr>
          <p:cNvPr id="85023" name="Freeform 31"/>
          <p:cNvSpPr>
            <a:spLocks/>
          </p:cNvSpPr>
          <p:nvPr/>
        </p:nvSpPr>
        <p:spPr bwMode="auto">
          <a:xfrm>
            <a:off x="2673350" y="3498850"/>
            <a:ext cx="561975" cy="387350"/>
          </a:xfrm>
          <a:custGeom>
            <a:avLst/>
            <a:gdLst>
              <a:gd name="T0" fmla="*/ 2147483647 w 180"/>
              <a:gd name="T1" fmla="*/ 0 h 109"/>
              <a:gd name="T2" fmla="*/ 0 w 180"/>
              <a:gd name="T3" fmla="*/ 2147483647 h 109"/>
              <a:gd name="T4" fmla="*/ 0 60000 65536"/>
              <a:gd name="T5" fmla="*/ 0 60000 65536"/>
              <a:gd name="T6" fmla="*/ 0 w 180"/>
              <a:gd name="T7" fmla="*/ 0 h 109"/>
              <a:gd name="T8" fmla="*/ 180 w 180"/>
              <a:gd name="T9" fmla="*/ 109 h 109"/>
            </a:gdLst>
            <a:ahLst/>
            <a:cxnLst>
              <a:cxn ang="T4">
                <a:pos x="T0" y="T1"/>
              </a:cxn>
              <a:cxn ang="T5">
                <a:pos x="T2" y="T3"/>
              </a:cxn>
            </a:cxnLst>
            <a:rect l="T6" t="T7" r="T8" b="T9"/>
            <a:pathLst>
              <a:path w="180" h="109">
                <a:moveTo>
                  <a:pt x="180" y="0"/>
                </a:moveTo>
                <a:cubicBezTo>
                  <a:pt x="144" y="109"/>
                  <a:pt x="115" y="96"/>
                  <a:pt x="0" y="9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24" name="Freeform 32"/>
          <p:cNvSpPr>
            <a:spLocks/>
          </p:cNvSpPr>
          <p:nvPr/>
        </p:nvSpPr>
        <p:spPr bwMode="auto">
          <a:xfrm>
            <a:off x="2162175" y="3429000"/>
            <a:ext cx="546100" cy="427038"/>
          </a:xfrm>
          <a:custGeom>
            <a:avLst/>
            <a:gdLst>
              <a:gd name="T0" fmla="*/ 2147483647 w 240"/>
              <a:gd name="T1" fmla="*/ 2147483647 h 134"/>
              <a:gd name="T2" fmla="*/ 2147483647 w 240"/>
              <a:gd name="T3" fmla="*/ 2147483647 h 134"/>
              <a:gd name="T4" fmla="*/ 2147483647 w 240"/>
              <a:gd name="T5" fmla="*/ 0 h 134"/>
              <a:gd name="T6" fmla="*/ 0 60000 65536"/>
              <a:gd name="T7" fmla="*/ 0 60000 65536"/>
              <a:gd name="T8" fmla="*/ 0 60000 65536"/>
              <a:gd name="T9" fmla="*/ 0 w 240"/>
              <a:gd name="T10" fmla="*/ 0 h 134"/>
              <a:gd name="T11" fmla="*/ 240 w 240"/>
              <a:gd name="T12" fmla="*/ 134 h 134"/>
            </a:gdLst>
            <a:ahLst/>
            <a:cxnLst>
              <a:cxn ang="T6">
                <a:pos x="T0" y="T1"/>
              </a:cxn>
              <a:cxn ang="T7">
                <a:pos x="T2" y="T3"/>
              </a:cxn>
              <a:cxn ang="T8">
                <a:pos x="T4" y="T5"/>
              </a:cxn>
            </a:cxnLst>
            <a:rect l="T9" t="T10" r="T11" b="T12"/>
            <a:pathLst>
              <a:path w="240" h="134">
                <a:moveTo>
                  <a:pt x="240" y="48"/>
                </a:moveTo>
                <a:cubicBezTo>
                  <a:pt x="196" y="113"/>
                  <a:pt x="106" y="134"/>
                  <a:pt x="24" y="84"/>
                </a:cubicBezTo>
                <a:cubicBezTo>
                  <a:pt x="0" y="69"/>
                  <a:pt x="24" y="28"/>
                  <a:pt x="24"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25" name="Text Box 33"/>
          <p:cNvSpPr txBox="1">
            <a:spLocks noChangeArrowheads="1"/>
          </p:cNvSpPr>
          <p:nvPr/>
        </p:nvSpPr>
        <p:spPr bwMode="auto">
          <a:xfrm>
            <a:off x="2813050" y="3733800"/>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85026" name="Text Box 34"/>
          <p:cNvSpPr txBox="1">
            <a:spLocks noChangeArrowheads="1"/>
          </p:cNvSpPr>
          <p:nvPr/>
        </p:nvSpPr>
        <p:spPr bwMode="auto">
          <a:xfrm>
            <a:off x="2144713" y="3757613"/>
            <a:ext cx="546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20516" name="Text Box 36"/>
          <p:cNvSpPr txBox="1">
            <a:spLocks noChangeArrowheads="1"/>
          </p:cNvSpPr>
          <p:nvPr/>
        </p:nvSpPr>
        <p:spPr bwMode="auto">
          <a:xfrm>
            <a:off x="7086600" y="2590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VnTime" panose="020B7200000000000000" pitchFamily="34" charset="0"/>
              </a:rPr>
              <a:t>45</a:t>
            </a:r>
            <a:r>
              <a:rPr lang="en-US" altLang="en-US" sz="2400" b="1" baseline="30000">
                <a:solidFill>
                  <a:srgbClr val="FF3300"/>
                </a:solidFill>
                <a:latin typeface=".VnTime" panose="020B7200000000000000" pitchFamily="34" charset="0"/>
              </a:rPr>
              <a:t>0</a:t>
            </a:r>
            <a:endParaRPr lang="en-US" altLang="en-US" sz="2400" b="1">
              <a:solidFill>
                <a:srgbClr val="FF3300"/>
              </a:solidFill>
              <a:latin typeface=".VnTime" panose="020B7200000000000000" pitchFamily="34" charset="0"/>
            </a:endParaRPr>
          </a:p>
        </p:txBody>
      </p:sp>
    </p:spTree>
    <p:extLst>
      <p:ext uri="{BB962C8B-B14F-4D97-AF65-F5344CB8AC3E}">
        <p14:creationId xmlns:p14="http://schemas.microsoft.com/office/powerpoint/2010/main" val="2690219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515"/>
                                        </p:tgtEl>
                                        <p:attrNameLst>
                                          <p:attrName>style.visibility</p:attrName>
                                        </p:attrNameLst>
                                      </p:cBhvr>
                                      <p:to>
                                        <p:strVal val="visible"/>
                                      </p:to>
                                    </p:set>
                                    <p:animEffect transition="in" filter="wedge">
                                      <p:cBhvr>
                                        <p:cTn id="7" dur="2000"/>
                                        <p:tgtEl>
                                          <p:spTgt spid="20515"/>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5023"/>
                                        </p:tgtEl>
                                        <p:attrNameLst>
                                          <p:attrName>style.visibility</p:attrName>
                                        </p:attrNameLst>
                                      </p:cBhvr>
                                      <p:to>
                                        <p:strVal val="visible"/>
                                      </p:to>
                                    </p:set>
                                    <p:animEffect transition="in" filter="slide(fromBottom)">
                                      <p:cBhvr>
                                        <p:cTn id="11" dur="500"/>
                                        <p:tgtEl>
                                          <p:spTgt spid="85023"/>
                                        </p:tgtEl>
                                      </p:cBhvr>
                                    </p:animEffect>
                                  </p:childTnLst>
                                </p:cTn>
                              </p:par>
                            </p:childTnLst>
                          </p:cTn>
                        </p:par>
                        <p:par>
                          <p:cTn id="12" fill="hold" nodeType="afterGroup">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85025"/>
                                        </p:tgtEl>
                                        <p:attrNameLst>
                                          <p:attrName>style.visibility</p:attrName>
                                        </p:attrNameLst>
                                      </p:cBhvr>
                                      <p:to>
                                        <p:strVal val="visible"/>
                                      </p:to>
                                    </p:set>
                                    <p:animEffect transition="in" filter="slide(fromBottom)">
                                      <p:cBhvr>
                                        <p:cTn id="15" dur="500"/>
                                        <p:tgtEl>
                                          <p:spTgt spid="85025"/>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85024"/>
                                        </p:tgtEl>
                                        <p:attrNameLst>
                                          <p:attrName>style.visibility</p:attrName>
                                        </p:attrNameLst>
                                      </p:cBhvr>
                                      <p:to>
                                        <p:strVal val="visible"/>
                                      </p:to>
                                    </p:set>
                                    <p:animEffect transition="in" filter="slide(fromBottom)">
                                      <p:cBhvr>
                                        <p:cTn id="19" dur="500"/>
                                        <p:tgtEl>
                                          <p:spTgt spid="85024"/>
                                        </p:tgtEl>
                                      </p:cBhvr>
                                    </p:animEffect>
                                  </p:childTnLst>
                                </p:cTn>
                              </p:par>
                            </p:childTnLst>
                          </p:cTn>
                        </p:par>
                        <p:par>
                          <p:cTn id="20" fill="hold" nodeType="afterGroup">
                            <p:stCondLst>
                              <p:cond delay="3500"/>
                            </p:stCondLst>
                            <p:childTnLst>
                              <p:par>
                                <p:cTn id="21" presetID="12" presetClass="entr" presetSubtype="4" fill="hold" grpId="0" nodeType="afterEffect">
                                  <p:stCondLst>
                                    <p:cond delay="0"/>
                                  </p:stCondLst>
                                  <p:childTnLst>
                                    <p:set>
                                      <p:cBhvr>
                                        <p:cTn id="22" dur="1" fill="hold">
                                          <p:stCondLst>
                                            <p:cond delay="0"/>
                                          </p:stCondLst>
                                        </p:cTn>
                                        <p:tgtEl>
                                          <p:spTgt spid="85026"/>
                                        </p:tgtEl>
                                        <p:attrNameLst>
                                          <p:attrName>style.visibility</p:attrName>
                                        </p:attrNameLst>
                                      </p:cBhvr>
                                      <p:to>
                                        <p:strVal val="visible"/>
                                      </p:to>
                                    </p:set>
                                    <p:animEffect transition="in" filter="slide(fromBottom)">
                                      <p:cBhvr>
                                        <p:cTn id="23" dur="500"/>
                                        <p:tgtEl>
                                          <p:spTgt spid="850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16"/>
                                        </p:tgtEl>
                                        <p:attrNameLst>
                                          <p:attrName>style.visibility</p:attrName>
                                        </p:attrNameLst>
                                      </p:cBhvr>
                                      <p:to>
                                        <p:strVal val="visible"/>
                                      </p:to>
                                    </p:set>
                                    <p:animEffect transition="in" filter="fade">
                                      <p:cBhvr>
                                        <p:cTn id="28" dur="1000"/>
                                        <p:tgtEl>
                                          <p:spTgt spid="20516"/>
                                        </p:tgtEl>
                                      </p:cBhvr>
                                    </p:animEffect>
                                    <p:anim calcmode="lin" valueType="num">
                                      <p:cBhvr>
                                        <p:cTn id="29" dur="1000" fill="hold"/>
                                        <p:tgtEl>
                                          <p:spTgt spid="20516"/>
                                        </p:tgtEl>
                                        <p:attrNameLst>
                                          <p:attrName>ppt_x</p:attrName>
                                        </p:attrNameLst>
                                      </p:cBhvr>
                                      <p:tavLst>
                                        <p:tav tm="0">
                                          <p:val>
                                            <p:strVal val="#ppt_x"/>
                                          </p:val>
                                        </p:tav>
                                        <p:tav tm="100000">
                                          <p:val>
                                            <p:strVal val="#ppt_x"/>
                                          </p:val>
                                        </p:tav>
                                      </p:tavLst>
                                    </p:anim>
                                    <p:anim calcmode="lin" valueType="num">
                                      <p:cBhvr>
                                        <p:cTn id="30" dur="1000" fill="hold"/>
                                        <p:tgtEl>
                                          <p:spTgt spid="205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3" grpId="0" animBg="1"/>
      <p:bldP spid="85024" grpId="0" animBg="1"/>
      <p:bldP spid="85025" grpId="0"/>
      <p:bldP spid="85026" grpId="0"/>
      <p:bldP spid="205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6" descr="IMG0094A_2"/>
          <p:cNvPicPr>
            <a:picLocks noGrp="1" noChangeAspect="1" noChangeArrowheads="1"/>
          </p:cNvPicPr>
          <p:nvPr>
            <p:ph sz="half" idx="4294967295"/>
          </p:nvPr>
        </p:nvPicPr>
        <p:blipFill>
          <a:blip r:embed="rId2">
            <a:lum contrast="66000"/>
            <a:extLst>
              <a:ext uri="{28A0092B-C50C-407E-A947-70E740481C1C}">
                <a14:useLocalDpi xmlns:a14="http://schemas.microsoft.com/office/drawing/2010/main" val="0"/>
              </a:ext>
            </a:extLst>
          </a:blip>
          <a:srcRect/>
          <a:stretch>
            <a:fillRect/>
          </a:stretch>
        </p:blipFill>
        <p:spPr>
          <a:xfrm>
            <a:off x="180303" y="2057400"/>
            <a:ext cx="4773367" cy="4171950"/>
          </a:xfrm>
        </p:spPr>
      </p:pic>
      <p:graphicFrame>
        <p:nvGraphicFramePr>
          <p:cNvPr id="21538" name="Group 34"/>
          <p:cNvGraphicFramePr>
            <a:graphicFrameLocks noGrp="1"/>
          </p:cNvGraphicFramePr>
          <p:nvPr>
            <p:ph sz="half" idx="4294967295"/>
          </p:nvPr>
        </p:nvGraphicFramePr>
        <p:xfrm>
          <a:off x="5345113" y="1905000"/>
          <a:ext cx="3446462" cy="1314450"/>
        </p:xfrm>
        <a:graphic>
          <a:graphicData uri="http://schemas.openxmlformats.org/drawingml/2006/table">
            <a:tbl>
              <a:tblPr/>
              <a:tblGrid>
                <a:gridCol w="1355725">
                  <a:extLst>
                    <a:ext uri="{9D8B030D-6E8A-4147-A177-3AD203B41FA5}">
                      <a16:colId xmlns:a16="http://schemas.microsoft.com/office/drawing/2014/main" val="20000"/>
                    </a:ext>
                  </a:extLst>
                </a:gridCol>
                <a:gridCol w="2090737">
                  <a:extLst>
                    <a:ext uri="{9D8B030D-6E8A-4147-A177-3AD203B41FA5}">
                      <a16:colId xmlns:a16="http://schemas.microsoft.com/office/drawing/2014/main" val="20001"/>
                    </a:ext>
                  </a:extLst>
                </a:gridCol>
              </a:tblGrid>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Góc tới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Góc phản xạ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30</a:t>
                      </a:r>
                      <a:r>
                        <a:rPr kumimoji="0" lang="en-US" sz="2400" b="1" i="0" u="none" strike="noStrike" cap="none" normalizeH="0" baseline="30000">
                          <a:ln>
                            <a:noFill/>
                          </a:ln>
                          <a:solidFill>
                            <a:srgbClr val="FF0000"/>
                          </a:solidFill>
                          <a:effectLst/>
                          <a:latin typeface="Times New Roman" pitchFamily="18" charset="0"/>
                        </a:rPr>
                        <a:t>o</a:t>
                      </a:r>
                      <a:endParaRPr kumimoji="0" lang="en-US" sz="2400" b="1" i="0" u="none" strike="noStrike" cap="none" normalizeH="0" baseline="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427" name="Line 26"/>
          <p:cNvSpPr>
            <a:spLocks noChangeShapeType="1"/>
          </p:cNvSpPr>
          <p:nvPr/>
        </p:nvSpPr>
        <p:spPr bwMode="auto">
          <a:xfrm flipH="1">
            <a:off x="2373313" y="2781300"/>
            <a:ext cx="17462" cy="300990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Text Box 27"/>
          <p:cNvSpPr txBox="1">
            <a:spLocks noChangeArrowheads="1"/>
          </p:cNvSpPr>
          <p:nvPr/>
        </p:nvSpPr>
        <p:spPr bwMode="auto">
          <a:xfrm>
            <a:off x="3587750" y="4433888"/>
            <a:ext cx="492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rPr>
              <a:t>S</a:t>
            </a:r>
          </a:p>
        </p:txBody>
      </p:sp>
      <p:sp>
        <p:nvSpPr>
          <p:cNvPr id="17429" name="Text Box 28"/>
          <p:cNvSpPr txBox="1">
            <a:spLocks noChangeArrowheads="1"/>
          </p:cNvSpPr>
          <p:nvPr/>
        </p:nvSpPr>
        <p:spPr bwMode="auto">
          <a:xfrm>
            <a:off x="2320925" y="2057400"/>
            <a:ext cx="492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baseline="-25000">
                <a:solidFill>
                  <a:srgbClr val="0000CC"/>
                </a:solidFill>
                <a:latin typeface="Times New Roman" panose="02020603050405020304" pitchFamily="18" charset="0"/>
              </a:rPr>
              <a:t>I</a:t>
            </a:r>
          </a:p>
        </p:txBody>
      </p:sp>
      <p:sp>
        <p:nvSpPr>
          <p:cNvPr id="17430" name="Text Box 29"/>
          <p:cNvSpPr txBox="1">
            <a:spLocks noChangeArrowheads="1"/>
          </p:cNvSpPr>
          <p:nvPr/>
        </p:nvSpPr>
        <p:spPr bwMode="auto">
          <a:xfrm>
            <a:off x="2390775" y="51054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CC"/>
                </a:solidFill>
              </a:rPr>
              <a:t>N</a:t>
            </a:r>
          </a:p>
        </p:txBody>
      </p:sp>
      <p:sp>
        <p:nvSpPr>
          <p:cNvPr id="17431" name="Text Box 30"/>
          <p:cNvSpPr txBox="1">
            <a:spLocks noChangeArrowheads="1"/>
          </p:cNvSpPr>
          <p:nvPr/>
        </p:nvSpPr>
        <p:spPr bwMode="auto">
          <a:xfrm>
            <a:off x="703263" y="4510088"/>
            <a:ext cx="492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rPr>
              <a:t>R</a:t>
            </a:r>
          </a:p>
        </p:txBody>
      </p:sp>
      <p:sp>
        <p:nvSpPr>
          <p:cNvPr id="86047" name="Freeform 31"/>
          <p:cNvSpPr>
            <a:spLocks/>
          </p:cNvSpPr>
          <p:nvPr/>
        </p:nvSpPr>
        <p:spPr bwMode="auto">
          <a:xfrm>
            <a:off x="2390775" y="3429000"/>
            <a:ext cx="422275" cy="228600"/>
          </a:xfrm>
          <a:custGeom>
            <a:avLst/>
            <a:gdLst>
              <a:gd name="T0" fmla="*/ 2147483647 w 180"/>
              <a:gd name="T1" fmla="*/ 0 h 109"/>
              <a:gd name="T2" fmla="*/ 0 w 180"/>
              <a:gd name="T3" fmla="*/ 2147483647 h 109"/>
              <a:gd name="T4" fmla="*/ 0 60000 65536"/>
              <a:gd name="T5" fmla="*/ 0 60000 65536"/>
              <a:gd name="T6" fmla="*/ 0 w 180"/>
              <a:gd name="T7" fmla="*/ 0 h 109"/>
              <a:gd name="T8" fmla="*/ 180 w 180"/>
              <a:gd name="T9" fmla="*/ 109 h 109"/>
            </a:gdLst>
            <a:ahLst/>
            <a:cxnLst>
              <a:cxn ang="T4">
                <a:pos x="T0" y="T1"/>
              </a:cxn>
              <a:cxn ang="T5">
                <a:pos x="T2" y="T3"/>
              </a:cxn>
            </a:cxnLst>
            <a:rect l="T6" t="T7" r="T8" b="T9"/>
            <a:pathLst>
              <a:path w="180" h="109">
                <a:moveTo>
                  <a:pt x="180" y="0"/>
                </a:moveTo>
                <a:cubicBezTo>
                  <a:pt x="144" y="109"/>
                  <a:pt x="115" y="96"/>
                  <a:pt x="0" y="9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48" name="Freeform 32"/>
          <p:cNvSpPr>
            <a:spLocks/>
          </p:cNvSpPr>
          <p:nvPr/>
        </p:nvSpPr>
        <p:spPr bwMode="auto">
          <a:xfrm>
            <a:off x="1898650" y="3581400"/>
            <a:ext cx="492125" cy="274638"/>
          </a:xfrm>
          <a:custGeom>
            <a:avLst/>
            <a:gdLst>
              <a:gd name="T0" fmla="*/ 2147483647 w 240"/>
              <a:gd name="T1" fmla="*/ 2147483647 h 134"/>
              <a:gd name="T2" fmla="*/ 2147483647 w 240"/>
              <a:gd name="T3" fmla="*/ 2147483647 h 134"/>
              <a:gd name="T4" fmla="*/ 2147483647 w 240"/>
              <a:gd name="T5" fmla="*/ 0 h 134"/>
              <a:gd name="T6" fmla="*/ 0 60000 65536"/>
              <a:gd name="T7" fmla="*/ 0 60000 65536"/>
              <a:gd name="T8" fmla="*/ 0 60000 65536"/>
              <a:gd name="T9" fmla="*/ 0 w 240"/>
              <a:gd name="T10" fmla="*/ 0 h 134"/>
              <a:gd name="T11" fmla="*/ 240 w 240"/>
              <a:gd name="T12" fmla="*/ 134 h 134"/>
            </a:gdLst>
            <a:ahLst/>
            <a:cxnLst>
              <a:cxn ang="T6">
                <a:pos x="T0" y="T1"/>
              </a:cxn>
              <a:cxn ang="T7">
                <a:pos x="T2" y="T3"/>
              </a:cxn>
              <a:cxn ang="T8">
                <a:pos x="T4" y="T5"/>
              </a:cxn>
            </a:cxnLst>
            <a:rect l="T9" t="T10" r="T11" b="T12"/>
            <a:pathLst>
              <a:path w="240" h="134">
                <a:moveTo>
                  <a:pt x="240" y="48"/>
                </a:moveTo>
                <a:cubicBezTo>
                  <a:pt x="196" y="113"/>
                  <a:pt x="106" y="134"/>
                  <a:pt x="24" y="84"/>
                </a:cubicBezTo>
                <a:cubicBezTo>
                  <a:pt x="0" y="69"/>
                  <a:pt x="24" y="28"/>
                  <a:pt x="24"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49" name="Text Box 33"/>
          <p:cNvSpPr txBox="1">
            <a:spLocks noChangeArrowheads="1"/>
          </p:cNvSpPr>
          <p:nvPr/>
        </p:nvSpPr>
        <p:spPr bwMode="auto">
          <a:xfrm>
            <a:off x="2532063" y="3611563"/>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86050" name="Text Box 34"/>
          <p:cNvSpPr txBox="1">
            <a:spLocks noChangeArrowheads="1"/>
          </p:cNvSpPr>
          <p:nvPr/>
        </p:nvSpPr>
        <p:spPr bwMode="auto">
          <a:xfrm>
            <a:off x="1863725" y="3752850"/>
            <a:ext cx="546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21539" name="Text Box 35"/>
          <p:cNvSpPr txBox="1">
            <a:spLocks noChangeArrowheads="1"/>
          </p:cNvSpPr>
          <p:nvPr/>
        </p:nvSpPr>
        <p:spPr bwMode="auto">
          <a:xfrm>
            <a:off x="7010400" y="2514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VnTime" panose="020B7200000000000000" pitchFamily="34" charset="0"/>
              </a:rPr>
              <a:t>30</a:t>
            </a:r>
            <a:r>
              <a:rPr lang="en-US" altLang="en-US" sz="2400" b="1" baseline="30000">
                <a:solidFill>
                  <a:srgbClr val="FF3300"/>
                </a:solidFill>
                <a:latin typeface=".VnTime" panose="020B7200000000000000" pitchFamily="34" charset="0"/>
              </a:rPr>
              <a:t>0</a:t>
            </a:r>
            <a:endParaRPr lang="en-US" altLang="en-US" sz="2400" b="1">
              <a:solidFill>
                <a:srgbClr val="FF3300"/>
              </a:solidFill>
              <a:latin typeface=".VnTime" panose="020B7200000000000000" pitchFamily="34" charset="0"/>
            </a:endParaRPr>
          </a:p>
        </p:txBody>
      </p:sp>
    </p:spTree>
    <p:extLst>
      <p:ext uri="{BB962C8B-B14F-4D97-AF65-F5344CB8AC3E}">
        <p14:creationId xmlns:p14="http://schemas.microsoft.com/office/powerpoint/2010/main" val="4184335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38"/>
                                        </p:tgtEl>
                                        <p:attrNameLst>
                                          <p:attrName>style.visibility</p:attrName>
                                        </p:attrNameLst>
                                      </p:cBhvr>
                                      <p:to>
                                        <p:strVal val="visible"/>
                                      </p:to>
                                    </p:set>
                                    <p:animEffect transition="in" filter="wedge">
                                      <p:cBhvr>
                                        <p:cTn id="7" dur="2000"/>
                                        <p:tgtEl>
                                          <p:spTgt spid="21538"/>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6047"/>
                                        </p:tgtEl>
                                        <p:attrNameLst>
                                          <p:attrName>style.visibility</p:attrName>
                                        </p:attrNameLst>
                                      </p:cBhvr>
                                      <p:to>
                                        <p:strVal val="visible"/>
                                      </p:to>
                                    </p:set>
                                    <p:animEffect transition="in" filter="slide(fromBottom)">
                                      <p:cBhvr>
                                        <p:cTn id="11" dur="500"/>
                                        <p:tgtEl>
                                          <p:spTgt spid="86047"/>
                                        </p:tgtEl>
                                      </p:cBhvr>
                                    </p:animEffect>
                                  </p:childTnLst>
                                </p:cTn>
                              </p:par>
                            </p:childTnLst>
                          </p:cTn>
                        </p:par>
                        <p:par>
                          <p:cTn id="12" fill="hold" nodeType="afterGroup">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86049"/>
                                        </p:tgtEl>
                                        <p:attrNameLst>
                                          <p:attrName>style.visibility</p:attrName>
                                        </p:attrNameLst>
                                      </p:cBhvr>
                                      <p:to>
                                        <p:strVal val="visible"/>
                                      </p:to>
                                    </p:set>
                                    <p:animEffect transition="in" filter="slide(fromBottom)">
                                      <p:cBhvr>
                                        <p:cTn id="15" dur="500"/>
                                        <p:tgtEl>
                                          <p:spTgt spid="86049"/>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86048"/>
                                        </p:tgtEl>
                                        <p:attrNameLst>
                                          <p:attrName>style.visibility</p:attrName>
                                        </p:attrNameLst>
                                      </p:cBhvr>
                                      <p:to>
                                        <p:strVal val="visible"/>
                                      </p:to>
                                    </p:set>
                                    <p:animEffect transition="in" filter="slide(fromBottom)">
                                      <p:cBhvr>
                                        <p:cTn id="19" dur="500"/>
                                        <p:tgtEl>
                                          <p:spTgt spid="86048"/>
                                        </p:tgtEl>
                                      </p:cBhvr>
                                    </p:animEffect>
                                  </p:childTnLst>
                                </p:cTn>
                              </p:par>
                            </p:childTnLst>
                          </p:cTn>
                        </p:par>
                        <p:par>
                          <p:cTn id="20" fill="hold" nodeType="afterGroup">
                            <p:stCondLst>
                              <p:cond delay="3500"/>
                            </p:stCondLst>
                            <p:childTnLst>
                              <p:par>
                                <p:cTn id="21" presetID="12" presetClass="entr" presetSubtype="4" fill="hold" grpId="0" nodeType="afterEffect">
                                  <p:stCondLst>
                                    <p:cond delay="0"/>
                                  </p:stCondLst>
                                  <p:childTnLst>
                                    <p:set>
                                      <p:cBhvr>
                                        <p:cTn id="22" dur="1" fill="hold">
                                          <p:stCondLst>
                                            <p:cond delay="0"/>
                                          </p:stCondLst>
                                        </p:cTn>
                                        <p:tgtEl>
                                          <p:spTgt spid="86050"/>
                                        </p:tgtEl>
                                        <p:attrNameLst>
                                          <p:attrName>style.visibility</p:attrName>
                                        </p:attrNameLst>
                                      </p:cBhvr>
                                      <p:to>
                                        <p:strVal val="visible"/>
                                      </p:to>
                                    </p:set>
                                    <p:animEffect transition="in" filter="slide(fromBottom)">
                                      <p:cBhvr>
                                        <p:cTn id="23" dur="500"/>
                                        <p:tgtEl>
                                          <p:spTgt spid="860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1539">
                                            <p:txEl>
                                              <p:pRg st="0" end="0"/>
                                            </p:txEl>
                                          </p:spTgt>
                                        </p:tgtEl>
                                        <p:attrNameLst>
                                          <p:attrName>style.visibility</p:attrName>
                                        </p:attrNameLst>
                                      </p:cBhvr>
                                      <p:to>
                                        <p:strVal val="visible"/>
                                      </p:to>
                                    </p:set>
                                    <p:animEffect transition="in" filter="fade">
                                      <p:cBhvr>
                                        <p:cTn id="28" dur="1000"/>
                                        <p:tgtEl>
                                          <p:spTgt spid="21539">
                                            <p:txEl>
                                              <p:pRg st="0" end="0"/>
                                            </p:txEl>
                                          </p:spTgt>
                                        </p:tgtEl>
                                      </p:cBhvr>
                                    </p:animEffect>
                                    <p:anim calcmode="lin" valueType="num">
                                      <p:cBhvr>
                                        <p:cTn id="29" dur="1000" fill="hold"/>
                                        <p:tgtEl>
                                          <p:spTgt spid="2153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5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7" grpId="0" animBg="1"/>
      <p:bldP spid="86048" grpId="0" animBg="1"/>
      <p:bldP spid="86049" grpId="0"/>
      <p:bldP spid="860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119" descr="IMG008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76413"/>
            <a:ext cx="371633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Line 120"/>
          <p:cNvSpPr>
            <a:spLocks noChangeShapeType="1"/>
          </p:cNvSpPr>
          <p:nvPr/>
        </p:nvSpPr>
        <p:spPr bwMode="auto">
          <a:xfrm>
            <a:off x="7192963" y="2794000"/>
            <a:ext cx="0" cy="198120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Text Box 121"/>
          <p:cNvSpPr txBox="1">
            <a:spLocks noChangeArrowheads="1"/>
          </p:cNvSpPr>
          <p:nvPr/>
        </p:nvSpPr>
        <p:spPr bwMode="auto">
          <a:xfrm>
            <a:off x="8483600" y="3922713"/>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rPr>
              <a:t>S</a:t>
            </a:r>
          </a:p>
        </p:txBody>
      </p:sp>
      <p:sp>
        <p:nvSpPr>
          <p:cNvPr id="18444" name="Text Box 122"/>
          <p:cNvSpPr txBox="1">
            <a:spLocks noChangeArrowheads="1"/>
          </p:cNvSpPr>
          <p:nvPr/>
        </p:nvSpPr>
        <p:spPr bwMode="auto">
          <a:xfrm>
            <a:off x="7204075" y="2520950"/>
            <a:ext cx="454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latin typeface="Times New Roman" panose="02020603050405020304" pitchFamily="18" charset="0"/>
              </a:rPr>
              <a:t>I</a:t>
            </a:r>
          </a:p>
        </p:txBody>
      </p:sp>
      <p:sp>
        <p:nvSpPr>
          <p:cNvPr id="18445" name="Text Box 126"/>
          <p:cNvSpPr txBox="1">
            <a:spLocks noChangeArrowheads="1"/>
          </p:cNvSpPr>
          <p:nvPr/>
        </p:nvSpPr>
        <p:spPr bwMode="auto">
          <a:xfrm>
            <a:off x="7192963" y="4746625"/>
            <a:ext cx="388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CC"/>
                </a:solidFill>
              </a:rPr>
              <a:t>N</a:t>
            </a:r>
          </a:p>
        </p:txBody>
      </p:sp>
      <p:grpSp>
        <p:nvGrpSpPr>
          <p:cNvPr id="18446" name="Group 127"/>
          <p:cNvGrpSpPr>
            <a:grpSpLocks/>
          </p:cNvGrpSpPr>
          <p:nvPr/>
        </p:nvGrpSpPr>
        <p:grpSpPr bwMode="auto">
          <a:xfrm rot="17962002" flipH="1">
            <a:off x="7735888" y="3489325"/>
            <a:ext cx="230187" cy="112713"/>
            <a:chOff x="5376" y="2496"/>
            <a:chExt cx="192" cy="144"/>
          </a:xfrm>
        </p:grpSpPr>
        <p:sp>
          <p:nvSpPr>
            <p:cNvPr id="18480" name="Line 128"/>
            <p:cNvSpPr>
              <a:spLocks noChangeShapeType="1"/>
            </p:cNvSpPr>
            <p:nvPr/>
          </p:nvSpPr>
          <p:spPr bwMode="auto">
            <a:xfrm flipH="1">
              <a:off x="5376" y="2496"/>
              <a:ext cx="48" cy="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129"/>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7" name="Text Box 130"/>
          <p:cNvSpPr txBox="1">
            <a:spLocks noChangeArrowheads="1"/>
          </p:cNvSpPr>
          <p:nvPr/>
        </p:nvSpPr>
        <p:spPr bwMode="auto">
          <a:xfrm>
            <a:off x="5437188" y="4086225"/>
            <a:ext cx="454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0000"/>
                </a:solidFill>
              </a:rPr>
              <a:t>R</a:t>
            </a:r>
          </a:p>
        </p:txBody>
      </p:sp>
      <p:grpSp>
        <p:nvGrpSpPr>
          <p:cNvPr id="18448" name="Group 131"/>
          <p:cNvGrpSpPr>
            <a:grpSpLocks/>
          </p:cNvGrpSpPr>
          <p:nvPr/>
        </p:nvGrpSpPr>
        <p:grpSpPr bwMode="auto">
          <a:xfrm rot="21590281" flipV="1">
            <a:off x="6432550" y="3367088"/>
            <a:ext cx="196850" cy="177800"/>
            <a:chOff x="5376" y="2496"/>
            <a:chExt cx="192" cy="144"/>
          </a:xfrm>
        </p:grpSpPr>
        <p:sp>
          <p:nvSpPr>
            <p:cNvPr id="18478" name="Line 132"/>
            <p:cNvSpPr>
              <a:spLocks noChangeShapeType="1"/>
            </p:cNvSpPr>
            <p:nvPr/>
          </p:nvSpPr>
          <p:spPr bwMode="auto">
            <a:xfrm flipH="1">
              <a:off x="5376" y="2496"/>
              <a:ext cx="48" cy="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133"/>
            <p:cNvSpPr>
              <a:spLocks noChangeShapeType="1"/>
            </p:cNvSpPr>
            <p:nvPr/>
          </p:nvSpPr>
          <p:spPr bwMode="auto">
            <a:xfrm>
              <a:off x="5424" y="2496"/>
              <a:ext cx="144"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 name="Freeform 134"/>
          <p:cNvSpPr>
            <a:spLocks/>
          </p:cNvSpPr>
          <p:nvPr/>
        </p:nvSpPr>
        <p:spPr bwMode="auto">
          <a:xfrm>
            <a:off x="7204075" y="3051175"/>
            <a:ext cx="242888" cy="173038"/>
          </a:xfrm>
          <a:custGeom>
            <a:avLst/>
            <a:gdLst>
              <a:gd name="T0" fmla="*/ 2147483647 w 180"/>
              <a:gd name="T1" fmla="*/ 0 h 109"/>
              <a:gd name="T2" fmla="*/ 0 w 180"/>
              <a:gd name="T3" fmla="*/ 2147483647 h 109"/>
              <a:gd name="T4" fmla="*/ 0 60000 65536"/>
              <a:gd name="T5" fmla="*/ 0 60000 65536"/>
              <a:gd name="T6" fmla="*/ 0 w 180"/>
              <a:gd name="T7" fmla="*/ 0 h 109"/>
              <a:gd name="T8" fmla="*/ 180 w 180"/>
              <a:gd name="T9" fmla="*/ 109 h 109"/>
            </a:gdLst>
            <a:ahLst/>
            <a:cxnLst>
              <a:cxn ang="T4">
                <a:pos x="T0" y="T1"/>
              </a:cxn>
              <a:cxn ang="T5">
                <a:pos x="T2" y="T3"/>
              </a:cxn>
            </a:cxnLst>
            <a:rect l="T6" t="T7" r="T8" b="T9"/>
            <a:pathLst>
              <a:path w="180" h="109">
                <a:moveTo>
                  <a:pt x="180" y="0"/>
                </a:moveTo>
                <a:cubicBezTo>
                  <a:pt x="144" y="109"/>
                  <a:pt x="115" y="96"/>
                  <a:pt x="0" y="9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36"/>
          <p:cNvSpPr>
            <a:spLocks/>
          </p:cNvSpPr>
          <p:nvPr/>
        </p:nvSpPr>
        <p:spPr bwMode="auto">
          <a:xfrm>
            <a:off x="6856413" y="3063875"/>
            <a:ext cx="325437" cy="212725"/>
          </a:xfrm>
          <a:custGeom>
            <a:avLst/>
            <a:gdLst>
              <a:gd name="T0" fmla="*/ 2147483647 w 240"/>
              <a:gd name="T1" fmla="*/ 2147483647 h 134"/>
              <a:gd name="T2" fmla="*/ 2147483647 w 240"/>
              <a:gd name="T3" fmla="*/ 2147483647 h 134"/>
              <a:gd name="T4" fmla="*/ 2147483647 w 240"/>
              <a:gd name="T5" fmla="*/ 0 h 134"/>
              <a:gd name="T6" fmla="*/ 0 60000 65536"/>
              <a:gd name="T7" fmla="*/ 0 60000 65536"/>
              <a:gd name="T8" fmla="*/ 0 60000 65536"/>
              <a:gd name="T9" fmla="*/ 0 w 240"/>
              <a:gd name="T10" fmla="*/ 0 h 134"/>
              <a:gd name="T11" fmla="*/ 240 w 240"/>
              <a:gd name="T12" fmla="*/ 134 h 134"/>
            </a:gdLst>
            <a:ahLst/>
            <a:cxnLst>
              <a:cxn ang="T6">
                <a:pos x="T0" y="T1"/>
              </a:cxn>
              <a:cxn ang="T7">
                <a:pos x="T2" y="T3"/>
              </a:cxn>
              <a:cxn ang="T8">
                <a:pos x="T4" y="T5"/>
              </a:cxn>
            </a:cxnLst>
            <a:rect l="T9" t="T10" r="T11" b="T12"/>
            <a:pathLst>
              <a:path w="240" h="134">
                <a:moveTo>
                  <a:pt x="240" y="48"/>
                </a:moveTo>
                <a:cubicBezTo>
                  <a:pt x="196" y="113"/>
                  <a:pt x="106" y="134"/>
                  <a:pt x="24" y="84"/>
                </a:cubicBezTo>
                <a:cubicBezTo>
                  <a:pt x="0" y="69"/>
                  <a:pt x="24" y="28"/>
                  <a:pt x="24"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 Box 137"/>
          <p:cNvSpPr txBox="1">
            <a:spLocks noChangeArrowheads="1"/>
          </p:cNvSpPr>
          <p:nvPr/>
        </p:nvSpPr>
        <p:spPr bwMode="auto">
          <a:xfrm>
            <a:off x="7294563" y="3241675"/>
            <a:ext cx="3889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sp>
        <p:nvSpPr>
          <p:cNvPr id="27" name="Text Box 138"/>
          <p:cNvSpPr txBox="1">
            <a:spLocks noChangeArrowheads="1"/>
          </p:cNvSpPr>
          <p:nvPr/>
        </p:nvSpPr>
        <p:spPr bwMode="auto">
          <a:xfrm>
            <a:off x="6737350" y="3236913"/>
            <a:ext cx="503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i’</a:t>
            </a:r>
          </a:p>
        </p:txBody>
      </p:sp>
      <p:grpSp>
        <p:nvGrpSpPr>
          <p:cNvPr id="28" name="Group 113"/>
          <p:cNvGrpSpPr>
            <a:grpSpLocks/>
          </p:cNvGrpSpPr>
          <p:nvPr/>
        </p:nvGrpSpPr>
        <p:grpSpPr bwMode="auto">
          <a:xfrm>
            <a:off x="516369" y="795338"/>
            <a:ext cx="3159125" cy="539750"/>
            <a:chOff x="1375" y="774"/>
            <a:chExt cx="2335" cy="340"/>
          </a:xfrm>
        </p:grpSpPr>
        <p:sp>
          <p:nvSpPr>
            <p:cNvPr id="18475" name="Text Box 110"/>
            <p:cNvSpPr txBox="1">
              <a:spLocks noChangeArrowheads="1"/>
            </p:cNvSpPr>
            <p:nvPr/>
          </p:nvSpPr>
          <p:spPr bwMode="auto">
            <a:xfrm>
              <a:off x="1375" y="784"/>
              <a:ext cx="233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rPr>
                <a:t>SIN = </a:t>
              </a:r>
              <a:r>
                <a:rPr lang="en-US" altLang="en-US" sz="2800" b="1" dirty="0" err="1">
                  <a:solidFill>
                    <a:srgbClr val="0000FF"/>
                  </a:solidFill>
                  <a:latin typeface="Times New Roman" panose="02020603050405020304" pitchFamily="18" charset="0"/>
                </a:rPr>
                <a:t>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gọi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góc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tới</a:t>
              </a:r>
              <a:endParaRPr lang="en-US" altLang="en-US" sz="2800" b="1" dirty="0">
                <a:solidFill>
                  <a:srgbClr val="0000FF"/>
                </a:solidFill>
                <a:latin typeface="Times New Roman" panose="02020603050405020304" pitchFamily="18" charset="0"/>
              </a:endParaRPr>
            </a:p>
          </p:txBody>
        </p:sp>
        <p:sp>
          <p:nvSpPr>
            <p:cNvPr id="18476" name="Line 111"/>
            <p:cNvSpPr>
              <a:spLocks noChangeShapeType="1"/>
            </p:cNvSpPr>
            <p:nvPr/>
          </p:nvSpPr>
          <p:spPr bwMode="auto">
            <a:xfrm flipV="1">
              <a:off x="1528" y="774"/>
              <a:ext cx="151" cy="7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112"/>
            <p:cNvSpPr>
              <a:spLocks noChangeShapeType="1"/>
            </p:cNvSpPr>
            <p:nvPr/>
          </p:nvSpPr>
          <p:spPr bwMode="auto">
            <a:xfrm>
              <a:off x="1691" y="774"/>
              <a:ext cx="144" cy="7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72" name="Text Box 88"/>
          <p:cNvSpPr txBox="1">
            <a:spLocks noChangeArrowheads="1"/>
          </p:cNvSpPr>
          <p:nvPr/>
        </p:nvSpPr>
        <p:spPr bwMode="auto">
          <a:xfrm>
            <a:off x="364217" y="1712267"/>
            <a:ext cx="42640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rPr>
              <a:t>NIR = </a:t>
            </a:r>
            <a:r>
              <a:rPr lang="en-US" altLang="en-US" sz="2800" b="1" dirty="0" err="1">
                <a:solidFill>
                  <a:srgbClr val="0000FF"/>
                </a:solidFill>
                <a:latin typeface="Times New Roman" panose="02020603050405020304" pitchFamily="18" charset="0"/>
              </a:rPr>
              <a:t>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gọi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góc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xạ</a:t>
            </a:r>
            <a:endParaRPr lang="en-US" altLang="en-US" sz="2800" b="1" dirty="0">
              <a:solidFill>
                <a:srgbClr val="0000FF"/>
              </a:solidFill>
              <a:latin typeface="Times New Roman" panose="02020603050405020304" pitchFamily="18" charset="0"/>
            </a:endParaRPr>
          </a:p>
        </p:txBody>
      </p:sp>
      <p:grpSp>
        <p:nvGrpSpPr>
          <p:cNvPr id="2" name="Group 1"/>
          <p:cNvGrpSpPr/>
          <p:nvPr/>
        </p:nvGrpSpPr>
        <p:grpSpPr>
          <a:xfrm>
            <a:off x="516369" y="1755814"/>
            <a:ext cx="461097" cy="67229"/>
            <a:chOff x="516369" y="1755814"/>
            <a:chExt cx="461097" cy="67229"/>
          </a:xfrm>
        </p:grpSpPr>
        <p:sp>
          <p:nvSpPr>
            <p:cNvPr id="18473" name="Line 89"/>
            <p:cNvSpPr>
              <a:spLocks noChangeShapeType="1"/>
            </p:cNvSpPr>
            <p:nvPr/>
          </p:nvSpPr>
          <p:spPr bwMode="auto">
            <a:xfrm flipV="1">
              <a:off x="516369" y="1755814"/>
              <a:ext cx="272733" cy="6722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8474" name="Line 90"/>
            <p:cNvSpPr>
              <a:spLocks noChangeShapeType="1"/>
            </p:cNvSpPr>
            <p:nvPr/>
          </p:nvSpPr>
          <p:spPr bwMode="auto">
            <a:xfrm>
              <a:off x="771657" y="1758241"/>
              <a:ext cx="205809" cy="6480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51" name="Text Box 18"/>
          <p:cNvSpPr txBox="1">
            <a:spLocks noChangeArrowheads="1"/>
          </p:cNvSpPr>
          <p:nvPr/>
        </p:nvSpPr>
        <p:spPr bwMode="auto">
          <a:xfrm>
            <a:off x="3503613" y="3651250"/>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FF0000"/>
                </a:solidFill>
                <a:latin typeface="Times New Roman" panose="02020603050405020304" pitchFamily="18" charset="0"/>
                <a:cs typeface="Times New Roman" panose="02020603050405020304" pitchFamily="18" charset="0"/>
              </a:rPr>
              <a:t>60</a:t>
            </a:r>
            <a:r>
              <a:rPr lang="en-US" altLang="en-US" sz="2800" baseline="30000">
                <a:solidFill>
                  <a:srgbClr val="FF0000"/>
                </a:solidFill>
                <a:latin typeface="Times New Roman" panose="02020603050405020304" pitchFamily="18" charset="0"/>
                <a:cs typeface="Times New Roman" panose="02020603050405020304" pitchFamily="18" charset="0"/>
              </a:rPr>
              <a:t>0</a:t>
            </a:r>
            <a:endParaRPr lang="en-US" altLang="en-US" sz="2800">
              <a:solidFill>
                <a:srgbClr val="333399"/>
              </a:solidFill>
              <a:latin typeface="Times New Roman" panose="02020603050405020304" pitchFamily="18" charset="0"/>
              <a:cs typeface="Times New Roman" panose="02020603050405020304" pitchFamily="18" charset="0"/>
            </a:endParaRPr>
          </a:p>
        </p:txBody>
      </p:sp>
      <p:sp>
        <p:nvSpPr>
          <p:cNvPr id="52" name="Text Box 19"/>
          <p:cNvSpPr txBox="1">
            <a:spLocks noChangeArrowheads="1"/>
          </p:cNvSpPr>
          <p:nvPr/>
        </p:nvSpPr>
        <p:spPr bwMode="auto">
          <a:xfrm>
            <a:off x="3503613" y="4184650"/>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45</a:t>
            </a:r>
            <a:r>
              <a:rPr lang="en-US" altLang="en-US" sz="2800" baseline="30000">
                <a:solidFill>
                  <a:srgbClr val="FF0000"/>
                </a:solidFill>
                <a:latin typeface="Times New Roman" panose="02020603050405020304" pitchFamily="18" charset="0"/>
                <a:cs typeface="Times New Roman" panose="02020603050405020304" pitchFamily="18" charset="0"/>
              </a:rPr>
              <a:t>0</a:t>
            </a:r>
            <a:endParaRPr lang="en-US" altLang="en-US" sz="2800">
              <a:solidFill>
                <a:srgbClr val="333399"/>
              </a:solidFill>
              <a:latin typeface="Times New Roman" panose="02020603050405020304" pitchFamily="18" charset="0"/>
              <a:cs typeface="Times New Roman" panose="02020603050405020304" pitchFamily="18" charset="0"/>
            </a:endParaRPr>
          </a:p>
        </p:txBody>
      </p:sp>
      <p:sp>
        <p:nvSpPr>
          <p:cNvPr id="53" name="Text Box 20"/>
          <p:cNvSpPr txBox="1">
            <a:spLocks noChangeArrowheads="1"/>
          </p:cNvSpPr>
          <p:nvPr/>
        </p:nvSpPr>
        <p:spPr bwMode="auto">
          <a:xfrm>
            <a:off x="3503613" y="4794250"/>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30</a:t>
            </a:r>
            <a:r>
              <a:rPr lang="en-US" altLang="en-US" sz="2800" baseline="30000">
                <a:solidFill>
                  <a:srgbClr val="FF0000"/>
                </a:solidFill>
                <a:latin typeface="Times New Roman" panose="02020603050405020304" pitchFamily="18" charset="0"/>
                <a:cs typeface="Times New Roman" panose="02020603050405020304" pitchFamily="18" charset="0"/>
              </a:rPr>
              <a:t>0</a:t>
            </a:r>
            <a:endParaRPr lang="en-US" altLang="en-US" sz="2800">
              <a:solidFill>
                <a:srgbClr val="333399"/>
              </a:solidFill>
              <a:latin typeface="Times New Roman" panose="02020603050405020304" pitchFamily="18" charset="0"/>
              <a:cs typeface="Times New Roman" panose="02020603050405020304" pitchFamily="18" charset="0"/>
            </a:endParaRPr>
          </a:p>
        </p:txBody>
      </p:sp>
      <p:grpSp>
        <p:nvGrpSpPr>
          <p:cNvPr id="18458" name="Group 22"/>
          <p:cNvGrpSpPr>
            <a:grpSpLocks/>
          </p:cNvGrpSpPr>
          <p:nvPr/>
        </p:nvGrpSpPr>
        <p:grpSpPr bwMode="auto">
          <a:xfrm>
            <a:off x="533400" y="3082925"/>
            <a:ext cx="4646613" cy="2251075"/>
            <a:chOff x="1056" y="2112"/>
            <a:chExt cx="4055" cy="2016"/>
          </a:xfrm>
        </p:grpSpPr>
        <p:grpSp>
          <p:nvGrpSpPr>
            <p:cNvPr id="18461" name="Group 8"/>
            <p:cNvGrpSpPr>
              <a:grpSpLocks/>
            </p:cNvGrpSpPr>
            <p:nvPr/>
          </p:nvGrpSpPr>
          <p:grpSpPr bwMode="auto">
            <a:xfrm>
              <a:off x="1056" y="2112"/>
              <a:ext cx="4055" cy="2016"/>
              <a:chOff x="1056" y="2112"/>
              <a:chExt cx="4055" cy="2016"/>
            </a:xfrm>
          </p:grpSpPr>
          <p:sp>
            <p:nvSpPr>
              <p:cNvPr id="61" name="Rectangle 9"/>
              <p:cNvSpPr>
                <a:spLocks noChangeArrowheads="1"/>
              </p:cNvSpPr>
              <p:nvPr/>
            </p:nvSpPr>
            <p:spPr bwMode="auto">
              <a:xfrm>
                <a:off x="1056" y="2112"/>
                <a:ext cx="4025" cy="2016"/>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383">
                  <a:solidFill>
                    <a:srgbClr val="000000"/>
                  </a:solidFill>
                  <a:latin typeface="Times New Roman" panose="02020603050405020304" pitchFamily="18" charset="0"/>
                  <a:cs typeface="Times New Roman" panose="02020603050405020304" pitchFamily="18" charset="0"/>
                </a:endParaRPr>
              </a:p>
            </p:txBody>
          </p:sp>
          <p:sp>
            <p:nvSpPr>
              <p:cNvPr id="62" name="Line 10"/>
              <p:cNvSpPr>
                <a:spLocks noChangeShapeType="1"/>
              </p:cNvSpPr>
              <p:nvPr/>
            </p:nvSpPr>
            <p:spPr bwMode="auto">
              <a:xfrm>
                <a:off x="2907" y="2133"/>
                <a:ext cx="17" cy="1995"/>
              </a:xfrm>
              <a:prstGeom prst="line">
                <a:avLst/>
              </a:prstGeom>
              <a:noFill/>
              <a:ln w="9525">
                <a:solidFill>
                  <a:schemeClr val="tx1"/>
                </a:solidFill>
                <a:round/>
                <a:headEnd/>
                <a:tailEnd/>
              </a:ln>
            </p:spPr>
            <p:txBody>
              <a:bodyPr wrap="none" anchor="ctr"/>
              <a:lstStyle/>
              <a:p>
                <a:pPr>
                  <a:defRPr/>
                </a:pPr>
                <a:endParaRPr lang="en-US" sz="1950">
                  <a:solidFill>
                    <a:srgbClr val="000000"/>
                  </a:solidFill>
                  <a:latin typeface="Arial" charset="0"/>
                  <a:cs typeface="+mn-cs"/>
                </a:endParaRPr>
              </a:p>
            </p:txBody>
          </p:sp>
          <p:sp>
            <p:nvSpPr>
              <p:cNvPr id="63" name="Line 11"/>
              <p:cNvSpPr>
                <a:spLocks noChangeShapeType="1"/>
              </p:cNvSpPr>
              <p:nvPr/>
            </p:nvSpPr>
            <p:spPr bwMode="auto">
              <a:xfrm>
                <a:off x="1056" y="2639"/>
                <a:ext cx="4055" cy="0"/>
              </a:xfrm>
              <a:prstGeom prst="line">
                <a:avLst/>
              </a:prstGeom>
              <a:noFill/>
              <a:ln w="9525">
                <a:solidFill>
                  <a:schemeClr val="tx1"/>
                </a:solidFill>
                <a:round/>
                <a:headEnd/>
                <a:tailEnd/>
              </a:ln>
            </p:spPr>
            <p:txBody>
              <a:bodyPr wrap="none" anchor="ctr"/>
              <a:lstStyle/>
              <a:p>
                <a:pPr>
                  <a:defRPr/>
                </a:pPr>
                <a:endParaRPr lang="en-US" sz="1950">
                  <a:solidFill>
                    <a:srgbClr val="000000"/>
                  </a:solidFill>
                  <a:latin typeface="Arial" charset="0"/>
                  <a:cs typeface="+mn-cs"/>
                </a:endParaRPr>
              </a:p>
            </p:txBody>
          </p:sp>
          <p:sp>
            <p:nvSpPr>
              <p:cNvPr id="64" name="Line 12"/>
              <p:cNvSpPr>
                <a:spLocks noChangeShapeType="1"/>
              </p:cNvSpPr>
              <p:nvPr/>
            </p:nvSpPr>
            <p:spPr bwMode="auto">
              <a:xfrm>
                <a:off x="1056" y="3120"/>
                <a:ext cx="4055" cy="17"/>
              </a:xfrm>
              <a:prstGeom prst="line">
                <a:avLst/>
              </a:prstGeom>
              <a:noFill/>
              <a:ln w="9525">
                <a:solidFill>
                  <a:schemeClr val="tx1"/>
                </a:solidFill>
                <a:round/>
                <a:headEnd/>
                <a:tailEnd/>
              </a:ln>
            </p:spPr>
            <p:txBody>
              <a:bodyPr wrap="none" anchor="ctr"/>
              <a:lstStyle/>
              <a:p>
                <a:pPr>
                  <a:defRPr/>
                </a:pPr>
                <a:endParaRPr lang="en-US" sz="1950">
                  <a:solidFill>
                    <a:srgbClr val="000000"/>
                  </a:solidFill>
                  <a:latin typeface="Arial" charset="0"/>
                  <a:cs typeface="+mn-cs"/>
                </a:endParaRPr>
              </a:p>
            </p:txBody>
          </p:sp>
          <p:sp>
            <p:nvSpPr>
              <p:cNvPr id="65" name="Line 13"/>
              <p:cNvSpPr>
                <a:spLocks noChangeShapeType="1"/>
              </p:cNvSpPr>
              <p:nvPr/>
            </p:nvSpPr>
            <p:spPr bwMode="auto">
              <a:xfrm flipV="1">
                <a:off x="1056" y="3574"/>
                <a:ext cx="4025" cy="27"/>
              </a:xfrm>
              <a:prstGeom prst="line">
                <a:avLst/>
              </a:prstGeom>
              <a:noFill/>
              <a:ln w="9525">
                <a:solidFill>
                  <a:schemeClr val="tx1"/>
                </a:solidFill>
                <a:round/>
                <a:headEnd/>
                <a:tailEnd/>
              </a:ln>
            </p:spPr>
            <p:txBody>
              <a:bodyPr wrap="none" anchor="ctr"/>
              <a:lstStyle/>
              <a:p>
                <a:pPr>
                  <a:defRPr/>
                </a:pPr>
                <a:endParaRPr lang="en-US" sz="1950">
                  <a:solidFill>
                    <a:srgbClr val="000000"/>
                  </a:solidFill>
                  <a:latin typeface="Arial" charset="0"/>
                  <a:cs typeface="+mn-cs"/>
                </a:endParaRPr>
              </a:p>
            </p:txBody>
          </p:sp>
        </p:grpSp>
        <p:sp>
          <p:nvSpPr>
            <p:cNvPr id="56" name="Text Box 14"/>
            <p:cNvSpPr txBox="1">
              <a:spLocks noChangeArrowheads="1"/>
            </p:cNvSpPr>
            <p:nvPr/>
          </p:nvSpPr>
          <p:spPr bwMode="auto">
            <a:xfrm>
              <a:off x="1322" y="2214"/>
              <a:ext cx="1529" cy="412"/>
            </a:xfrm>
            <a:prstGeom prst="rect">
              <a:avLst/>
            </a:prstGeom>
            <a:solidFill>
              <a:schemeClr val="accent1">
                <a:lumMod val="90000"/>
              </a:schemeClr>
            </a:solidFill>
            <a:ln w="9525">
              <a:solidFill>
                <a:srgbClr val="FF00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400" b="1" i="1" dirty="0" err="1">
                  <a:solidFill>
                    <a:srgbClr val="FFFFFF"/>
                  </a:solidFill>
                  <a:latin typeface="Times New Roman" pitchFamily="18" charset="0"/>
                  <a:cs typeface="Times New Roman" pitchFamily="18" charset="0"/>
                </a:rPr>
                <a:t>Góc</a:t>
              </a:r>
              <a:r>
                <a:rPr lang="en-US" sz="2400" b="1" i="1" dirty="0">
                  <a:solidFill>
                    <a:srgbClr val="FFFFFF"/>
                  </a:solidFill>
                  <a:latin typeface="Times New Roman" pitchFamily="18" charset="0"/>
                  <a:cs typeface="Times New Roman" pitchFamily="18" charset="0"/>
                </a:rPr>
                <a:t> </a:t>
              </a:r>
              <a:r>
                <a:rPr lang="en-US" sz="2400" b="1" i="1" dirty="0" err="1">
                  <a:solidFill>
                    <a:srgbClr val="FFFFFF"/>
                  </a:solidFill>
                  <a:latin typeface="Times New Roman" pitchFamily="18" charset="0"/>
                  <a:cs typeface="Times New Roman" pitchFamily="18" charset="0"/>
                </a:rPr>
                <a:t>tới</a:t>
              </a:r>
              <a:r>
                <a:rPr lang="en-US" sz="2400" b="1" i="1" dirty="0">
                  <a:solidFill>
                    <a:srgbClr val="FFFFFF"/>
                  </a:solidFill>
                  <a:latin typeface="Times New Roman" pitchFamily="18" charset="0"/>
                  <a:cs typeface="Times New Roman" pitchFamily="18" charset="0"/>
                </a:rPr>
                <a:t> </a:t>
              </a:r>
              <a:r>
                <a:rPr lang="en-US" sz="2400" b="1" i="1" dirty="0" err="1">
                  <a:solidFill>
                    <a:srgbClr val="FFFFFF"/>
                  </a:solidFill>
                  <a:latin typeface="Times New Roman" pitchFamily="18" charset="0"/>
                  <a:cs typeface="Times New Roman" pitchFamily="18" charset="0"/>
                </a:rPr>
                <a:t>i</a:t>
              </a:r>
              <a:endParaRPr lang="en-US" sz="2400" b="1" i="1" dirty="0">
                <a:solidFill>
                  <a:srgbClr val="FF0000"/>
                </a:solidFill>
                <a:latin typeface="Times New Roman" pitchFamily="18" charset="0"/>
                <a:cs typeface="Times New Roman" pitchFamily="18" charset="0"/>
              </a:endParaRPr>
            </a:p>
          </p:txBody>
        </p:sp>
        <p:sp>
          <p:nvSpPr>
            <p:cNvPr id="57" name="Text Box 15"/>
            <p:cNvSpPr txBox="1">
              <a:spLocks noChangeArrowheads="1"/>
            </p:cNvSpPr>
            <p:nvPr/>
          </p:nvSpPr>
          <p:spPr bwMode="auto">
            <a:xfrm>
              <a:off x="2994" y="2160"/>
              <a:ext cx="2086" cy="412"/>
            </a:xfrm>
            <a:prstGeom prst="rect">
              <a:avLst/>
            </a:prstGeom>
            <a:solidFill>
              <a:schemeClr val="accent1">
                <a:lumMod val="90000"/>
              </a:schemeClr>
            </a:solidFill>
            <a:ln w="9525">
              <a:solidFill>
                <a:srgbClr val="FF00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400" b="1" i="1" dirty="0" err="1">
                  <a:solidFill>
                    <a:srgbClr val="FFFFFF"/>
                  </a:solidFill>
                  <a:latin typeface="Times New Roman" pitchFamily="18" charset="0"/>
                  <a:cs typeface="Times New Roman" pitchFamily="18" charset="0"/>
                </a:rPr>
                <a:t>Góc</a:t>
              </a:r>
              <a:r>
                <a:rPr lang="en-US" sz="2400" b="1" i="1" dirty="0">
                  <a:solidFill>
                    <a:srgbClr val="FFFFFF"/>
                  </a:solidFill>
                  <a:latin typeface="Times New Roman" pitchFamily="18" charset="0"/>
                  <a:cs typeface="Times New Roman" pitchFamily="18" charset="0"/>
                </a:rPr>
                <a:t> </a:t>
              </a:r>
              <a:r>
                <a:rPr lang="en-US" sz="2400" b="1" i="1" dirty="0" err="1">
                  <a:solidFill>
                    <a:srgbClr val="FFFFFF"/>
                  </a:solidFill>
                  <a:latin typeface="Times New Roman" pitchFamily="18" charset="0"/>
                  <a:cs typeface="Times New Roman" pitchFamily="18" charset="0"/>
                </a:rPr>
                <a:t>phản</a:t>
              </a:r>
              <a:r>
                <a:rPr lang="en-US" sz="2400" b="1" i="1" dirty="0">
                  <a:solidFill>
                    <a:srgbClr val="FFFFFF"/>
                  </a:solidFill>
                  <a:latin typeface="Times New Roman" pitchFamily="18" charset="0"/>
                  <a:cs typeface="Times New Roman" pitchFamily="18" charset="0"/>
                </a:rPr>
                <a:t> </a:t>
              </a:r>
              <a:r>
                <a:rPr lang="en-US" sz="2400" b="1" i="1" dirty="0" err="1">
                  <a:solidFill>
                    <a:srgbClr val="FFFFFF"/>
                  </a:solidFill>
                  <a:latin typeface="Times New Roman" pitchFamily="18" charset="0"/>
                  <a:cs typeface="Times New Roman" pitchFamily="18" charset="0"/>
                </a:rPr>
                <a:t>xạ</a:t>
              </a:r>
              <a:r>
                <a:rPr lang="en-US" sz="2400" b="1" i="1" dirty="0">
                  <a:solidFill>
                    <a:srgbClr val="FFFFFF"/>
                  </a:solidFill>
                  <a:latin typeface="Times New Roman" pitchFamily="18" charset="0"/>
                  <a:cs typeface="Times New Roman" pitchFamily="18" charset="0"/>
                </a:rPr>
                <a:t> </a:t>
              </a:r>
              <a:r>
                <a:rPr lang="en-US" sz="2400" b="1" i="1" dirty="0" err="1">
                  <a:solidFill>
                    <a:srgbClr val="FFFFFF"/>
                  </a:solidFill>
                  <a:latin typeface="Times New Roman" pitchFamily="18" charset="0"/>
                  <a:cs typeface="Times New Roman" pitchFamily="18" charset="0"/>
                </a:rPr>
                <a:t>i</a:t>
              </a:r>
              <a:r>
                <a:rPr lang="en-US" sz="2400" b="1" i="1" dirty="0">
                  <a:solidFill>
                    <a:srgbClr val="FFFFFF"/>
                  </a:solidFill>
                  <a:latin typeface="Times New Roman" pitchFamily="18" charset="0"/>
                  <a:cs typeface="Times New Roman" pitchFamily="18" charset="0"/>
                </a:rPr>
                <a:t>’</a:t>
              </a:r>
              <a:endParaRPr lang="en-US" sz="2400" b="1" i="1" dirty="0">
                <a:solidFill>
                  <a:srgbClr val="FF0000"/>
                </a:solidFill>
                <a:latin typeface="Times New Roman" pitchFamily="18" charset="0"/>
                <a:cs typeface="Times New Roman" pitchFamily="18" charset="0"/>
              </a:endParaRPr>
            </a:p>
          </p:txBody>
        </p:sp>
        <p:sp>
          <p:nvSpPr>
            <p:cNvPr id="18464" name="Text Box 16"/>
            <p:cNvSpPr txBox="1">
              <a:spLocks noChangeArrowheads="1"/>
            </p:cNvSpPr>
            <p:nvPr/>
          </p:nvSpPr>
          <p:spPr bwMode="auto">
            <a:xfrm>
              <a:off x="1653" y="2653"/>
              <a:ext cx="418"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333399"/>
                  </a:solidFill>
                  <a:latin typeface="Times New Roman" panose="02020603050405020304" pitchFamily="18" charset="0"/>
                  <a:cs typeface="Times New Roman" panose="02020603050405020304" pitchFamily="18" charset="0"/>
                </a:rPr>
                <a:t>60</a:t>
              </a:r>
              <a:r>
                <a:rPr lang="en-US" altLang="en-US" sz="2800" baseline="30000">
                  <a:solidFill>
                    <a:srgbClr val="333399"/>
                  </a:solidFill>
                  <a:latin typeface="Times New Roman" panose="02020603050405020304" pitchFamily="18" charset="0"/>
                  <a:cs typeface="Times New Roman" panose="02020603050405020304" pitchFamily="18" charset="0"/>
                </a:rPr>
                <a:t>0</a:t>
              </a:r>
              <a:endParaRPr lang="en-US" altLang="en-US" sz="2800">
                <a:solidFill>
                  <a:srgbClr val="333399"/>
                </a:solidFill>
                <a:latin typeface="Times New Roman" panose="02020603050405020304" pitchFamily="18" charset="0"/>
                <a:cs typeface="Times New Roman" panose="02020603050405020304" pitchFamily="18" charset="0"/>
              </a:endParaRPr>
            </a:p>
          </p:txBody>
        </p:sp>
        <p:sp>
          <p:nvSpPr>
            <p:cNvPr id="18465" name="Text Box 17"/>
            <p:cNvSpPr txBox="1">
              <a:spLocks noChangeArrowheads="1"/>
            </p:cNvSpPr>
            <p:nvPr/>
          </p:nvSpPr>
          <p:spPr bwMode="auto">
            <a:xfrm>
              <a:off x="1653" y="3168"/>
              <a:ext cx="418"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333399"/>
                  </a:solidFill>
                  <a:latin typeface="Times New Roman" panose="02020603050405020304" pitchFamily="18" charset="0"/>
                  <a:cs typeface="Times New Roman" panose="02020603050405020304" pitchFamily="18" charset="0"/>
                </a:rPr>
                <a:t>45</a:t>
              </a:r>
              <a:r>
                <a:rPr lang="en-US" altLang="en-US" sz="2800" baseline="30000">
                  <a:solidFill>
                    <a:srgbClr val="333399"/>
                  </a:solidFill>
                  <a:latin typeface="Times New Roman" panose="02020603050405020304" pitchFamily="18" charset="0"/>
                  <a:cs typeface="Times New Roman" panose="02020603050405020304" pitchFamily="18" charset="0"/>
                </a:rPr>
                <a:t>0</a:t>
              </a:r>
              <a:endParaRPr lang="en-US" altLang="en-US" sz="2800">
                <a:solidFill>
                  <a:srgbClr val="333399"/>
                </a:solidFill>
                <a:latin typeface="Times New Roman" panose="02020603050405020304" pitchFamily="18" charset="0"/>
                <a:cs typeface="Times New Roman" panose="02020603050405020304" pitchFamily="18" charset="0"/>
              </a:endParaRPr>
            </a:p>
          </p:txBody>
        </p:sp>
        <p:sp>
          <p:nvSpPr>
            <p:cNvPr id="18466" name="Text Box 21"/>
            <p:cNvSpPr txBox="1">
              <a:spLocks noChangeArrowheads="1"/>
            </p:cNvSpPr>
            <p:nvPr/>
          </p:nvSpPr>
          <p:spPr bwMode="auto">
            <a:xfrm>
              <a:off x="1653" y="3696"/>
              <a:ext cx="418"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333399"/>
                  </a:solidFill>
                  <a:latin typeface="Times New Roman" panose="02020603050405020304" pitchFamily="18" charset="0"/>
                  <a:cs typeface="Times New Roman" panose="02020603050405020304" pitchFamily="18" charset="0"/>
                </a:rPr>
                <a:t>30</a:t>
              </a:r>
              <a:r>
                <a:rPr lang="en-US" altLang="en-US" sz="2800" baseline="30000">
                  <a:solidFill>
                    <a:srgbClr val="333399"/>
                  </a:solidFill>
                  <a:latin typeface="Times New Roman" panose="02020603050405020304" pitchFamily="18" charset="0"/>
                  <a:cs typeface="Times New Roman" panose="02020603050405020304" pitchFamily="18" charset="0"/>
                </a:rPr>
                <a:t>0</a:t>
              </a:r>
              <a:endParaRPr lang="en-US" altLang="en-US" sz="2800">
                <a:solidFill>
                  <a:srgbClr val="333399"/>
                </a:solidFill>
                <a:latin typeface="Times New Roman" panose="02020603050405020304" pitchFamily="18" charset="0"/>
                <a:cs typeface="Times New Roman" panose="02020603050405020304" pitchFamily="18" charset="0"/>
              </a:endParaRPr>
            </a:p>
          </p:txBody>
        </p:sp>
      </p:grpSp>
      <p:sp>
        <p:nvSpPr>
          <p:cNvPr id="66" name="Text Box 109"/>
          <p:cNvSpPr txBox="1">
            <a:spLocks noChangeArrowheads="1"/>
          </p:cNvSpPr>
          <p:nvPr/>
        </p:nvSpPr>
        <p:spPr bwMode="auto">
          <a:xfrm>
            <a:off x="395288" y="5637213"/>
            <a:ext cx="7453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i="1" dirty="0" err="1">
                <a:solidFill>
                  <a:srgbClr val="006600"/>
                </a:solidFill>
                <a:latin typeface="Times New Roman" panose="02020603050405020304" pitchFamily="18" charset="0"/>
              </a:rPr>
              <a:t>Kết</a:t>
            </a:r>
            <a:r>
              <a:rPr lang="en-US" altLang="en-US" sz="2400" b="1" i="1" dirty="0">
                <a:solidFill>
                  <a:srgbClr val="006600"/>
                </a:solidFill>
                <a:latin typeface="Times New Roman" panose="02020603050405020304" pitchFamily="18" charset="0"/>
              </a:rPr>
              <a:t> </a:t>
            </a:r>
            <a:r>
              <a:rPr lang="en-US" altLang="en-US" sz="2400" b="1" i="1" dirty="0" err="1">
                <a:solidFill>
                  <a:srgbClr val="006600"/>
                </a:solidFill>
                <a:latin typeface="Times New Roman" panose="02020603050405020304" pitchFamily="18" charset="0"/>
              </a:rPr>
              <a:t>luận</a:t>
            </a:r>
            <a:r>
              <a:rPr lang="en-US" altLang="en-US" sz="2400" b="1" i="1" dirty="0">
                <a:solidFill>
                  <a:srgbClr val="006600"/>
                </a:solidFill>
                <a:latin typeface="Times New Roman" panose="02020603050405020304" pitchFamily="18" charset="0"/>
              </a:rPr>
              <a:t> :</a:t>
            </a:r>
            <a:r>
              <a:rPr lang="en-US" altLang="en-US" sz="2400" b="1" dirty="0">
                <a:solidFill>
                  <a:srgbClr val="000000"/>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Góc</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phản</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xạ</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luôn</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luôn</a:t>
            </a:r>
            <a:r>
              <a:rPr lang="en-US" altLang="en-US" sz="2400" b="1" dirty="0">
                <a:solidFill>
                  <a:srgbClr val="0033CC"/>
                </a:solidFill>
                <a:latin typeface="Times New Roman" panose="02020603050405020304" pitchFamily="18" charset="0"/>
              </a:rPr>
              <a:t>...............</a:t>
            </a:r>
            <a:r>
              <a:rPr lang="en-US" altLang="en-US" sz="2400" b="1" dirty="0" err="1">
                <a:solidFill>
                  <a:srgbClr val="0033CC"/>
                </a:solidFill>
                <a:latin typeface="Times New Roman" panose="02020603050405020304" pitchFamily="18" charset="0"/>
              </a:rPr>
              <a:t>góc</a:t>
            </a:r>
            <a:r>
              <a:rPr lang="en-US" altLang="en-US" sz="2400" b="1" dirty="0">
                <a:solidFill>
                  <a:srgbClr val="0033CC"/>
                </a:solidFill>
                <a:latin typeface="Times New Roman" panose="02020603050405020304" pitchFamily="18" charset="0"/>
              </a:rPr>
              <a:t> </a:t>
            </a:r>
            <a:r>
              <a:rPr lang="en-US" altLang="en-US" sz="2400" b="1" dirty="0" err="1">
                <a:solidFill>
                  <a:srgbClr val="0033CC"/>
                </a:solidFill>
                <a:latin typeface="Times New Roman" panose="02020603050405020304" pitchFamily="18" charset="0"/>
              </a:rPr>
              <a:t>tới</a:t>
            </a:r>
            <a:r>
              <a:rPr lang="en-US" altLang="en-US" sz="2400" b="1" dirty="0">
                <a:solidFill>
                  <a:srgbClr val="0033CC"/>
                </a:solidFill>
                <a:latin typeface="Times New Roman" panose="02020603050405020304" pitchFamily="18" charset="0"/>
              </a:rPr>
              <a:t> </a:t>
            </a:r>
          </a:p>
        </p:txBody>
      </p:sp>
      <p:sp>
        <p:nvSpPr>
          <p:cNvPr id="67" name="TextBox 66"/>
          <p:cNvSpPr txBox="1">
            <a:spLocks noChangeArrowheads="1"/>
          </p:cNvSpPr>
          <p:nvPr/>
        </p:nvSpPr>
        <p:spPr bwMode="auto">
          <a:xfrm>
            <a:off x="4953000" y="5562600"/>
            <a:ext cx="1309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err="1">
                <a:solidFill>
                  <a:srgbClr val="FF0000"/>
                </a:solidFill>
                <a:latin typeface="Times New Roman" panose="02020603050405020304" pitchFamily="18" charset="0"/>
                <a:cs typeface="Times New Roman" panose="02020603050405020304" pitchFamily="18" charset="0"/>
              </a:rPr>
              <a:t>bằng</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18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Bottom)">
                                      <p:cBhvr>
                                        <p:cTn id="11" dur="500"/>
                                        <p:tgtEl>
                                          <p:spTgt spid="24"/>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slide(fromBottom)">
                                      <p:cBhvr>
                                        <p:cTn id="15" dur="500"/>
                                        <p:tgtEl>
                                          <p:spTgt spid="26"/>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10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randombar(horizontal)">
                                      <p:cBhvr>
                                        <p:cTn id="41" dur="1000"/>
                                        <p:tgtEl>
                                          <p:spTgt spid="6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51" grpId="0" autoUpdateAnimBg="0"/>
      <p:bldP spid="52" grpId="0" autoUpdateAnimBg="0"/>
      <p:bldP spid="53" grpId="0" autoUpdateAnimBg="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00FF"/>
                </a:solidFill>
                <a:latin typeface="Times New Roman" panose="02020603050405020304" pitchFamily="18" charset="0"/>
                <a:cs typeface="Times New Roman" panose="02020603050405020304" pitchFamily="18" charset="0"/>
              </a:rPr>
              <a:t>II. ĐỊNH LUẬT PHẢN XẠ ÁNH SÁNG</a:t>
            </a:r>
          </a:p>
        </p:txBody>
      </p:sp>
      <p:sp>
        <p:nvSpPr>
          <p:cNvPr id="4" name="Rectangle 3"/>
          <p:cNvSpPr/>
          <p:nvPr/>
        </p:nvSpPr>
        <p:spPr>
          <a:xfrm>
            <a:off x="882203" y="2274838"/>
            <a:ext cx="6767848" cy="1154162"/>
          </a:xfrm>
          <a:prstGeom prst="rect">
            <a:avLst/>
          </a:prstGeom>
        </p:spPr>
        <p:txBody>
          <a:bodyPr wrap="square">
            <a:spAutoFit/>
          </a:bodyPr>
          <a:lstStyle/>
          <a:p>
            <a:pPr marL="342900" lvl="0" indent="-342900" algn="just">
              <a:spcBef>
                <a:spcPts val="600"/>
              </a:spcBef>
              <a:buFont typeface="Times New Roman" panose="02020603050405020304" pitchFamily="18" charset="0"/>
              <a:buChar char="-"/>
              <a:tabLst>
                <a:tab pos="50673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Tia </a:t>
            </a:r>
            <a:r>
              <a:rPr lang="en-US" sz="3200" dirty="0" err="1">
                <a:latin typeface="Times New Roman" panose="02020603050405020304" pitchFamily="18" charset="0"/>
                <a:ea typeface="Arial" panose="020B0604020202020204" pitchFamily="34" charset="0"/>
                <a:cs typeface="Times New Roman" panose="02020603050405020304" pitchFamily="18" charset="0"/>
              </a:rPr>
              <a:t>phản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xạ</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nằm</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trong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mặt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phẳng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tới</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Bef>
                <a:spcPts val="600"/>
              </a:spcBef>
              <a:buFont typeface="Times New Roman" panose="02020603050405020304" pitchFamily="18" charset="0"/>
              <a:buChar char="-"/>
              <a:tabLst>
                <a:tab pos="506730" algn="l"/>
              </a:tabLst>
            </a:pPr>
            <a:r>
              <a:rPr lang="en-US" sz="3200" dirty="0" err="1">
                <a:latin typeface="Times New Roman" panose="02020603050405020304" pitchFamily="18" charset="0"/>
                <a:ea typeface="Arial" panose="020B0604020202020204" pitchFamily="34" charset="0"/>
                <a:cs typeface="Times New Roman" panose="02020603050405020304" pitchFamily="18" charset="0"/>
              </a:rPr>
              <a:t>Góc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phản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xạ</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góc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tới</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511834C-F03B-461D-87D7-F49571A11FEF}"/>
              </a:ext>
            </a:extLst>
          </p:cNvPr>
          <p:cNvSpPr txBox="1"/>
          <p:nvPr/>
        </p:nvSpPr>
        <p:spPr>
          <a:xfrm>
            <a:off x="1000897" y="1544595"/>
            <a:ext cx="4964821" cy="523220"/>
          </a:xfrm>
          <a:prstGeom prst="rect">
            <a:avLst/>
          </a:prstGeom>
          <a:noFill/>
        </p:spPr>
        <p:txBody>
          <a:bodyPr wrap="none" rtlCol="0">
            <a:spAutoFit/>
          </a:bodyPr>
          <a:lstStyle/>
          <a:p>
            <a:r>
              <a:rPr lang="en-US" sz="2800" dirty="0"/>
              <a:t>2. </a:t>
            </a:r>
            <a:r>
              <a:rPr lang="en-US" sz="2800" dirty="0" err="1"/>
              <a:t>Định</a:t>
            </a:r>
            <a:r>
              <a:rPr lang="en-US" sz="2800" dirty="0"/>
              <a:t> </a:t>
            </a:r>
            <a:r>
              <a:rPr lang="en-US" sz="2800" dirty="0" err="1"/>
              <a:t>luật</a:t>
            </a:r>
            <a:r>
              <a:rPr lang="en-US" sz="2800" dirty="0"/>
              <a:t> </a:t>
            </a:r>
            <a:r>
              <a:rPr lang="en-US" sz="2800" dirty="0" err="1"/>
              <a:t>phản</a:t>
            </a:r>
            <a:r>
              <a:rPr lang="en-US" sz="2800" dirty="0"/>
              <a:t> </a:t>
            </a:r>
            <a:r>
              <a:rPr lang="en-US" sz="2800" dirty="0" err="1"/>
              <a:t>xạ</a:t>
            </a:r>
            <a:r>
              <a:rPr lang="en-US" sz="2800" dirty="0"/>
              <a:t> </a:t>
            </a:r>
            <a:r>
              <a:rPr lang="en-US" sz="2800" dirty="0" err="1"/>
              <a:t>ánh</a:t>
            </a:r>
            <a:r>
              <a:rPr lang="en-US" sz="2800" dirty="0"/>
              <a:t> </a:t>
            </a:r>
            <a:r>
              <a:rPr lang="en-US" sz="2800" dirty="0" err="1"/>
              <a:t>sáng</a:t>
            </a:r>
            <a:endParaRPr lang="en-US" sz="2800" dirty="0"/>
          </a:p>
        </p:txBody>
      </p:sp>
    </p:spTree>
    <p:extLst>
      <p:ext uri="{BB962C8B-B14F-4D97-AF65-F5344CB8AC3E}">
        <p14:creationId xmlns:p14="http://schemas.microsoft.com/office/powerpoint/2010/main" val="20821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err="1">
                <a:solidFill>
                  <a:srgbClr val="FF0000"/>
                </a:solidFill>
                <a:latin typeface="Times New Roman" panose="02020603050405020304" pitchFamily="18" charset="0"/>
                <a:cs typeface="Times New Roman" panose="02020603050405020304" pitchFamily="18" charset="0"/>
              </a:rPr>
              <a:t>Hướng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dẫn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5" name="Text Placeholder 3"/>
          <p:cNvSpPr>
            <a:spLocks noGrp="1"/>
          </p:cNvSpPr>
          <p:nvPr>
            <p:ph type="body" idx="4294967295"/>
          </p:nvPr>
        </p:nvSpPr>
        <p:spPr>
          <a:xfrm>
            <a:off x="764146" y="1907682"/>
            <a:ext cx="7615707" cy="2107955"/>
          </a:xfrm>
          <a:prstGeom prst="rect">
            <a:avLst/>
          </a:prstGeom>
        </p:spPr>
        <p:txBody>
          <a:bodyPr>
            <a:normAutofit lnSpcReduction="10000"/>
          </a:bodyPr>
          <a:lstStyle/>
          <a:p>
            <a:pPr marL="5080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en-US" sz="3200" dirty="0">
              <a:latin typeface="Times New Roman" panose="02020603050405020304" pitchFamily="18" charset="0"/>
              <a:cs typeface="Times New Roman" panose="02020603050405020304" pitchFamily="18" charset="0"/>
            </a:endParaRPr>
          </a:p>
          <a:p>
            <a:pPr marL="5080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video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258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4333"/>
            <a:ext cx="8229600" cy="1143000"/>
          </a:xfrm>
        </p:spPr>
        <p:txBody>
          <a:bodyPr/>
          <a:lstStyle/>
          <a:p>
            <a:r>
              <a:rPr lang="en-US" u="sng" dirty="0">
                <a:solidFill>
                  <a:srgbClr val="FF000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2165369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HOẠT ĐỘNG NHÓM</a:t>
            </a:r>
          </a:p>
        </p:txBody>
      </p:sp>
      <p:sp>
        <p:nvSpPr>
          <p:cNvPr id="4" name="Text Placeholder 3"/>
          <p:cNvSpPr>
            <a:spLocks noGrp="1"/>
          </p:cNvSpPr>
          <p:nvPr>
            <p:ph type="body" idx="2"/>
          </p:nvPr>
        </p:nvSpPr>
        <p:spPr>
          <a:xfrm>
            <a:off x="764146" y="1907682"/>
            <a:ext cx="7615707" cy="2107955"/>
          </a:xfrm>
        </p:spPr>
        <p:txBody>
          <a:bodyPr/>
          <a:lstStyle/>
          <a:p>
            <a:pPr marL="50800" indent="0">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911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95" y="275445"/>
            <a:ext cx="8796271" cy="1938992"/>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Câu hỏi:</a:t>
            </a:r>
            <a:endParaRPr lang="vi-VN"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Có thể viết công thức của định luật phản xạ ánh sáng i = i' được không? Tại sao?</a:t>
            </a:r>
          </a:p>
          <a:p>
            <a:r>
              <a:rPr lang="vi-VN" sz="2400" b="1"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Chiếu tia sáng </a:t>
            </a: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ới góc tới 30</a:t>
            </a:r>
            <a:r>
              <a:rPr lang="vi-VN" sz="2400" baseline="30000" dirty="0">
                <a:latin typeface="Times New Roman" panose="02020603050405020304" pitchFamily="18" charset="0"/>
                <a:cs typeface="Times New Roman" panose="02020603050405020304" pitchFamily="18" charset="0"/>
              </a:rPr>
              <a:t>o</a:t>
            </a:r>
            <a:r>
              <a:rPr lang="vi-VN" sz="2400" dirty="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p>
        </p:txBody>
      </p:sp>
      <p:sp>
        <p:nvSpPr>
          <p:cNvPr id="5" name="Rectangle 4"/>
          <p:cNvSpPr/>
          <p:nvPr/>
        </p:nvSpPr>
        <p:spPr>
          <a:xfrm>
            <a:off x="0" y="2124285"/>
            <a:ext cx="1369286" cy="523220"/>
          </a:xfrm>
          <a:prstGeom prst="rect">
            <a:avLst/>
          </a:prstGeom>
        </p:spPr>
        <p:txBody>
          <a:bodyPr wrap="none">
            <a:spAutoFit/>
          </a:bodyPr>
          <a:lstStyle/>
          <a:p>
            <a:r>
              <a:rPr lang="en-US" sz="2800" b="1" u="sng" dirty="0" err="1">
                <a:solidFill>
                  <a:srgbClr val="116AB1"/>
                </a:solidFill>
                <a:latin typeface="Times New Roman" panose="02020603050405020304" pitchFamily="18" charset="0"/>
                <a:cs typeface="Times New Roman" panose="02020603050405020304" pitchFamily="18" charset="0"/>
              </a:rPr>
              <a:t>Trả</a:t>
            </a:r>
            <a:r>
              <a:rPr lang="en-US" sz="2800" b="1" u="sng" dirty="0">
                <a:solidFill>
                  <a:srgbClr val="116AB1"/>
                </a:solidFill>
                <a:latin typeface="Times New Roman" panose="02020603050405020304" pitchFamily="18" charset="0"/>
                <a:cs typeface="Times New Roman" panose="02020603050405020304" pitchFamily="18" charset="0"/>
              </a:rPr>
              <a:t> </a:t>
            </a:r>
            <a:r>
              <a:rPr lang="en-US" sz="2800" b="1" u="sng" dirty="0" err="1">
                <a:solidFill>
                  <a:srgbClr val="116AB1"/>
                </a:solidFill>
                <a:latin typeface="Times New Roman" panose="02020603050405020304" pitchFamily="18" charset="0"/>
                <a:cs typeface="Times New Roman" panose="02020603050405020304" pitchFamily="18" charset="0"/>
              </a:rPr>
              <a:t>lời</a:t>
            </a:r>
            <a:r>
              <a:rPr lang="en-US" sz="2800" b="1" u="sng" dirty="0">
                <a:solidFill>
                  <a:srgbClr val="116AB1"/>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64395" y="2589229"/>
            <a:ext cx="879627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180" t="1070" r="8279" b="12898"/>
          <a:stretch/>
        </p:blipFill>
        <p:spPr>
          <a:xfrm>
            <a:off x="3155324" y="4301544"/>
            <a:ext cx="3116687" cy="2188530"/>
          </a:xfrm>
          <a:prstGeom prst="rect">
            <a:avLst/>
          </a:prstGeom>
        </p:spPr>
      </p:pic>
    </p:spTree>
    <p:extLst>
      <p:ext uri="{BB962C8B-B14F-4D97-AF65-F5344CB8AC3E}">
        <p14:creationId xmlns:p14="http://schemas.microsoft.com/office/powerpoint/2010/main" val="1177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altLang="en-US" sz="3200" dirty="0">
                <a:latin typeface="Times New Roman" panose="02020603050405020304" pitchFamily="18" charset="0"/>
                <a:cs typeface="Times New Roman" panose="02020603050405020304" pitchFamily="18" charset="0"/>
              </a:rPr>
              <a:t>Ac- </a:t>
            </a:r>
            <a:r>
              <a:rPr lang="en-US" altLang="en-US" sz="3200" dirty="0" err="1">
                <a:latin typeface="Times New Roman" panose="02020603050405020304" pitchFamily="18" charset="0"/>
                <a:cs typeface="Times New Roman" panose="02020603050405020304" pitchFamily="18" charset="0"/>
              </a:rPr>
              <a:t>si-mét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khoa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tiếng</a:t>
            </a:r>
            <a:r>
              <a:rPr lang="en-US" altLang="en-US" sz="3200" dirty="0">
                <a:latin typeface="Times New Roman" panose="02020603050405020304" pitchFamily="18" charset="0"/>
                <a:cs typeface="Times New Roman" panose="02020603050405020304" pitchFamily="18" charset="0"/>
              </a:rPr>
              <a:t> Hi </a:t>
            </a:r>
            <a:r>
              <a:rPr lang="en-US" altLang="en-US" sz="3200" dirty="0" err="1">
                <a:latin typeface="Times New Roman" panose="02020603050405020304" pitchFamily="18" charset="0"/>
                <a:cs typeface="Times New Roman" panose="02020603050405020304" pitchFamily="18" charset="0"/>
              </a:rPr>
              <a:t>lạp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đây</a:t>
            </a:r>
            <a:r>
              <a:rPr lang="en-US" altLang="en-US" sz="3200" dirty="0">
                <a:latin typeface="Times New Roman" panose="02020603050405020304" pitchFamily="18" charset="0"/>
                <a:cs typeface="Times New Roman" panose="02020603050405020304" pitchFamily="18" charset="0"/>
              </a:rPr>
              <a:t> 2200 </a:t>
            </a:r>
            <a:r>
              <a:rPr lang="en-US" altLang="en-US" sz="3200" dirty="0" err="1">
                <a:latin typeface="Times New Roman" panose="02020603050405020304" pitchFamily="18" charset="0"/>
                <a:cs typeface="Times New Roman" panose="02020603050405020304" pitchFamily="18" charset="0"/>
              </a:rPr>
              <a:t>năm.Trong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dùng</a:t>
            </a:r>
            <a:r>
              <a:rPr lang="en-US" altLang="en-US" sz="3200" dirty="0">
                <a:latin typeface="Times New Roman" panose="02020603050405020304" pitchFamily="18" charset="0"/>
                <a:cs typeface="Times New Roman" panose="02020603050405020304" pitchFamily="18" charset="0"/>
              </a:rPr>
              <a:t> 1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cháy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tàu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dùng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xăng</a:t>
            </a:r>
            <a:r>
              <a:rPr lang="en-US" altLang="en-US" sz="3200" dirty="0">
                <a:latin typeface="Times New Roman" panose="02020603050405020304" pitchFamily="18" charset="0"/>
                <a:cs typeface="Times New Roman" panose="02020603050405020304" pitchFamily="18" charset="0"/>
              </a:rPr>
              <a:t>...?</a:t>
            </a:r>
            <a:br>
              <a:rPr lang="en-US" altLang="en-US" sz="3200" dirty="0">
                <a:latin typeface="Times New Roman" panose="02020603050405020304" pitchFamily="18" charset="0"/>
                <a:cs typeface="Times New Roman" panose="02020603050405020304" pitchFamily="18" charset="0"/>
              </a:rPr>
            </a:br>
            <a:r>
              <a:rPr lang="en-US" altLang="en-US" sz="3200" b="1" dirty="0" err="1">
                <a:solidFill>
                  <a:srgbClr val="FF0000"/>
                </a:solidFill>
                <a:latin typeface="Times New Roman" panose="02020603050405020304" pitchFamily="18" charset="0"/>
                <a:cs typeface="Times New Roman" panose="02020603050405020304" pitchFamily="18" charset="0"/>
              </a:rPr>
              <a:t>Vũ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này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hoạt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như</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nào</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l="12601" t="52757" r="11909" b="8548"/>
          <a:stretch>
            <a:fillRect/>
          </a:stretch>
        </p:blipFill>
        <p:spPr bwMode="auto">
          <a:xfrm>
            <a:off x="152400" y="2922588"/>
            <a:ext cx="8839200"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58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6"/>
          <p:cNvSpPr>
            <a:spLocks noChangeArrowheads="1"/>
          </p:cNvSpPr>
          <p:nvPr/>
        </p:nvSpPr>
        <p:spPr bwMode="auto">
          <a:xfrm>
            <a:off x="357188" y="1273175"/>
            <a:ext cx="88011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dirty="0" err="1">
                <a:solidFill>
                  <a:srgbClr val="0000FF"/>
                </a:solidFill>
                <a:latin typeface="Times New Roman" panose="02020603050405020304" pitchFamily="18" charset="0"/>
              </a:rPr>
              <a:t>Câu</a:t>
            </a:r>
            <a:r>
              <a:rPr lang="en-US" altLang="en-US" sz="2400" b="1" u="sng" dirty="0">
                <a:solidFill>
                  <a:srgbClr val="0000FF"/>
                </a:solidFill>
                <a:latin typeface="Times New Roman" panose="02020603050405020304" pitchFamily="18" charset="0"/>
              </a:rPr>
              <a:t> 1</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Chiếu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một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sáng</a:t>
            </a:r>
            <a:r>
              <a:rPr lang="en-US" altLang="en-US" sz="2400" b="1" dirty="0">
                <a:solidFill>
                  <a:srgbClr val="0000FF"/>
                </a:solidFill>
                <a:latin typeface="Times New Roman" panose="02020603050405020304" pitchFamily="18" charset="0"/>
              </a:rPr>
              <a:t> SI </a:t>
            </a:r>
            <a:r>
              <a:rPr lang="en-US" altLang="en-US" sz="2400" b="1" dirty="0" err="1">
                <a:solidFill>
                  <a:srgbClr val="0000FF"/>
                </a:solidFill>
                <a:latin typeface="Times New Roman" panose="02020603050405020304" pitchFamily="18" charset="0"/>
              </a:rPr>
              <a:t>tới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gương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phẳng</a:t>
            </a:r>
            <a:r>
              <a:rPr lang="en-US" altLang="en-US" sz="2400" b="1" dirty="0">
                <a:solidFill>
                  <a:srgbClr val="0000FF"/>
                </a:solidFill>
                <a:latin typeface="Times New Roman" panose="02020603050405020304" pitchFamily="18" charset="0"/>
              </a:rPr>
              <a:t> ta </a:t>
            </a:r>
            <a:r>
              <a:rPr lang="en-US" altLang="en-US" sz="2400" b="1" dirty="0" err="1">
                <a:solidFill>
                  <a:srgbClr val="0000FF"/>
                </a:solidFill>
                <a:latin typeface="Times New Roman" panose="02020603050405020304" pitchFamily="18" charset="0"/>
              </a:rPr>
              <a:t>thu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phản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xạ</a:t>
            </a:r>
            <a:r>
              <a:rPr lang="en-US" altLang="en-US" sz="2400" b="1" dirty="0">
                <a:solidFill>
                  <a:srgbClr val="0000FF"/>
                </a:solidFill>
                <a:latin typeface="Times New Roman" panose="02020603050405020304" pitchFamily="18" charset="0"/>
              </a:rPr>
              <a:t> IR </a:t>
            </a:r>
            <a:r>
              <a:rPr lang="en-US" altLang="en-US" sz="2400" b="1" dirty="0" err="1">
                <a:solidFill>
                  <a:srgbClr val="0000FF"/>
                </a:solidFill>
                <a:latin typeface="Times New Roman" panose="02020603050405020304" pitchFamily="18" charset="0"/>
              </a:rPr>
              <a:t>với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góc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phản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xạ</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là</a:t>
            </a:r>
            <a:r>
              <a:rPr lang="en-US" altLang="en-US" sz="2400" b="1" dirty="0">
                <a:solidFill>
                  <a:srgbClr val="0000FF"/>
                </a:solidFill>
                <a:latin typeface="Times New Roman" panose="02020603050405020304" pitchFamily="18" charset="0"/>
              </a:rPr>
              <a:t> 35</a:t>
            </a:r>
            <a:r>
              <a:rPr lang="en-US" altLang="en-US" sz="2400" b="1" baseline="30000" dirty="0">
                <a:solidFill>
                  <a:srgbClr val="0000FF"/>
                </a:solidFill>
                <a:latin typeface="Times New Roman" panose="02020603050405020304" pitchFamily="18" charset="0"/>
              </a:rPr>
              <a:t>0.</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Hỏi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góc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giá</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trị</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nào</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sau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đây</a:t>
            </a:r>
            <a:r>
              <a:rPr lang="en-US" altLang="en-US" sz="2400" b="1" dirty="0">
                <a:solidFill>
                  <a:srgbClr val="0000FF"/>
                </a:solidFill>
                <a:latin typeface="Times New Roman" panose="02020603050405020304" pitchFamily="18" charset="0"/>
              </a:rPr>
              <a:t>? </a:t>
            </a:r>
          </a:p>
          <a:p>
            <a:pPr eaLnBrk="1" hangingPunct="1"/>
            <a:r>
              <a:rPr lang="en-US" altLang="en-US" sz="2400" b="1" dirty="0">
                <a:solidFill>
                  <a:srgbClr val="0000FF"/>
                </a:solidFill>
                <a:latin typeface="Times New Roman" panose="02020603050405020304" pitchFamily="18" charset="0"/>
              </a:rPr>
              <a:t>        A. 30</a:t>
            </a:r>
            <a:r>
              <a:rPr lang="en-US" altLang="en-US" sz="2400" b="1" baseline="30000" dirty="0">
                <a:solidFill>
                  <a:srgbClr val="0000FF"/>
                </a:solidFill>
                <a:latin typeface="Times New Roman" panose="02020603050405020304" pitchFamily="18" charset="0"/>
              </a:rPr>
              <a:t>0 </a:t>
            </a:r>
            <a:r>
              <a:rPr lang="en-US" altLang="en-US" sz="2400" b="1" dirty="0">
                <a:solidFill>
                  <a:srgbClr val="0000FF"/>
                </a:solidFill>
                <a:latin typeface="Times New Roman" panose="02020603050405020304" pitchFamily="18" charset="0"/>
              </a:rPr>
              <a:t> </a:t>
            </a:r>
          </a:p>
          <a:p>
            <a:pPr eaLnBrk="1" hangingPunct="1"/>
            <a:r>
              <a:rPr lang="en-US" altLang="en-US" sz="2400" b="1" dirty="0">
                <a:solidFill>
                  <a:srgbClr val="0000FF"/>
                </a:solidFill>
                <a:latin typeface="Times New Roman" panose="02020603050405020304" pitchFamily="18" charset="0"/>
              </a:rPr>
              <a:t>        B. 35</a:t>
            </a:r>
            <a:r>
              <a:rPr lang="en-US" altLang="en-US" sz="2400" b="1" baseline="30000" dirty="0">
                <a:solidFill>
                  <a:srgbClr val="0000FF"/>
                </a:solidFill>
                <a:latin typeface="Times New Roman" panose="02020603050405020304" pitchFamily="18" charset="0"/>
              </a:rPr>
              <a:t>0</a:t>
            </a:r>
            <a:endParaRPr lang="en-US" altLang="en-US" sz="2400" b="1" dirty="0">
              <a:solidFill>
                <a:srgbClr val="0000FF"/>
              </a:solidFill>
              <a:latin typeface="Times New Roman" panose="02020603050405020304" pitchFamily="18" charset="0"/>
            </a:endParaRPr>
          </a:p>
          <a:p>
            <a:pPr eaLnBrk="1" hangingPunct="1"/>
            <a:r>
              <a:rPr lang="en-US" altLang="en-US" sz="2400" b="1" dirty="0">
                <a:solidFill>
                  <a:srgbClr val="0000FF"/>
                </a:solidFill>
                <a:latin typeface="Times New Roman" panose="02020603050405020304" pitchFamily="18" charset="0"/>
              </a:rPr>
              <a:t>        C. 40</a:t>
            </a:r>
            <a:r>
              <a:rPr lang="en-US" altLang="en-US" sz="2400" b="1" baseline="30000" dirty="0">
                <a:solidFill>
                  <a:srgbClr val="0000FF"/>
                </a:solidFill>
                <a:latin typeface="Times New Roman" panose="02020603050405020304" pitchFamily="18" charset="0"/>
              </a:rPr>
              <a:t>0</a:t>
            </a:r>
            <a:endParaRPr lang="en-US" altLang="en-US" sz="2400" b="1" dirty="0">
              <a:solidFill>
                <a:srgbClr val="0000FF"/>
              </a:solidFill>
              <a:latin typeface="Times New Roman" panose="02020603050405020304" pitchFamily="18" charset="0"/>
            </a:endParaRPr>
          </a:p>
          <a:p>
            <a:pPr eaLnBrk="1" hangingPunct="1"/>
            <a:r>
              <a:rPr lang="en-US" altLang="en-US" sz="2400" b="1" dirty="0">
                <a:solidFill>
                  <a:srgbClr val="0000FF"/>
                </a:solidFill>
                <a:latin typeface="Times New Roman" panose="02020603050405020304" pitchFamily="18" charset="0"/>
              </a:rPr>
              <a:t>        D. 45</a:t>
            </a:r>
            <a:r>
              <a:rPr lang="en-US" altLang="en-US" sz="2400" b="1" baseline="30000" dirty="0">
                <a:solidFill>
                  <a:srgbClr val="0000FF"/>
                </a:solidFill>
                <a:latin typeface="Times New Roman" panose="02020603050405020304" pitchFamily="18" charset="0"/>
              </a:rPr>
              <a:t>0</a:t>
            </a:r>
          </a:p>
        </p:txBody>
      </p:sp>
      <p:sp>
        <p:nvSpPr>
          <p:cNvPr id="9" name="Right Arrow 8"/>
          <p:cNvSpPr/>
          <p:nvPr/>
        </p:nvSpPr>
        <p:spPr>
          <a:xfrm>
            <a:off x="381000" y="29718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2" name="TextBox 6">
            <a:hlinkClick r:id="rId2" action="ppaction://hlinksldjump"/>
          </p:cNvPr>
          <p:cNvSpPr txBox="1">
            <a:spLocks noChangeArrowheads="1"/>
          </p:cNvSpPr>
          <p:nvPr/>
        </p:nvSpPr>
        <p:spPr bwMode="auto">
          <a:xfrm>
            <a:off x="647700" y="19844"/>
            <a:ext cx="803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err="1">
                <a:solidFill>
                  <a:srgbClr val="FF0000"/>
                </a:solidFill>
                <a:latin typeface="Times New Roman" panose="02020603050405020304" pitchFamily="18" charset="0"/>
                <a:cs typeface="Times New Roman" panose="02020603050405020304" pitchFamily="18" charset="0"/>
              </a:rPr>
              <a:t>Trả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vđ</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Dụng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cụ</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mà</a:t>
            </a:r>
            <a:r>
              <a:rPr lang="en-US" altLang="en-US" sz="3600" b="1" dirty="0">
                <a:solidFill>
                  <a:srgbClr val="FF0000"/>
                </a:solidFill>
                <a:latin typeface="Times New Roman" panose="02020603050405020304" pitchFamily="18" charset="0"/>
                <a:cs typeface="Times New Roman" panose="02020603050405020304" pitchFamily="18" charset="0"/>
              </a:rPr>
              <a:t> Ac-</a:t>
            </a:r>
            <a:r>
              <a:rPr lang="en-US" altLang="en-US" sz="3600" b="1" dirty="0" err="1">
                <a:solidFill>
                  <a:srgbClr val="FF0000"/>
                </a:solidFill>
                <a:latin typeface="Times New Roman" panose="02020603050405020304" pitchFamily="18" charset="0"/>
                <a:cs typeface="Times New Roman" panose="02020603050405020304" pitchFamily="18" charset="0"/>
              </a:rPr>
              <a:t>si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mét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dùng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đốt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tàu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hoạt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động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như</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nào</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8" name="Rectangle 6"/>
          <p:cNvSpPr>
            <a:spLocks noChangeArrowheads="1"/>
          </p:cNvSpPr>
          <p:nvPr/>
        </p:nvSpPr>
        <p:spPr bwMode="auto">
          <a:xfrm>
            <a:off x="357188" y="3951288"/>
            <a:ext cx="88630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977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977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977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977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977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77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77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77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779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dirty="0" err="1">
                <a:solidFill>
                  <a:srgbClr val="0000FF"/>
                </a:solidFill>
                <a:latin typeface="Times New Roman" panose="02020603050405020304" pitchFamily="18" charset="0"/>
              </a:rPr>
              <a:t>Câu</a:t>
            </a:r>
            <a:r>
              <a:rPr lang="en-US" altLang="en-US" sz="2400" b="1" u="sng" dirty="0">
                <a:solidFill>
                  <a:srgbClr val="0000FF"/>
                </a:solidFill>
                <a:latin typeface="Times New Roman" panose="02020603050405020304" pitchFamily="18" charset="0"/>
              </a:rPr>
              <a:t> 2</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Chiếu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một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sáng</a:t>
            </a:r>
            <a:r>
              <a:rPr lang="en-US" altLang="en-US" sz="2400" b="1" dirty="0">
                <a:solidFill>
                  <a:srgbClr val="0000FF"/>
                </a:solidFill>
                <a:latin typeface="Times New Roman" panose="02020603050405020304" pitchFamily="18" charset="0"/>
              </a:rPr>
              <a:t> SI </a:t>
            </a:r>
            <a:r>
              <a:rPr lang="en-US" altLang="en-US" sz="2400" b="1" dirty="0" err="1">
                <a:solidFill>
                  <a:srgbClr val="0000FF"/>
                </a:solidFill>
                <a:latin typeface="Times New Roman" panose="02020603050405020304" pitchFamily="18" charset="0"/>
              </a:rPr>
              <a:t>tới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gương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phẳng</a:t>
            </a:r>
            <a:r>
              <a:rPr lang="en-US" altLang="en-US" sz="2400" b="1" dirty="0">
                <a:solidFill>
                  <a:srgbClr val="0000FF"/>
                </a:solidFill>
                <a:latin typeface="Times New Roman" panose="02020603050405020304" pitchFamily="18" charset="0"/>
              </a:rPr>
              <a:t> ta </a:t>
            </a:r>
            <a:r>
              <a:rPr lang="en-US" altLang="en-US" sz="2400" b="1" dirty="0" err="1">
                <a:solidFill>
                  <a:srgbClr val="0000FF"/>
                </a:solidFill>
                <a:latin typeface="Times New Roman" panose="02020603050405020304" pitchFamily="18" charset="0"/>
              </a:rPr>
              <a:t>thu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phản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xạ</a:t>
            </a:r>
            <a:r>
              <a:rPr lang="en-US" altLang="en-US" sz="2400" b="1" dirty="0">
                <a:solidFill>
                  <a:srgbClr val="0000FF"/>
                </a:solidFill>
                <a:latin typeface="Times New Roman" panose="02020603050405020304" pitchFamily="18" charset="0"/>
              </a:rPr>
              <a:t> IR </a:t>
            </a:r>
            <a:r>
              <a:rPr lang="en-US" altLang="en-US" sz="2400" b="1" dirty="0" err="1">
                <a:solidFill>
                  <a:srgbClr val="0000FF"/>
                </a:solidFill>
                <a:latin typeface="Times New Roman" panose="02020603050405020304" pitchFamily="18" charset="0"/>
              </a:rPr>
              <a:t>hợp</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tới</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góc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là</a:t>
            </a:r>
            <a:r>
              <a:rPr lang="en-US" altLang="en-US" sz="2400" b="1" dirty="0">
                <a:solidFill>
                  <a:srgbClr val="0000FF"/>
                </a:solidFill>
                <a:latin typeface="Times New Roman" panose="02020603050405020304" pitchFamily="18" charset="0"/>
              </a:rPr>
              <a:t> 50</a:t>
            </a:r>
            <a:r>
              <a:rPr lang="en-US" altLang="en-US" sz="2400" b="1" baseline="30000" dirty="0">
                <a:solidFill>
                  <a:srgbClr val="0000FF"/>
                </a:solidFill>
                <a:latin typeface="Times New Roman" panose="02020603050405020304" pitchFamily="18" charset="0"/>
              </a:rPr>
              <a:t>0.</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Hỏi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góc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giá</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trị</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nào</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sau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đây</a:t>
            </a:r>
            <a:r>
              <a:rPr lang="en-US" altLang="en-US" sz="2400" b="1" dirty="0">
                <a:solidFill>
                  <a:srgbClr val="0000FF"/>
                </a:solidFill>
                <a:latin typeface="Times New Roman" panose="02020603050405020304" pitchFamily="18" charset="0"/>
              </a:rPr>
              <a:t>? </a:t>
            </a:r>
          </a:p>
          <a:p>
            <a:pPr eaLnBrk="1" hangingPunct="1"/>
            <a:r>
              <a:rPr lang="en-US" altLang="en-US" sz="2400" b="1" baseline="30000" dirty="0">
                <a:solidFill>
                  <a:srgbClr val="0000FF"/>
                </a:solidFill>
                <a:latin typeface="Times New Roman" panose="02020603050405020304" pitchFamily="18" charset="0"/>
              </a:rPr>
              <a:t>            </a:t>
            </a:r>
            <a:r>
              <a:rPr lang="en-US" altLang="en-US" sz="2400" b="1" dirty="0">
                <a:solidFill>
                  <a:srgbClr val="0000FF"/>
                </a:solidFill>
                <a:latin typeface="Times New Roman" panose="02020603050405020304" pitchFamily="18" charset="0"/>
              </a:rPr>
              <a:t> A.  25</a:t>
            </a:r>
            <a:r>
              <a:rPr lang="en-US" altLang="en-US" sz="2400" b="1" baseline="30000" dirty="0">
                <a:solidFill>
                  <a:srgbClr val="0000FF"/>
                </a:solidFill>
                <a:latin typeface="Times New Roman" panose="02020603050405020304" pitchFamily="18" charset="0"/>
              </a:rPr>
              <a:t>0 </a:t>
            </a:r>
            <a:r>
              <a:rPr lang="en-US" altLang="en-US" sz="2400" b="1" dirty="0">
                <a:solidFill>
                  <a:srgbClr val="0000FF"/>
                </a:solidFill>
                <a:latin typeface="Times New Roman" panose="02020603050405020304" pitchFamily="18" charset="0"/>
              </a:rPr>
              <a:t> </a:t>
            </a:r>
          </a:p>
          <a:p>
            <a:pPr eaLnBrk="1" hangingPunct="1"/>
            <a:r>
              <a:rPr lang="en-US" altLang="en-US" sz="2400" b="1" dirty="0">
                <a:solidFill>
                  <a:srgbClr val="0000FF"/>
                </a:solidFill>
                <a:latin typeface="Times New Roman" panose="02020603050405020304" pitchFamily="18" charset="0"/>
              </a:rPr>
              <a:t>         B.  50</a:t>
            </a:r>
            <a:r>
              <a:rPr lang="en-US" altLang="en-US" sz="2400" b="1" baseline="30000" dirty="0">
                <a:solidFill>
                  <a:srgbClr val="0000FF"/>
                </a:solidFill>
                <a:latin typeface="Times New Roman" panose="02020603050405020304" pitchFamily="18" charset="0"/>
              </a:rPr>
              <a:t>0</a:t>
            </a:r>
            <a:endParaRPr lang="en-US" altLang="en-US" sz="2400" b="1" dirty="0">
              <a:solidFill>
                <a:srgbClr val="0000FF"/>
              </a:solidFill>
              <a:latin typeface="Times New Roman" panose="02020603050405020304" pitchFamily="18" charset="0"/>
            </a:endParaRPr>
          </a:p>
          <a:p>
            <a:pPr eaLnBrk="1" hangingPunct="1"/>
            <a:r>
              <a:rPr lang="en-US" altLang="en-US" sz="2400" b="1" dirty="0">
                <a:solidFill>
                  <a:srgbClr val="0000FF"/>
                </a:solidFill>
                <a:latin typeface="Times New Roman" panose="02020603050405020304" pitchFamily="18" charset="0"/>
              </a:rPr>
              <a:t>         C. 75</a:t>
            </a:r>
            <a:r>
              <a:rPr lang="en-US" altLang="en-US" sz="2400" b="1" baseline="30000" dirty="0">
                <a:solidFill>
                  <a:srgbClr val="0000FF"/>
                </a:solidFill>
                <a:latin typeface="Times New Roman" panose="02020603050405020304" pitchFamily="18" charset="0"/>
              </a:rPr>
              <a:t>0</a:t>
            </a:r>
            <a:endParaRPr lang="en-US" altLang="en-US" sz="2400" b="1" dirty="0">
              <a:solidFill>
                <a:srgbClr val="0000FF"/>
              </a:solidFill>
              <a:latin typeface="Times New Roman" panose="02020603050405020304" pitchFamily="18" charset="0"/>
            </a:endParaRPr>
          </a:p>
          <a:p>
            <a:pPr eaLnBrk="1" hangingPunct="1"/>
            <a:r>
              <a:rPr lang="en-US" altLang="en-US" sz="2400" b="1" dirty="0">
                <a:solidFill>
                  <a:srgbClr val="0000FF"/>
                </a:solidFill>
                <a:latin typeface="Times New Roman" panose="02020603050405020304" pitchFamily="18" charset="0"/>
              </a:rPr>
              <a:t>         D. 100</a:t>
            </a:r>
            <a:r>
              <a:rPr lang="en-US" altLang="en-US" sz="2400" b="1" baseline="30000" dirty="0">
                <a:solidFill>
                  <a:srgbClr val="0000FF"/>
                </a:solidFill>
                <a:latin typeface="Times New Roman" panose="02020603050405020304" pitchFamily="18" charset="0"/>
              </a:rPr>
              <a:t>0</a:t>
            </a:r>
          </a:p>
        </p:txBody>
      </p:sp>
      <p:sp>
        <p:nvSpPr>
          <p:cNvPr id="10" name="Right Arrow 9"/>
          <p:cNvSpPr/>
          <p:nvPr/>
        </p:nvSpPr>
        <p:spPr>
          <a:xfrm>
            <a:off x="609600" y="5257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17665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0902">
                                            <p:txEl>
                                              <p:pRg st="0" end="0"/>
                                            </p:txEl>
                                          </p:spTgt>
                                        </p:tgtEl>
                                        <p:attrNameLst>
                                          <p:attrName>style.visibility</p:attrName>
                                        </p:attrNameLst>
                                      </p:cBhvr>
                                      <p:to>
                                        <p:strVal val="visible"/>
                                      </p:to>
                                    </p:set>
                                    <p:animEffect transition="in" filter="wedge">
                                      <p:cBhvr>
                                        <p:cTn id="7" dur="1000"/>
                                        <p:tgtEl>
                                          <p:spTgt spid="80902">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0902">
                                            <p:txEl>
                                              <p:pRg st="1" end="1"/>
                                            </p:txEl>
                                          </p:spTgt>
                                        </p:tgtEl>
                                        <p:attrNameLst>
                                          <p:attrName>style.visibility</p:attrName>
                                        </p:attrNameLst>
                                      </p:cBhvr>
                                      <p:to>
                                        <p:strVal val="visible"/>
                                      </p:to>
                                    </p:set>
                                    <p:animEffect transition="in" filter="wedge">
                                      <p:cBhvr>
                                        <p:cTn id="10" dur="1000"/>
                                        <p:tgtEl>
                                          <p:spTgt spid="80902">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80902">
                                            <p:txEl>
                                              <p:pRg st="2" end="2"/>
                                            </p:txEl>
                                          </p:spTgt>
                                        </p:tgtEl>
                                        <p:attrNameLst>
                                          <p:attrName>style.visibility</p:attrName>
                                        </p:attrNameLst>
                                      </p:cBhvr>
                                      <p:to>
                                        <p:strVal val="visible"/>
                                      </p:to>
                                    </p:set>
                                    <p:animEffect transition="in" filter="wedge">
                                      <p:cBhvr>
                                        <p:cTn id="13" dur="1000"/>
                                        <p:tgtEl>
                                          <p:spTgt spid="80902">
                                            <p:txEl>
                                              <p:pRg st="2" end="2"/>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80902">
                                            <p:txEl>
                                              <p:pRg st="3" end="3"/>
                                            </p:txEl>
                                          </p:spTgt>
                                        </p:tgtEl>
                                        <p:attrNameLst>
                                          <p:attrName>style.visibility</p:attrName>
                                        </p:attrNameLst>
                                      </p:cBhvr>
                                      <p:to>
                                        <p:strVal val="visible"/>
                                      </p:to>
                                    </p:set>
                                    <p:animEffect transition="in" filter="wedge">
                                      <p:cBhvr>
                                        <p:cTn id="16" dur="1000"/>
                                        <p:tgtEl>
                                          <p:spTgt spid="80902">
                                            <p:txEl>
                                              <p:pRg st="3" end="3"/>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0902">
                                            <p:txEl>
                                              <p:pRg st="4" end="4"/>
                                            </p:txEl>
                                          </p:spTgt>
                                        </p:tgtEl>
                                        <p:attrNameLst>
                                          <p:attrName>style.visibility</p:attrName>
                                        </p:attrNameLst>
                                      </p:cBhvr>
                                      <p:to>
                                        <p:strVal val="visible"/>
                                      </p:to>
                                    </p:set>
                                    <p:animEffect transition="in" filter="wedge">
                                      <p:cBhvr>
                                        <p:cTn id="19" dur="1000"/>
                                        <p:tgtEl>
                                          <p:spTgt spid="8090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build="allAtOnce"/>
      <p:bldP spid="9" grpId="0" animBg="1"/>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3510" y="550523"/>
            <a:ext cx="6605328"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TextBox 3"/>
          <p:cNvSpPr txBox="1"/>
          <p:nvPr/>
        </p:nvSpPr>
        <p:spPr>
          <a:xfrm>
            <a:off x="679182" y="3331913"/>
            <a:ext cx="427918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Song </a:t>
            </a:r>
            <a:r>
              <a:rPr lang="en-US" sz="3200" dirty="0" err="1">
                <a:solidFill>
                  <a:prstClr val="black"/>
                </a:solidFill>
                <a:latin typeface="Times New Roman" pitchFamily="18" charset="0"/>
                <a:cs typeface="Times New Roman" pitchFamily="18" charset="0"/>
              </a:rPr>
              <a:t>song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với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690245" y="4242725"/>
            <a:ext cx="40363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Cắt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tại</a:t>
            </a:r>
            <a:r>
              <a:rPr lang="en-US" sz="3200" dirty="0">
                <a:solidFill>
                  <a:prstClr val="black"/>
                </a:solidFill>
                <a:latin typeface="Times New Roman" pitchFamily="18" charset="0"/>
                <a:cs typeface="Times New Roman" pitchFamily="18" charset="0"/>
              </a:rPr>
              <a:t> 1 </a:t>
            </a:r>
            <a:r>
              <a:rPr lang="en-US" sz="3200" dirty="0" err="1">
                <a:solidFill>
                  <a:prstClr val="black"/>
                </a:solidFill>
                <a:latin typeface="Times New Roman" pitchFamily="18" charset="0"/>
                <a:cs typeface="Times New Roman" pitchFamily="18" charset="0"/>
              </a:rPr>
              <a:t>điểm</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748896" y="2484701"/>
            <a:ext cx="397764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Loe</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4277757" y="2201206"/>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166238" y="2754750"/>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0" y="3965485"/>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6572" y="2027048"/>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7885515" y="5596866"/>
            <a:ext cx="1293121" cy="1217178"/>
          </a:xfrm>
          <a:prstGeom prst="rect">
            <a:avLst/>
          </a:prstGeom>
        </p:spPr>
      </p:pic>
      <p:grpSp>
        <p:nvGrpSpPr>
          <p:cNvPr id="22" name="times up"/>
          <p:cNvGrpSpPr/>
          <p:nvPr/>
        </p:nvGrpSpPr>
        <p:grpSpPr>
          <a:xfrm>
            <a:off x="7861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6520" y="54295"/>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253" y="358676"/>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8738" y="936046"/>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9023" y="981409"/>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1" name="TextBox 30"/>
          <p:cNvSpPr txBox="1"/>
          <p:nvPr/>
        </p:nvSpPr>
        <p:spPr>
          <a:xfrm>
            <a:off x="8366436" y="1235056"/>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2" name="TextBox 31"/>
          <p:cNvSpPr txBox="1"/>
          <p:nvPr/>
        </p:nvSpPr>
        <p:spPr>
          <a:xfrm>
            <a:off x="8020711" y="1018979"/>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3" name="TextBox 32"/>
          <p:cNvSpPr txBox="1"/>
          <p:nvPr/>
        </p:nvSpPr>
        <p:spPr>
          <a:xfrm>
            <a:off x="8304609" y="735188"/>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
        <p:nvSpPr>
          <p:cNvPr id="34" name="TextBox 33"/>
          <p:cNvSpPr txBox="1"/>
          <p:nvPr/>
        </p:nvSpPr>
        <p:spPr>
          <a:xfrm>
            <a:off x="796838" y="736312"/>
            <a:ext cx="6098375"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Câu 2: Chùm </a:t>
            </a:r>
            <a:r>
              <a:rPr lang="en-US" sz="3200" dirty="0" err="1">
                <a:solidFill>
                  <a:prstClr val="black"/>
                </a:solidFill>
                <a:latin typeface="Times New Roman" pitchFamily="18" charset="0"/>
                <a:cs typeface="Times New Roman" pitchFamily="18" charset="0"/>
              </a:rPr>
              <a:t>sáng</a:t>
            </a:r>
            <a:r>
              <a:rPr lang="en-US" sz="3200" dirty="0">
                <a:solidFill>
                  <a:prstClr val="black"/>
                </a:solidFill>
                <a:latin typeface="Times New Roman" pitchFamily="18" charset="0"/>
                <a:cs typeface="Times New Roman" pitchFamily="18" charset="0"/>
              </a:rPr>
              <a:t> song </a:t>
            </a:r>
            <a:r>
              <a:rPr lang="en-US" sz="3200" dirty="0" err="1">
                <a:solidFill>
                  <a:prstClr val="black"/>
                </a:solidFill>
                <a:latin typeface="Times New Roman" pitchFamily="18" charset="0"/>
                <a:cs typeface="Times New Roman" pitchFamily="18" charset="0"/>
              </a:rPr>
              <a:t>song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chùm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sáng</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875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815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0" fill="hold"/>
                                        <p:tgtEl>
                                          <p:spTgt spid="27"/>
                                        </p:tgtEl>
                                        <p:attrNameLst>
                                          <p:attrName>r</p:attrName>
                                        </p:attrNameLst>
                                      </p:cBhvr>
                                    </p:animRot>
                                  </p:childTnLst>
                                </p:cTn>
                              </p:par>
                            </p:childTnLst>
                          </p:cTn>
                        </p:par>
                        <p:par>
                          <p:cTn id="65" fill="hold">
                            <p:stCondLst>
                              <p:cond delay="10000"/>
                            </p:stCondLst>
                            <p:childTnLst>
                              <p:par>
                                <p:cTn id="66" presetID="53" presetClass="entr" presetSubtype="16"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3000" fill="hold"/>
                                        <p:tgtEl>
                                          <p:spTgt spid="22"/>
                                        </p:tgtEl>
                                        <p:attrNameLst>
                                          <p:attrName>ppt_w</p:attrName>
                                        </p:attrNameLst>
                                      </p:cBhvr>
                                      <p:tavLst>
                                        <p:tav tm="0">
                                          <p:val>
                                            <p:fltVal val="0"/>
                                          </p:val>
                                        </p:tav>
                                        <p:tav tm="100000">
                                          <p:val>
                                            <p:strVal val="#ppt_w"/>
                                          </p:val>
                                        </p:tav>
                                      </p:tavLst>
                                    </p:anim>
                                    <p:anim calcmode="lin" valueType="num">
                                      <p:cBhvr>
                                        <p:cTn id="69" dur="3000" fill="hold"/>
                                        <p:tgtEl>
                                          <p:spTgt spid="22"/>
                                        </p:tgtEl>
                                        <p:attrNameLst>
                                          <p:attrName>ppt_h</p:attrName>
                                        </p:attrNameLst>
                                      </p:cBhvr>
                                      <p:tavLst>
                                        <p:tav tm="0">
                                          <p:val>
                                            <p:fltVal val="0"/>
                                          </p:val>
                                        </p:tav>
                                        <p:tav tm="100000">
                                          <p:val>
                                            <p:strVal val="#ppt_h"/>
                                          </p:val>
                                        </p:tav>
                                      </p:tavLst>
                                    </p:anim>
                                    <p:animEffect transition="in" filter="fade">
                                      <p:cBhvr>
                                        <p:cTn id="70" dur="3000"/>
                                        <p:tgtEl>
                                          <p:spTgt spid="22"/>
                                        </p:tgtEl>
                                      </p:cBhvr>
                                    </p:animEffect>
                                  </p:childTnLst>
                                  <p:subTnLst>
                                    <p:audio>
                                      <p:cMediaNode>
                                        <p:cTn display="0" masterRel="sameClick">
                                          <p:stCondLst>
                                            <p:cond evt="begin" delay="0">
                                              <p:tn val="66"/>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7" grpId="0" animBg="1"/>
      <p:bldP spid="8" grpId="0" animBg="1"/>
      <p:bldP spid="16" grpId="0" animBg="1"/>
      <p:bldP spid="16" grpId="1" animBg="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200558"/>
            <a:ext cx="8487177" cy="1200329"/>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Chiếu một tia sáng vào gương phẳng đặt nằm ngang ta được tia sáng phản xạ vuông góc với tia sáng tới. Em hãy tính góc tới và góc phản xạ. Vẽ hình</a:t>
            </a:r>
          </a:p>
        </p:txBody>
      </p:sp>
      <p:sp>
        <p:nvSpPr>
          <p:cNvPr id="5" name="Rectangle 1"/>
          <p:cNvSpPr>
            <a:spLocks noChangeArrowheads="1"/>
          </p:cNvSpPr>
          <p:nvPr/>
        </p:nvSpPr>
        <p:spPr bwMode="auto">
          <a:xfrm>
            <a:off x="115910" y="2023262"/>
            <a:ext cx="1951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84390" y="1398367"/>
            <a:ext cx="1369286" cy="523220"/>
          </a:xfrm>
          <a:prstGeom prst="rect">
            <a:avLst/>
          </a:prstGeom>
        </p:spPr>
        <p:txBody>
          <a:bodyPr wrap="none">
            <a:spAutoFit/>
          </a:bodyPr>
          <a:lstStyle/>
          <a:p>
            <a:r>
              <a:rPr lang="en-US" sz="2800" b="1" u="sng" dirty="0" err="1">
                <a:solidFill>
                  <a:srgbClr val="116AB1"/>
                </a:solidFill>
                <a:latin typeface="Times New Roman" panose="02020603050405020304" pitchFamily="18" charset="0"/>
                <a:cs typeface="Times New Roman" panose="02020603050405020304" pitchFamily="18" charset="0"/>
              </a:rPr>
              <a:t>Trả</a:t>
            </a:r>
            <a:r>
              <a:rPr lang="en-US" sz="2800" b="1" u="sng" dirty="0">
                <a:solidFill>
                  <a:srgbClr val="116AB1"/>
                </a:solidFill>
                <a:latin typeface="Times New Roman" panose="02020603050405020304" pitchFamily="18" charset="0"/>
                <a:cs typeface="Times New Roman" panose="02020603050405020304" pitchFamily="18" charset="0"/>
              </a:rPr>
              <a:t> </a:t>
            </a:r>
            <a:r>
              <a:rPr lang="en-US" sz="2800" b="1" u="sng" dirty="0" err="1">
                <a:solidFill>
                  <a:srgbClr val="116AB1"/>
                </a:solidFill>
                <a:latin typeface="Times New Roman" panose="02020603050405020304" pitchFamily="18" charset="0"/>
                <a:cs typeface="Times New Roman" panose="02020603050405020304" pitchFamily="18" charset="0"/>
              </a:rPr>
              <a:t>lời</a:t>
            </a:r>
            <a:r>
              <a:rPr lang="en-US" sz="2800" b="1" u="sng" dirty="0">
                <a:solidFill>
                  <a:srgbClr val="116AB1"/>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15910" y="4516445"/>
            <a:ext cx="8650517" cy="1200329"/>
          </a:xfrm>
          <a:prstGeom prst="rect">
            <a:avLst/>
          </a:prstGeom>
        </p:spPr>
        <p:txBody>
          <a:bodyPr wrap="square">
            <a:spAutoFit/>
          </a:bodyPr>
          <a:lstStyle/>
          <a:p>
            <a:pPr lvl="0" algn="just" eaLnBrk="0" fontAlgn="base" hangingPunct="0">
              <a:spcBef>
                <a:spcPct val="0"/>
              </a:spcBef>
              <a:spcAft>
                <a:spcPct val="0"/>
              </a:spcAft>
              <a:buClrTx/>
            </a:pPr>
            <a:r>
              <a:rPr lang="en-US" altLang="en-US" sz="2400" dirty="0">
                <a:latin typeface="Times New Roman" panose="02020603050405020304" pitchFamily="18" charset="0"/>
                <a:cs typeface="Times New Roman" panose="02020603050405020304" pitchFamily="18" charset="0"/>
              </a:rPr>
              <a:t>Tia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90</a:t>
            </a:r>
            <a:r>
              <a:rPr lang="en-US" altLang="en-US" sz="2400" baseline="30000" dirty="0">
                <a:latin typeface="Times New Roman" panose="02020603050405020304" pitchFamily="18" charset="0"/>
                <a:cs typeface="Times New Roman" panose="02020603050405020304" pitchFamily="18" charset="0"/>
              </a:rPr>
              <a:t>o</a:t>
            </a:r>
            <a:endParaRPr lang="en-US" altLang="en-US" sz="24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định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a:t>
            </a:r>
            <a:endParaRPr lang="en-US" altLang="en-US" sz="24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altLang="en-US" sz="2400" dirty="0">
                <a:latin typeface="Times New Roman" panose="02020603050405020304" pitchFamily="18" charset="0"/>
                <a:cs typeface="Times New Roman" panose="02020603050405020304" pitchFamily="18" charset="0"/>
              </a:rPr>
              <a:t>Do </a:t>
            </a:r>
            <a:r>
              <a:rPr lang="en-US" altLang="en-US" sz="2400" dirty="0" err="1">
                <a:latin typeface="Times New Roman" panose="02020603050405020304" pitchFamily="18" charset="0"/>
                <a:cs typeface="Times New Roman" panose="02020603050405020304" pitchFamily="18" charset="0"/>
              </a:rPr>
              <a:t>đó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45</a:t>
            </a:r>
            <a:r>
              <a:rPr lang="en-US" altLang="en-US" sz="2400" baseline="30000" dirty="0">
                <a:latin typeface="Times New Roman" panose="02020603050405020304" pitchFamily="18" charset="0"/>
                <a:cs typeface="Times New Roman" panose="02020603050405020304" pitchFamily="18" charset="0"/>
              </a:rPr>
              <a:t>o</a:t>
            </a:r>
            <a:endParaRPr lang="en-US" altLang="en-US" sz="2400"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2443268" y="1540834"/>
            <a:ext cx="4965097" cy="2797520"/>
            <a:chOff x="2421726" y="1577751"/>
            <a:chExt cx="4965097" cy="2797520"/>
          </a:xfrm>
        </p:grpSpPr>
        <p:grpSp>
          <p:nvGrpSpPr>
            <p:cNvPr id="15" name="Group 14"/>
            <p:cNvGrpSpPr/>
            <p:nvPr/>
          </p:nvGrpSpPr>
          <p:grpSpPr>
            <a:xfrm>
              <a:off x="2421726" y="1577751"/>
              <a:ext cx="4965097" cy="2797520"/>
              <a:chOff x="2245877" y="1398367"/>
              <a:chExt cx="4965097" cy="2797520"/>
            </a:xfrm>
          </p:grpSpPr>
          <p:pic>
            <p:nvPicPr>
              <p:cNvPr id="16" name="Picture 2" descr="https://baivan.net/sites/default/files/styles/giua_bai/public/d/m/Y/screenshot_321.png?itok=oDgEM_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77" y="1398367"/>
                <a:ext cx="4965097" cy="25254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91413" y="1865747"/>
                <a:ext cx="356188" cy="461665"/>
              </a:xfrm>
              <a:prstGeom prst="rect">
                <a:avLst/>
              </a:prstGeom>
              <a:noFill/>
            </p:spPr>
            <p:txBody>
              <a:bodyPr wrap="non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S</a:t>
                </a:r>
              </a:p>
            </p:txBody>
          </p:sp>
          <p:sp>
            <p:nvSpPr>
              <p:cNvPr id="18" name="TextBox 17"/>
              <p:cNvSpPr txBox="1"/>
              <p:nvPr/>
            </p:nvSpPr>
            <p:spPr>
              <a:xfrm>
                <a:off x="4441168" y="3734222"/>
                <a:ext cx="287258" cy="461665"/>
              </a:xfrm>
              <a:prstGeom prst="rect">
                <a:avLst/>
              </a:prstGeom>
              <a:noFill/>
            </p:spPr>
            <p:txBody>
              <a:bodyPr wrap="non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p>
            </p:txBody>
          </p:sp>
          <p:sp>
            <p:nvSpPr>
              <p:cNvPr id="19" name="TextBox 18"/>
              <p:cNvSpPr txBox="1"/>
              <p:nvPr/>
            </p:nvSpPr>
            <p:spPr>
              <a:xfrm>
                <a:off x="2404210" y="3269854"/>
                <a:ext cx="407484" cy="461665"/>
              </a:xfrm>
              <a:prstGeom prst="rect">
                <a:avLst/>
              </a:prstGeom>
              <a:noFill/>
            </p:spPr>
            <p:txBody>
              <a:bodyPr wrap="non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G</a:t>
                </a:r>
              </a:p>
            </p:txBody>
          </p:sp>
          <p:sp>
            <p:nvSpPr>
              <p:cNvPr id="20" name="TextBox 19"/>
              <p:cNvSpPr txBox="1"/>
              <p:nvPr/>
            </p:nvSpPr>
            <p:spPr>
              <a:xfrm>
                <a:off x="4670897" y="1569946"/>
                <a:ext cx="407484" cy="461665"/>
              </a:xfrm>
              <a:prstGeom prst="rect">
                <a:avLst/>
              </a:prstGeom>
              <a:noFill/>
            </p:spPr>
            <p:txBody>
              <a:bodyPr wrap="non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N</a:t>
                </a:r>
              </a:p>
            </p:txBody>
          </p:sp>
        </p:grpSp>
        <p:sp>
          <p:nvSpPr>
            <p:cNvPr id="21" name="TextBox 20"/>
            <p:cNvSpPr txBox="1"/>
            <p:nvPr/>
          </p:nvSpPr>
          <p:spPr>
            <a:xfrm>
              <a:off x="6996973" y="2064685"/>
              <a:ext cx="389850" cy="461665"/>
            </a:xfrm>
            <a:prstGeom prst="rect">
              <a:avLst/>
            </a:prstGeom>
            <a:noFill/>
          </p:spPr>
          <p:txBody>
            <a:bodyPr wrap="non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R</a:t>
              </a:r>
            </a:p>
          </p:txBody>
        </p:sp>
      </p:grpSp>
      <p:cxnSp>
        <p:nvCxnSpPr>
          <p:cNvPr id="23" name="Straight Arrow Connector 22"/>
          <p:cNvCxnSpPr/>
          <p:nvPr/>
        </p:nvCxnSpPr>
        <p:spPr>
          <a:xfrm>
            <a:off x="3528811" y="2527492"/>
            <a:ext cx="77274" cy="1059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69736" y="2708934"/>
            <a:ext cx="167424" cy="1892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8" name="Text Box 110"/>
          <p:cNvSpPr txBox="1">
            <a:spLocks noChangeArrowheads="1"/>
          </p:cNvSpPr>
          <p:nvPr/>
        </p:nvSpPr>
        <p:spPr bwMode="auto">
          <a:xfrm>
            <a:off x="304799" y="254107"/>
            <a:ext cx="7525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4. </a:t>
            </a:r>
            <a:r>
              <a:rPr lang="en-US" altLang="en-US" sz="2400" dirty="0">
                <a:latin typeface="Times New Roman" panose="02020603050405020304" pitchFamily="18" charset="0"/>
                <a:cs typeface="Times New Roman" panose="02020603050405020304" pitchFamily="18" charset="0"/>
              </a:rPr>
              <a:t>Cho </a:t>
            </a:r>
            <a:r>
              <a:rPr lang="en-US" altLang="en-US" sz="2400" dirty="0" err="1">
                <a:latin typeface="Times New Roman" panose="02020603050405020304" pitchFamily="18" charset="0"/>
                <a:cs typeface="Times New Roman" panose="02020603050405020304" pitchFamily="18" charset="0"/>
              </a:rPr>
              <a:t>tia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SI </a:t>
            </a:r>
            <a:r>
              <a:rPr lang="en-US" altLang="en-US" sz="2400" dirty="0" err="1">
                <a:latin typeface="Times New Roman" panose="02020603050405020304" pitchFamily="18" charset="0"/>
                <a:cs typeface="Times New Roman" panose="02020603050405020304" pitchFamily="18" charset="0"/>
              </a:rPr>
              <a:t>tia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phẳng</a:t>
            </a:r>
            <a:r>
              <a:rPr lang="en-US" altLang="en-US" sz="2400" dirty="0">
                <a:latin typeface="Times New Roman" panose="02020603050405020304" pitchFamily="18" charset="0"/>
                <a:cs typeface="Times New Roman" panose="02020603050405020304" pitchFamily="18" charset="0"/>
              </a:rPr>
              <a:t> M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vẽ</a:t>
            </a:r>
            <a:r>
              <a:rPr lang="en-US" altLang="en-US" sz="24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a) </a:t>
            </a:r>
            <a:r>
              <a:rPr lang="en-US" altLang="en-US" sz="2400" dirty="0" err="1">
                <a:latin typeface="Times New Roman" panose="02020603050405020304" pitchFamily="18" charset="0"/>
                <a:cs typeface="Times New Roman" panose="02020603050405020304" pitchFamily="18" charset="0"/>
              </a:rPr>
              <a:t>Vẽ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xạ</a:t>
            </a:r>
            <a:r>
              <a:rPr lang="en-US" altLang="en-US" sz="2400" dirty="0">
                <a:latin typeface="Times New Roman" panose="02020603050405020304" pitchFamily="18" charset="0"/>
                <a:cs typeface="Times New Roman" panose="02020603050405020304" pitchFamily="18" charset="0"/>
              </a:rPr>
              <a:t>.</a:t>
            </a:r>
          </a:p>
        </p:txBody>
      </p:sp>
      <p:grpSp>
        <p:nvGrpSpPr>
          <p:cNvPr id="2" name="Group 156"/>
          <p:cNvGrpSpPr>
            <a:grpSpLocks/>
          </p:cNvGrpSpPr>
          <p:nvPr/>
        </p:nvGrpSpPr>
        <p:grpSpPr bwMode="auto">
          <a:xfrm>
            <a:off x="5484813" y="2387600"/>
            <a:ext cx="1417637" cy="1333500"/>
            <a:chOff x="2928" y="3072"/>
            <a:chExt cx="1110" cy="816"/>
          </a:xfrm>
        </p:grpSpPr>
        <p:sp>
          <p:nvSpPr>
            <p:cNvPr id="21546" name="Line 157"/>
            <p:cNvSpPr>
              <a:spLocks noChangeShapeType="1"/>
            </p:cNvSpPr>
            <p:nvPr/>
          </p:nvSpPr>
          <p:spPr bwMode="auto">
            <a:xfrm rot="600000" flipV="1">
              <a:off x="2928" y="3072"/>
              <a:ext cx="1104" cy="81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158"/>
            <p:cNvSpPr>
              <a:spLocks noChangeShapeType="1"/>
            </p:cNvSpPr>
            <p:nvPr/>
          </p:nvSpPr>
          <p:spPr bwMode="auto">
            <a:xfrm rot="600000" flipH="1">
              <a:off x="3449" y="3123"/>
              <a:ext cx="589" cy="450"/>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12500" name="Line 212"/>
          <p:cNvSpPr>
            <a:spLocks noChangeShapeType="1"/>
          </p:cNvSpPr>
          <p:nvPr/>
        </p:nvSpPr>
        <p:spPr bwMode="auto">
          <a:xfrm>
            <a:off x="5496391" y="2510722"/>
            <a:ext cx="1491784" cy="229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213"/>
          <p:cNvGrpSpPr>
            <a:grpSpLocks/>
          </p:cNvGrpSpPr>
          <p:nvPr/>
        </p:nvGrpSpPr>
        <p:grpSpPr bwMode="auto">
          <a:xfrm>
            <a:off x="6618288" y="2543175"/>
            <a:ext cx="88900" cy="152400"/>
            <a:chOff x="3828" y="3186"/>
            <a:chExt cx="60" cy="96"/>
          </a:xfrm>
        </p:grpSpPr>
        <p:sp>
          <p:nvSpPr>
            <p:cNvPr id="21540" name="Freeform 214"/>
            <p:cNvSpPr>
              <a:spLocks/>
            </p:cNvSpPr>
            <p:nvPr/>
          </p:nvSpPr>
          <p:spPr bwMode="auto">
            <a:xfrm rot="-4620485">
              <a:off x="3816" y="3210"/>
              <a:ext cx="96" cy="48"/>
            </a:xfrm>
            <a:custGeom>
              <a:avLst/>
              <a:gdLst>
                <a:gd name="T0" fmla="*/ 1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1" name="Freeform 215"/>
            <p:cNvSpPr>
              <a:spLocks/>
            </p:cNvSpPr>
            <p:nvPr/>
          </p:nvSpPr>
          <p:spPr bwMode="auto">
            <a:xfrm rot="-4620485">
              <a:off x="3804" y="3210"/>
              <a:ext cx="96" cy="48"/>
            </a:xfrm>
            <a:custGeom>
              <a:avLst/>
              <a:gdLst>
                <a:gd name="T0" fmla="*/ 1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216"/>
          <p:cNvGrpSpPr>
            <a:grpSpLocks/>
          </p:cNvGrpSpPr>
          <p:nvPr/>
        </p:nvGrpSpPr>
        <p:grpSpPr bwMode="auto">
          <a:xfrm>
            <a:off x="6618288" y="2362200"/>
            <a:ext cx="87312" cy="160338"/>
            <a:chOff x="3828" y="3072"/>
            <a:chExt cx="59" cy="101"/>
          </a:xfrm>
        </p:grpSpPr>
        <p:sp>
          <p:nvSpPr>
            <p:cNvPr id="21538" name="Freeform 217"/>
            <p:cNvSpPr>
              <a:spLocks/>
            </p:cNvSpPr>
            <p:nvPr/>
          </p:nvSpPr>
          <p:spPr bwMode="auto">
            <a:xfrm rot="-3153848">
              <a:off x="3815" y="3101"/>
              <a:ext cx="96" cy="48"/>
            </a:xfrm>
            <a:custGeom>
              <a:avLst/>
              <a:gdLst>
                <a:gd name="T0" fmla="*/ 1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9" name="Freeform 218"/>
            <p:cNvSpPr>
              <a:spLocks/>
            </p:cNvSpPr>
            <p:nvPr/>
          </p:nvSpPr>
          <p:spPr bwMode="auto">
            <a:xfrm rot="-3153848">
              <a:off x="3804" y="3096"/>
              <a:ext cx="96" cy="48"/>
            </a:xfrm>
            <a:custGeom>
              <a:avLst/>
              <a:gdLst>
                <a:gd name="T0" fmla="*/ 1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509" name="Text Box 221"/>
          <p:cNvSpPr txBox="1">
            <a:spLocks noChangeArrowheads="1"/>
          </p:cNvSpPr>
          <p:nvPr/>
        </p:nvSpPr>
        <p:spPr bwMode="auto">
          <a:xfrm>
            <a:off x="5029200" y="2286000"/>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N</a:t>
            </a:r>
          </a:p>
        </p:txBody>
      </p:sp>
      <p:sp>
        <p:nvSpPr>
          <p:cNvPr id="12510" name="Text Box 222"/>
          <p:cNvSpPr txBox="1">
            <a:spLocks noChangeArrowheads="1"/>
          </p:cNvSpPr>
          <p:nvPr/>
        </p:nvSpPr>
        <p:spPr bwMode="auto">
          <a:xfrm>
            <a:off x="5141913" y="33528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R</a:t>
            </a:r>
          </a:p>
        </p:txBody>
      </p:sp>
      <p:sp>
        <p:nvSpPr>
          <p:cNvPr id="77" name="Text Box 110"/>
          <p:cNvSpPr txBox="1">
            <a:spLocks noChangeArrowheads="1"/>
          </p:cNvSpPr>
          <p:nvPr/>
        </p:nvSpPr>
        <p:spPr bwMode="auto">
          <a:xfrm>
            <a:off x="304800" y="2057400"/>
            <a:ext cx="4252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b)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SI, </a:t>
            </a:r>
            <a:r>
              <a:rPr lang="en-US" altLang="en-US" sz="2400" dirty="0" err="1">
                <a:latin typeface="Times New Roman" panose="02020603050405020304" pitchFamily="18" charset="0"/>
                <a:cs typeface="Times New Roman" panose="02020603050405020304" pitchFamily="18" charset="0"/>
              </a:rPr>
              <a:t>muốn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a:t>
            </a:r>
          </a:p>
        </p:txBody>
      </p:sp>
      <p:sp>
        <p:nvSpPr>
          <p:cNvPr id="55" name="Text Box 155"/>
          <p:cNvSpPr txBox="1">
            <a:spLocks noChangeArrowheads="1"/>
          </p:cNvSpPr>
          <p:nvPr/>
        </p:nvSpPr>
        <p:spPr bwMode="auto">
          <a:xfrm>
            <a:off x="2590800" y="48006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S</a:t>
            </a:r>
          </a:p>
        </p:txBody>
      </p:sp>
      <p:grpSp>
        <p:nvGrpSpPr>
          <p:cNvPr id="56" name="Group 156"/>
          <p:cNvGrpSpPr>
            <a:grpSpLocks/>
          </p:cNvGrpSpPr>
          <p:nvPr/>
        </p:nvGrpSpPr>
        <p:grpSpPr bwMode="auto">
          <a:xfrm rot="7375247">
            <a:off x="3817144" y="4471194"/>
            <a:ext cx="1417638" cy="1333500"/>
            <a:chOff x="2928" y="3072"/>
            <a:chExt cx="1110" cy="816"/>
          </a:xfrm>
        </p:grpSpPr>
        <p:sp>
          <p:nvSpPr>
            <p:cNvPr id="21536" name="Line 157"/>
            <p:cNvSpPr>
              <a:spLocks noChangeShapeType="1"/>
            </p:cNvSpPr>
            <p:nvPr/>
          </p:nvSpPr>
          <p:spPr bwMode="auto">
            <a:xfrm rot="600000" flipV="1">
              <a:off x="2928" y="3072"/>
              <a:ext cx="1104" cy="81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Line 158"/>
            <p:cNvSpPr>
              <a:spLocks noChangeShapeType="1"/>
            </p:cNvSpPr>
            <p:nvPr/>
          </p:nvSpPr>
          <p:spPr bwMode="auto">
            <a:xfrm rot="600000" flipH="1">
              <a:off x="3449" y="3123"/>
              <a:ext cx="589" cy="450"/>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59" name="Group 159"/>
          <p:cNvGrpSpPr>
            <a:grpSpLocks/>
          </p:cNvGrpSpPr>
          <p:nvPr/>
        </p:nvGrpSpPr>
        <p:grpSpPr bwMode="auto">
          <a:xfrm rot="478391">
            <a:off x="2870200" y="5224463"/>
            <a:ext cx="1711325" cy="736600"/>
            <a:chOff x="2832" y="2748"/>
            <a:chExt cx="1248" cy="432"/>
          </a:xfrm>
        </p:grpSpPr>
        <p:sp>
          <p:nvSpPr>
            <p:cNvPr id="21534" name="Line 160"/>
            <p:cNvSpPr>
              <a:spLocks noChangeShapeType="1"/>
            </p:cNvSpPr>
            <p:nvPr/>
          </p:nvSpPr>
          <p:spPr bwMode="auto">
            <a:xfrm>
              <a:off x="2832" y="2748"/>
              <a:ext cx="1248" cy="43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5" name="Line 161"/>
            <p:cNvSpPr>
              <a:spLocks noChangeShapeType="1"/>
            </p:cNvSpPr>
            <p:nvPr/>
          </p:nvSpPr>
          <p:spPr bwMode="auto">
            <a:xfrm>
              <a:off x="2928" y="2784"/>
              <a:ext cx="624" cy="216"/>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62" name="Line 212"/>
          <p:cNvSpPr>
            <a:spLocks noChangeShapeType="1"/>
          </p:cNvSpPr>
          <p:nvPr/>
        </p:nvSpPr>
        <p:spPr bwMode="auto">
          <a:xfrm>
            <a:off x="4114800" y="5257800"/>
            <a:ext cx="406400" cy="800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 Box 219"/>
          <p:cNvSpPr txBox="1">
            <a:spLocks noChangeArrowheads="1"/>
          </p:cNvSpPr>
          <p:nvPr/>
        </p:nvSpPr>
        <p:spPr bwMode="auto">
          <a:xfrm>
            <a:off x="5334000" y="5029200"/>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M</a:t>
            </a:r>
          </a:p>
        </p:txBody>
      </p:sp>
      <p:sp>
        <p:nvSpPr>
          <p:cNvPr id="71" name="Text Box 221"/>
          <p:cNvSpPr txBox="1">
            <a:spLocks noChangeArrowheads="1"/>
          </p:cNvSpPr>
          <p:nvPr/>
        </p:nvSpPr>
        <p:spPr bwMode="auto">
          <a:xfrm>
            <a:off x="3779838" y="4876800"/>
            <a:ext cx="56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N</a:t>
            </a:r>
          </a:p>
        </p:txBody>
      </p:sp>
      <p:sp>
        <p:nvSpPr>
          <p:cNvPr id="72" name="Text Box 222"/>
          <p:cNvSpPr txBox="1">
            <a:spLocks noChangeArrowheads="1"/>
          </p:cNvSpPr>
          <p:nvPr/>
        </p:nvSpPr>
        <p:spPr bwMode="auto">
          <a:xfrm>
            <a:off x="4314825" y="38862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R</a:t>
            </a:r>
          </a:p>
        </p:txBody>
      </p:sp>
      <p:sp>
        <p:nvSpPr>
          <p:cNvPr id="12357" name="Arc 12356"/>
          <p:cNvSpPr/>
          <p:nvPr/>
        </p:nvSpPr>
        <p:spPr>
          <a:xfrm rot="16690929">
            <a:off x="4216400" y="5659438"/>
            <a:ext cx="306387" cy="471488"/>
          </a:xfrm>
          <a:prstGeom prst="arc">
            <a:avLst>
              <a:gd name="adj1" fmla="val 16102611"/>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9" name="Arc 78"/>
          <p:cNvSpPr/>
          <p:nvPr/>
        </p:nvSpPr>
        <p:spPr>
          <a:xfrm rot="16690929">
            <a:off x="4402137" y="5591176"/>
            <a:ext cx="258763" cy="341312"/>
          </a:xfrm>
          <a:prstGeom prst="arc">
            <a:avLst>
              <a:gd name="adj1" fmla="val 16102611"/>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1" name="Group 10"/>
          <p:cNvGrpSpPr/>
          <p:nvPr/>
        </p:nvGrpSpPr>
        <p:grpSpPr>
          <a:xfrm>
            <a:off x="5029200" y="1143000"/>
            <a:ext cx="3018575" cy="2705100"/>
            <a:chOff x="5029200" y="1143000"/>
            <a:chExt cx="3018575" cy="2705100"/>
          </a:xfrm>
        </p:grpSpPr>
        <p:sp>
          <p:nvSpPr>
            <p:cNvPr id="12443" name="Text Box 155"/>
            <p:cNvSpPr txBox="1">
              <a:spLocks noChangeArrowheads="1"/>
            </p:cNvSpPr>
            <p:nvPr/>
          </p:nvSpPr>
          <p:spPr bwMode="auto">
            <a:xfrm>
              <a:off x="5029200" y="11430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S</a:t>
              </a:r>
            </a:p>
          </p:txBody>
        </p:sp>
        <p:sp>
          <p:nvSpPr>
            <p:cNvPr id="12507" name="Text Box 219"/>
            <p:cNvSpPr txBox="1">
              <a:spLocks noChangeArrowheads="1"/>
            </p:cNvSpPr>
            <p:nvPr/>
          </p:nvSpPr>
          <p:spPr bwMode="auto">
            <a:xfrm>
              <a:off x="7040563" y="3390900"/>
              <a:ext cx="56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M</a:t>
              </a:r>
            </a:p>
          </p:txBody>
        </p:sp>
        <p:sp>
          <p:nvSpPr>
            <p:cNvPr id="12508" name="Text Box 220"/>
            <p:cNvSpPr txBox="1">
              <a:spLocks noChangeArrowheads="1"/>
            </p:cNvSpPr>
            <p:nvPr/>
          </p:nvSpPr>
          <p:spPr bwMode="auto">
            <a:xfrm>
              <a:off x="7058025" y="2286000"/>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I</a:t>
              </a:r>
            </a:p>
          </p:txBody>
        </p:sp>
        <p:cxnSp>
          <p:nvCxnSpPr>
            <p:cNvPr id="48" name="Straight Connector 47"/>
            <p:cNvCxnSpPr/>
            <p:nvPr/>
          </p:nvCxnSpPr>
          <p:spPr>
            <a:xfrm flipH="1">
              <a:off x="6974443" y="2082479"/>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985949" y="2280897"/>
              <a:ext cx="145835" cy="9721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159202" y="1463445"/>
              <a:ext cx="2888573" cy="2081394"/>
              <a:chOff x="5157167" y="1487225"/>
              <a:chExt cx="2888573" cy="2081394"/>
            </a:xfrm>
          </p:grpSpPr>
          <p:grpSp>
            <p:nvGrpSpPr>
              <p:cNvPr id="3" name="Group 159"/>
              <p:cNvGrpSpPr>
                <a:grpSpLocks/>
              </p:cNvGrpSpPr>
              <p:nvPr/>
            </p:nvGrpSpPr>
            <p:grpSpPr bwMode="auto">
              <a:xfrm rot="600000">
                <a:off x="5157167" y="1594618"/>
                <a:ext cx="1903413" cy="795338"/>
                <a:chOff x="2835" y="2769"/>
                <a:chExt cx="1248" cy="432"/>
              </a:xfrm>
            </p:grpSpPr>
            <p:sp>
              <p:nvSpPr>
                <p:cNvPr id="21544" name="Line 160"/>
                <p:cNvSpPr>
                  <a:spLocks noChangeShapeType="1"/>
                </p:cNvSpPr>
                <p:nvPr/>
              </p:nvSpPr>
              <p:spPr bwMode="auto">
                <a:xfrm>
                  <a:off x="2835" y="2769"/>
                  <a:ext cx="1248" cy="43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161"/>
                <p:cNvSpPr>
                  <a:spLocks noChangeShapeType="1"/>
                </p:cNvSpPr>
                <p:nvPr/>
              </p:nvSpPr>
              <p:spPr bwMode="auto">
                <a:xfrm>
                  <a:off x="2931" y="2805"/>
                  <a:ext cx="624" cy="216"/>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09"/>
              <p:cNvGrpSpPr>
                <a:grpSpLocks/>
              </p:cNvGrpSpPr>
              <p:nvPr/>
            </p:nvGrpSpPr>
            <p:grpSpPr bwMode="auto">
              <a:xfrm rot="-2700000">
                <a:off x="6005802" y="1845758"/>
                <a:ext cx="2039938" cy="1481138"/>
                <a:chOff x="3686" y="2058"/>
                <a:chExt cx="1392" cy="933"/>
              </a:xfrm>
            </p:grpSpPr>
            <p:sp>
              <p:nvSpPr>
                <p:cNvPr id="21542" name="Rectangle 210" descr="Light downward diagonal"/>
                <p:cNvSpPr>
                  <a:spLocks noChangeArrowheads="1"/>
                </p:cNvSpPr>
                <p:nvPr/>
              </p:nvSpPr>
              <p:spPr bwMode="auto">
                <a:xfrm rot="2700000">
                  <a:off x="4358" y="1848"/>
                  <a:ext cx="48" cy="1392"/>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21543" name="Line 211"/>
                <p:cNvSpPr>
                  <a:spLocks noChangeShapeType="1"/>
                </p:cNvSpPr>
                <p:nvPr/>
              </p:nvSpPr>
              <p:spPr bwMode="auto">
                <a:xfrm flipH="1">
                  <a:off x="3860" y="2058"/>
                  <a:ext cx="982" cy="9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8"/>
              <p:cNvGrpSpPr/>
              <p:nvPr/>
            </p:nvGrpSpPr>
            <p:grpSpPr>
              <a:xfrm>
                <a:off x="6962937" y="1487225"/>
                <a:ext cx="237883" cy="2081394"/>
                <a:chOff x="6962937" y="1487225"/>
                <a:chExt cx="237883" cy="2081394"/>
              </a:xfrm>
            </p:grpSpPr>
            <p:cxnSp>
              <p:nvCxnSpPr>
                <p:cNvPr id="8" name="Straight Connector 7"/>
                <p:cNvCxnSpPr>
                  <a:cxnSpLocks/>
                  <a:endCxn id="21543" idx="0"/>
                </p:cNvCxnSpPr>
                <p:nvPr/>
              </p:nvCxnSpPr>
              <p:spPr>
                <a:xfrm flipH="1">
                  <a:off x="6978782" y="1487225"/>
                  <a:ext cx="144051" cy="98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989656" y="1711528"/>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962937" y="1884061"/>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997455" y="2479315"/>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008961" y="2677733"/>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020467" y="2876151"/>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031973" y="3074569"/>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043479" y="3272987"/>
                  <a:ext cx="145835" cy="97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054985" y="3471405"/>
                  <a:ext cx="145835" cy="97214"/>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17" name="Group 16"/>
          <p:cNvGrpSpPr/>
          <p:nvPr/>
        </p:nvGrpSpPr>
        <p:grpSpPr>
          <a:xfrm rot="1810206">
            <a:off x="3642458" y="5198756"/>
            <a:ext cx="2039937" cy="1754871"/>
            <a:chOff x="3645665" y="5137000"/>
            <a:chExt cx="2039937" cy="1754871"/>
          </a:xfrm>
        </p:grpSpPr>
        <p:sp>
          <p:nvSpPr>
            <p:cNvPr id="70" name="Text Box 220"/>
            <p:cNvSpPr txBox="1">
              <a:spLocks noChangeArrowheads="1"/>
            </p:cNvSpPr>
            <p:nvPr/>
          </p:nvSpPr>
          <p:spPr bwMode="auto">
            <a:xfrm>
              <a:off x="4578350" y="6081336"/>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I</a:t>
              </a:r>
            </a:p>
          </p:txBody>
        </p:sp>
        <p:grpSp>
          <p:nvGrpSpPr>
            <p:cNvPr id="73" name="Group 209"/>
            <p:cNvGrpSpPr>
              <a:grpSpLocks/>
            </p:cNvGrpSpPr>
            <p:nvPr/>
          </p:nvGrpSpPr>
          <p:grpSpPr bwMode="auto">
            <a:xfrm rot="-387299">
              <a:off x="3645665" y="5224164"/>
              <a:ext cx="2039937" cy="1524000"/>
              <a:chOff x="3686" y="2040"/>
              <a:chExt cx="1392" cy="960"/>
            </a:xfrm>
          </p:grpSpPr>
          <p:sp>
            <p:nvSpPr>
              <p:cNvPr id="21532" name="Rectangle 210" descr="Light downward diagonal"/>
              <p:cNvSpPr>
                <a:spLocks noChangeArrowheads="1"/>
              </p:cNvSpPr>
              <p:nvPr/>
            </p:nvSpPr>
            <p:spPr bwMode="auto">
              <a:xfrm rot="2700000">
                <a:off x="4358" y="1848"/>
                <a:ext cx="48" cy="1392"/>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21533" name="Line 211"/>
              <p:cNvSpPr>
                <a:spLocks noChangeShapeType="1"/>
              </p:cNvSpPr>
              <p:nvPr/>
            </p:nvSpPr>
            <p:spPr bwMode="auto">
              <a:xfrm flipH="1">
                <a:off x="3864" y="2040"/>
                <a:ext cx="960" cy="9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3" name="Straight Connector 12"/>
            <p:cNvCxnSpPr/>
            <p:nvPr/>
          </p:nvCxnSpPr>
          <p:spPr>
            <a:xfrm>
              <a:off x="5185694" y="5137000"/>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116014" y="5315672"/>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006476" y="5453481"/>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950905" y="5595171"/>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40845" y="5749102"/>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08626" y="5872523"/>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335682" y="6411596"/>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60077" y="6191280"/>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98678" y="6007020"/>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124108" y="6694871"/>
              <a:ext cx="67822" cy="19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42128" y="6468369"/>
              <a:ext cx="67822" cy="1970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5612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398"/>
                                        </p:tgtEl>
                                        <p:attrNameLst>
                                          <p:attrName>style.visibility</p:attrName>
                                        </p:attrNameLst>
                                      </p:cBhvr>
                                      <p:to>
                                        <p:strVal val="visible"/>
                                      </p:to>
                                    </p:set>
                                    <p:animEffect transition="in" filter="randombar(horizontal)">
                                      <p:cBhvr>
                                        <p:cTn id="7" dur="500"/>
                                        <p:tgtEl>
                                          <p:spTgt spid="12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00"/>
                                        </p:tgtEl>
                                        <p:attrNameLst>
                                          <p:attrName>style.visibility</p:attrName>
                                        </p:attrNameLst>
                                      </p:cBhvr>
                                      <p:to>
                                        <p:strVal val="visible"/>
                                      </p:to>
                                    </p:set>
                                    <p:animEffect transition="in" filter="fade">
                                      <p:cBhvr>
                                        <p:cTn id="12" dur="1000"/>
                                        <p:tgtEl>
                                          <p:spTgt spid="12500"/>
                                        </p:tgtEl>
                                      </p:cBhvr>
                                    </p:animEffect>
                                  </p:childTnLst>
                                </p:cTn>
                              </p:par>
                            </p:childTnLst>
                          </p:cTn>
                        </p:par>
                        <p:par>
                          <p:cTn id="13" fill="hold" nodeType="afterGroup">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509"/>
                                        </p:tgtEl>
                                        <p:attrNameLst>
                                          <p:attrName>style.visibility</p:attrName>
                                        </p:attrNameLst>
                                      </p:cBhvr>
                                      <p:to>
                                        <p:strVal val="visible"/>
                                      </p:to>
                                    </p:set>
                                    <p:animEffect transition="in" filter="randombar(horizontal)">
                                      <p:cBhvr>
                                        <p:cTn id="16" dur="500"/>
                                        <p:tgtEl>
                                          <p:spTgt spid="125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1000"/>
                                        <p:tgtEl>
                                          <p:spTgt spid="2"/>
                                        </p:tgtEl>
                                      </p:cBhvr>
                                    </p:animEffect>
                                  </p:childTnLst>
                                </p:cTn>
                              </p:par>
                            </p:childTnLst>
                          </p:cTn>
                        </p:par>
                        <p:par>
                          <p:cTn id="22" fill="hold" nodeType="afterGroup">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12510"/>
                                        </p:tgtEl>
                                        <p:attrNameLst>
                                          <p:attrName>style.visibility</p:attrName>
                                        </p:attrNameLst>
                                      </p:cBhvr>
                                      <p:to>
                                        <p:strVal val="visible"/>
                                      </p:to>
                                    </p:set>
                                    <p:animEffect transition="in" filter="randombar(horizontal)">
                                      <p:cBhvr>
                                        <p:cTn id="25" dur="500"/>
                                        <p:tgtEl>
                                          <p:spTgt spid="12510"/>
                                        </p:tgtEl>
                                      </p:cBhvr>
                                    </p:animEffect>
                                  </p:childTnLst>
                                </p:cTn>
                              </p:par>
                            </p:childTnLst>
                          </p:cTn>
                        </p:par>
                        <p:par>
                          <p:cTn id="26" fill="hold" nodeType="afterGroup">
                            <p:stCondLst>
                              <p:cond delay="1500"/>
                            </p:stCondLst>
                            <p:childTnLst>
                              <p:par>
                                <p:cTn id="27" presetID="2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500"/>
                                        <p:tgtEl>
                                          <p:spTgt spid="6"/>
                                        </p:tgtEl>
                                      </p:cBhvr>
                                    </p:animEffect>
                                  </p:childTnLst>
                                </p:cTn>
                              </p:par>
                            </p:childTnLst>
                          </p:cTn>
                        </p:par>
                        <p:par>
                          <p:cTn id="30" fill="hold" nodeType="afterGroup">
                            <p:stCondLst>
                              <p:cond delay="2000"/>
                            </p:stCondLst>
                            <p:childTnLst>
                              <p:par>
                                <p:cTn id="31" presetID="2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edge">
                                      <p:cBhvr>
                                        <p:cTn id="33" dur="500"/>
                                        <p:tgtEl>
                                          <p:spTgt spid="5"/>
                                        </p:tgtEl>
                                      </p:cBhvr>
                                    </p:animEffect>
                                  </p:childTnLst>
                                </p:cTn>
                              </p:par>
                            </p:childTnLst>
                          </p:cTn>
                        </p:par>
                        <p:par>
                          <p:cTn id="34" fill="hold" nodeType="afterGroup">
                            <p:stCondLst>
                              <p:cond delay="2500"/>
                            </p:stCondLst>
                            <p:childTnLst>
                              <p:par>
                                <p:cTn id="35" presetID="35" presetClass="emph" presetSubtype="0" fill="hold" nodeType="afterEffect">
                                  <p:stCondLst>
                                    <p:cond delay="0"/>
                                  </p:stCondLst>
                                  <p:childTnLst>
                                    <p:anim calcmode="discrete" valueType="str">
                                      <p:cBhvr>
                                        <p:cTn id="36" dur="1000" fill="hold"/>
                                        <p:tgtEl>
                                          <p:spTgt spid="6"/>
                                        </p:tgtEl>
                                        <p:attrNameLst>
                                          <p:attrName>style.visibility</p:attrName>
                                        </p:attrNameLst>
                                      </p:cBhvr>
                                      <p:tavLst>
                                        <p:tav tm="0">
                                          <p:val>
                                            <p:strVal val="hidden"/>
                                          </p:val>
                                        </p:tav>
                                        <p:tav tm="50000">
                                          <p:val>
                                            <p:strVal val="visible"/>
                                          </p:val>
                                        </p:tav>
                                      </p:tavLst>
                                    </p:anim>
                                  </p:childTnLst>
                                </p:cTn>
                              </p:par>
                            </p:childTnLst>
                          </p:cTn>
                        </p:par>
                        <p:par>
                          <p:cTn id="37" fill="hold" nodeType="afterGroup">
                            <p:stCondLst>
                              <p:cond delay="3500"/>
                            </p:stCondLst>
                            <p:childTnLst>
                              <p:par>
                                <p:cTn id="38" presetID="35" presetClass="emph" presetSubtype="0" repeatCount="indefinite" fill="hold" nodeType="afterEffect">
                                  <p:stCondLst>
                                    <p:cond delay="0"/>
                                  </p:stCondLst>
                                  <p:endCondLst>
                                    <p:cond evt="onNext" delay="0">
                                      <p:tgtEl>
                                        <p:sldTgt/>
                                      </p:tgtEl>
                                    </p:cond>
                                  </p:endCondLst>
                                  <p:childTnLst>
                                    <p:anim calcmode="discrete" valueType="str">
                                      <p:cBhvr>
                                        <p:cTn id="39"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randombar(horizontal)">
                                      <p:cBhvr>
                                        <p:cTn id="44" dur="500"/>
                                        <p:tgtEl>
                                          <p:spTgt spid="7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1000" fill="hold"/>
                                        <p:tgtEl>
                                          <p:spTgt spid="5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1000"/>
                                        <p:tgtEl>
                                          <p:spTgt spid="71"/>
                                        </p:tgtEl>
                                      </p:cBhvr>
                                    </p:animEffect>
                                    <p:anim calcmode="lin" valueType="num">
                                      <p:cBhvr>
                                        <p:cTn id="70" dur="1000" fill="hold"/>
                                        <p:tgtEl>
                                          <p:spTgt spid="71"/>
                                        </p:tgtEl>
                                        <p:attrNameLst>
                                          <p:attrName>ppt_x</p:attrName>
                                        </p:attrNameLst>
                                      </p:cBhvr>
                                      <p:tavLst>
                                        <p:tav tm="0">
                                          <p:val>
                                            <p:strVal val="#ppt_x"/>
                                          </p:val>
                                        </p:tav>
                                        <p:tav tm="100000">
                                          <p:val>
                                            <p:strVal val="#ppt_x"/>
                                          </p:val>
                                        </p:tav>
                                      </p:tavLst>
                                    </p:anim>
                                    <p:anim calcmode="lin" valueType="num">
                                      <p:cBhvr>
                                        <p:cTn id="71" dur="1000" fill="hold"/>
                                        <p:tgtEl>
                                          <p:spTgt spid="7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2357"/>
                                        </p:tgtEl>
                                        <p:attrNameLst>
                                          <p:attrName>style.visibility</p:attrName>
                                        </p:attrNameLst>
                                      </p:cBhvr>
                                      <p:to>
                                        <p:strVal val="visible"/>
                                      </p:to>
                                    </p:set>
                                    <p:animEffect transition="in" filter="fade">
                                      <p:cBhvr>
                                        <p:cTn id="84" dur="1000"/>
                                        <p:tgtEl>
                                          <p:spTgt spid="12357"/>
                                        </p:tgtEl>
                                      </p:cBhvr>
                                    </p:animEffect>
                                    <p:anim calcmode="lin" valueType="num">
                                      <p:cBhvr>
                                        <p:cTn id="85" dur="1000" fill="hold"/>
                                        <p:tgtEl>
                                          <p:spTgt spid="12357"/>
                                        </p:tgtEl>
                                        <p:attrNameLst>
                                          <p:attrName>ppt_x</p:attrName>
                                        </p:attrNameLst>
                                      </p:cBhvr>
                                      <p:tavLst>
                                        <p:tav tm="0">
                                          <p:val>
                                            <p:strVal val="#ppt_x"/>
                                          </p:val>
                                        </p:tav>
                                        <p:tav tm="100000">
                                          <p:val>
                                            <p:strVal val="#ppt_x"/>
                                          </p:val>
                                        </p:tav>
                                      </p:tavLst>
                                    </p:anim>
                                    <p:anim calcmode="lin" valueType="num">
                                      <p:cBhvr>
                                        <p:cTn id="86" dur="1000" fill="hold"/>
                                        <p:tgtEl>
                                          <p:spTgt spid="12357"/>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fade">
                                      <p:cBhvr>
                                        <p:cTn id="89" dur="1000"/>
                                        <p:tgtEl>
                                          <p:spTgt spid="79"/>
                                        </p:tgtEl>
                                      </p:cBhvr>
                                    </p:animEffect>
                                    <p:anim calcmode="lin" valueType="num">
                                      <p:cBhvr>
                                        <p:cTn id="90" dur="1000" fill="hold"/>
                                        <p:tgtEl>
                                          <p:spTgt spid="79"/>
                                        </p:tgtEl>
                                        <p:attrNameLst>
                                          <p:attrName>ppt_x</p:attrName>
                                        </p:attrNameLst>
                                      </p:cBhvr>
                                      <p:tavLst>
                                        <p:tav tm="0">
                                          <p:val>
                                            <p:strVal val="#ppt_x"/>
                                          </p:val>
                                        </p:tav>
                                        <p:tav tm="100000">
                                          <p:val>
                                            <p:strVal val="#ppt_x"/>
                                          </p:val>
                                        </p:tav>
                                      </p:tavLst>
                                    </p:anim>
                                    <p:anim calcmode="lin" valueType="num">
                                      <p:cBhvr>
                                        <p:cTn id="9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arn(inVertical)">
                                      <p:cBhvr>
                                        <p:cTn id="9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8" grpId="0"/>
      <p:bldP spid="12500" grpId="0" animBg="1"/>
      <p:bldP spid="12509" grpId="0"/>
      <p:bldP spid="12510" grpId="0"/>
      <p:bldP spid="77" grpId="0"/>
      <p:bldP spid="55" grpId="0"/>
      <p:bldP spid="62" grpId="0" animBg="1"/>
      <p:bldP spid="69" grpId="0"/>
      <p:bldP spid="71" grpId="0"/>
      <p:bldP spid="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solidFill>
                  <a:srgbClr val="FF0000"/>
                </a:solidFill>
                <a:latin typeface="Times New Roman" panose="02020603050405020304" pitchFamily="18" charset="0"/>
                <a:cs typeface="Times New Roman" panose="02020603050405020304" pitchFamily="18" charset="0"/>
              </a:rPr>
              <a:t>TIẾT 3</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6514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222" y="494808"/>
            <a:ext cx="7772400" cy="147002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cs typeface="Times New Roman" panose="02020603050405020304" pitchFamily="18" charset="0"/>
              </a:rPr>
              <a:t>Phản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khuếch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tán</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0" y="1468191"/>
            <a:ext cx="8422783" cy="4031088"/>
          </a:xfrm>
          <a:prstGeom prst="rect">
            <a:avLst/>
          </a:prstGeom>
        </p:spPr>
      </p:pic>
    </p:spTree>
    <p:extLst>
      <p:ext uri="{BB962C8B-B14F-4D97-AF65-F5344CB8AC3E}">
        <p14:creationId xmlns:p14="http://schemas.microsoft.com/office/powerpoint/2010/main" val="39461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01" y="121322"/>
            <a:ext cx="7772400" cy="677200"/>
          </a:xfrm>
        </p:spPr>
        <p:txBody>
          <a:bodyPr>
            <a:normAutofit fontScale="90000"/>
          </a:bodyPr>
          <a:lstStyle/>
          <a:p>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nhóm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2879" y="798522"/>
            <a:ext cx="8603088" cy="1752600"/>
          </a:xfrm>
        </p:spPr>
        <p:txBody>
          <a:bodyPr>
            <a:normAutofit fontScale="92500"/>
          </a:bodyPr>
          <a:lstStyle/>
          <a:p>
            <a:pPr algn="l"/>
            <a:r>
              <a:rPr lang="en-US" sz="3500" dirty="0">
                <a:solidFill>
                  <a:schemeClr val="tx1"/>
                </a:solidFill>
                <a:latin typeface="Times New Roman" panose="02020603050405020304" pitchFamily="18" charset="0"/>
                <a:cs typeface="Times New Roman" panose="02020603050405020304" pitchFamily="18" charset="0"/>
              </a:rPr>
              <a:t>Đ</a:t>
            </a:r>
            <a:r>
              <a:rPr lang="vi-VN" sz="3500" dirty="0">
                <a:solidFill>
                  <a:schemeClr val="tx1"/>
                </a:solidFill>
                <a:latin typeface="Times New Roman" panose="02020603050405020304" pitchFamily="18" charset="0"/>
                <a:cs typeface="Times New Roman" panose="02020603050405020304" pitchFamily="18" charset="0"/>
              </a:rPr>
              <a:t>ọc SGK </a:t>
            </a:r>
            <a:r>
              <a:rPr lang="en-US" sz="3500" dirty="0" err="1">
                <a:solidFill>
                  <a:schemeClr val="tx1"/>
                </a:solidFill>
                <a:latin typeface="Times New Roman" panose="02020603050405020304" pitchFamily="18" charset="0"/>
                <a:cs typeface="Times New Roman" panose="02020603050405020304" pitchFamily="18" charset="0"/>
              </a:rPr>
              <a:t>vẽ</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các</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tia</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phản</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xạ</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của</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các</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tia</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sáng</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tới</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trong</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hình</a:t>
            </a:r>
            <a:r>
              <a:rPr lang="en-US" sz="3500" dirty="0">
                <a:solidFill>
                  <a:schemeClr val="tx1"/>
                </a:solidFill>
                <a:latin typeface="Times New Roman" panose="02020603050405020304" pitchFamily="18" charset="0"/>
                <a:cs typeface="Times New Roman" panose="02020603050405020304" pitchFamily="18" charset="0"/>
              </a:rPr>
              <a:t> 16.3 SGK, </a:t>
            </a:r>
            <a:r>
              <a:rPr lang="en-US" sz="3500" dirty="0" err="1">
                <a:solidFill>
                  <a:schemeClr val="tx1"/>
                </a:solidFill>
                <a:latin typeface="Times New Roman" panose="02020603050405020304" pitchFamily="18" charset="0"/>
                <a:cs typeface="Times New Roman" panose="02020603050405020304" pitchFamily="18" charset="0"/>
              </a:rPr>
              <a:t>nhận</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xét</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về</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hướng</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của</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các</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tia</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sáng</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phản</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xạ</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vẽ</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trong</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hình</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và</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giải</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err="1">
                <a:solidFill>
                  <a:schemeClr val="tx1"/>
                </a:solidFill>
                <a:latin typeface="Times New Roman" panose="02020603050405020304" pitchFamily="18" charset="0"/>
                <a:cs typeface="Times New Roman" panose="02020603050405020304" pitchFamily="18" charset="0"/>
              </a:rPr>
              <a:t>thích</a:t>
            </a:r>
            <a:r>
              <a:rPr lang="en-US" sz="3500" dirty="0">
                <a:solidFill>
                  <a:schemeClr val="tx1"/>
                </a:solidFill>
                <a:latin typeface="Times New Roman" panose="02020603050405020304" pitchFamily="18" charset="0"/>
                <a:cs typeface="Times New Roman" panose="02020603050405020304" pitchFamily="18" charset="0"/>
              </a:rPr>
              <a: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0462" t="7828" r="2735" b="4755"/>
          <a:stretch/>
        </p:blipFill>
        <p:spPr>
          <a:xfrm>
            <a:off x="441101" y="2623858"/>
            <a:ext cx="8433958" cy="3866503"/>
          </a:xfrm>
          <a:prstGeom prst="rect">
            <a:avLst/>
          </a:prstGeom>
        </p:spPr>
      </p:pic>
      <p:cxnSp>
        <p:nvCxnSpPr>
          <p:cNvPr id="6" name="Straight Connector 5">
            <a:extLst>
              <a:ext uri="{FF2B5EF4-FFF2-40B4-BE49-F238E27FC236}">
                <a16:creationId xmlns:a16="http://schemas.microsoft.com/office/drawing/2014/main" id="{4249CF5F-BF87-436B-8566-559DB6E3B123}"/>
              </a:ext>
            </a:extLst>
          </p:cNvPr>
          <p:cNvCxnSpPr/>
          <p:nvPr/>
        </p:nvCxnSpPr>
        <p:spPr>
          <a:xfrm flipH="1" flipV="1">
            <a:off x="2232212" y="3119718"/>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B9B5348-724B-4A3B-AAA6-E50DEBD6789A}"/>
              </a:ext>
            </a:extLst>
          </p:cNvPr>
          <p:cNvGrpSpPr/>
          <p:nvPr/>
        </p:nvGrpSpPr>
        <p:grpSpPr>
          <a:xfrm>
            <a:off x="2353235" y="3119718"/>
            <a:ext cx="430306" cy="1600200"/>
            <a:chOff x="3267635" y="4459278"/>
            <a:chExt cx="430306" cy="1600200"/>
          </a:xfrm>
        </p:grpSpPr>
        <p:cxnSp>
          <p:nvCxnSpPr>
            <p:cNvPr id="11" name="Straight Connector 10">
              <a:extLst>
                <a:ext uri="{FF2B5EF4-FFF2-40B4-BE49-F238E27FC236}">
                  <a16:creationId xmlns:a16="http://schemas.microsoft.com/office/drawing/2014/main" id="{306B255E-FBF7-4064-9F35-1828D1EF2D5E}"/>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C676FDFD-086C-4051-8F11-EF6C2BE06595}"/>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16" name="Straight Connector 15">
            <a:extLst>
              <a:ext uri="{FF2B5EF4-FFF2-40B4-BE49-F238E27FC236}">
                <a16:creationId xmlns:a16="http://schemas.microsoft.com/office/drawing/2014/main" id="{6A301BDC-83B8-495D-ACCB-B20C3A1338C4}"/>
              </a:ext>
            </a:extLst>
          </p:cNvPr>
          <p:cNvCxnSpPr/>
          <p:nvPr/>
        </p:nvCxnSpPr>
        <p:spPr>
          <a:xfrm flipH="1" flipV="1">
            <a:off x="2666999" y="3151095"/>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AA5718A-B08F-4EEC-A66C-62ADF896B4FE}"/>
              </a:ext>
            </a:extLst>
          </p:cNvPr>
          <p:cNvGrpSpPr/>
          <p:nvPr/>
        </p:nvGrpSpPr>
        <p:grpSpPr>
          <a:xfrm>
            <a:off x="2788022" y="3151095"/>
            <a:ext cx="430306" cy="1600200"/>
            <a:chOff x="3267635" y="4459278"/>
            <a:chExt cx="430306" cy="1600200"/>
          </a:xfrm>
        </p:grpSpPr>
        <p:cxnSp>
          <p:nvCxnSpPr>
            <p:cNvPr id="18" name="Straight Connector 17">
              <a:extLst>
                <a:ext uri="{FF2B5EF4-FFF2-40B4-BE49-F238E27FC236}">
                  <a16:creationId xmlns:a16="http://schemas.microsoft.com/office/drawing/2014/main" id="{FC1B4134-85D8-43F0-8134-20D7B49A7383}"/>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AD9B21D5-F83F-45D4-B194-90706DEE5348}"/>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20" name="Straight Connector 19">
            <a:extLst>
              <a:ext uri="{FF2B5EF4-FFF2-40B4-BE49-F238E27FC236}">
                <a16:creationId xmlns:a16="http://schemas.microsoft.com/office/drawing/2014/main" id="{5A959F80-F19F-44DB-B0F5-CEA325D20F4F}"/>
              </a:ext>
            </a:extLst>
          </p:cNvPr>
          <p:cNvCxnSpPr/>
          <p:nvPr/>
        </p:nvCxnSpPr>
        <p:spPr>
          <a:xfrm flipH="1" flipV="1">
            <a:off x="3083856" y="3137648"/>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225054A-13C0-4C8B-B70A-645F8DF793A1}"/>
              </a:ext>
            </a:extLst>
          </p:cNvPr>
          <p:cNvGrpSpPr/>
          <p:nvPr/>
        </p:nvGrpSpPr>
        <p:grpSpPr>
          <a:xfrm>
            <a:off x="3204879" y="3137648"/>
            <a:ext cx="430306" cy="1600200"/>
            <a:chOff x="3267635" y="4459278"/>
            <a:chExt cx="430306" cy="1600200"/>
          </a:xfrm>
        </p:grpSpPr>
        <p:cxnSp>
          <p:nvCxnSpPr>
            <p:cNvPr id="22" name="Straight Connector 21">
              <a:extLst>
                <a:ext uri="{FF2B5EF4-FFF2-40B4-BE49-F238E27FC236}">
                  <a16:creationId xmlns:a16="http://schemas.microsoft.com/office/drawing/2014/main" id="{32D43677-E72A-4283-B240-861DE5DEB87F}"/>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3" name="Straight Connector 22">
              <a:extLst>
                <a:ext uri="{FF2B5EF4-FFF2-40B4-BE49-F238E27FC236}">
                  <a16:creationId xmlns:a16="http://schemas.microsoft.com/office/drawing/2014/main" id="{CA9D96DC-5CFE-40B6-A405-B9EF15B58FD2}"/>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24" name="Straight Connector 23">
            <a:extLst>
              <a:ext uri="{FF2B5EF4-FFF2-40B4-BE49-F238E27FC236}">
                <a16:creationId xmlns:a16="http://schemas.microsoft.com/office/drawing/2014/main" id="{74F12143-8222-4D0A-BE14-F4F131B1C706}"/>
              </a:ext>
            </a:extLst>
          </p:cNvPr>
          <p:cNvCxnSpPr/>
          <p:nvPr/>
        </p:nvCxnSpPr>
        <p:spPr>
          <a:xfrm flipH="1" flipV="1">
            <a:off x="3446925" y="3124201"/>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98A4B8B-E15F-4FC1-B192-47FCB54A6693}"/>
              </a:ext>
            </a:extLst>
          </p:cNvPr>
          <p:cNvGrpSpPr/>
          <p:nvPr/>
        </p:nvGrpSpPr>
        <p:grpSpPr>
          <a:xfrm>
            <a:off x="3567948" y="3124201"/>
            <a:ext cx="430306" cy="1600200"/>
            <a:chOff x="3267635" y="4459278"/>
            <a:chExt cx="430306" cy="1600200"/>
          </a:xfrm>
        </p:grpSpPr>
        <p:cxnSp>
          <p:nvCxnSpPr>
            <p:cNvPr id="26" name="Straight Connector 25">
              <a:extLst>
                <a:ext uri="{FF2B5EF4-FFF2-40B4-BE49-F238E27FC236}">
                  <a16:creationId xmlns:a16="http://schemas.microsoft.com/office/drawing/2014/main" id="{D5C9633A-ADEA-4B4C-9C47-0693E1CB6A98}"/>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7D864A8B-54AA-4F62-9EC8-4BF1EBB72A4C}"/>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28" name="Straight Connector 27">
            <a:extLst>
              <a:ext uri="{FF2B5EF4-FFF2-40B4-BE49-F238E27FC236}">
                <a16:creationId xmlns:a16="http://schemas.microsoft.com/office/drawing/2014/main" id="{D53EFE7F-FA12-4E46-8879-E5C186D6AB13}"/>
              </a:ext>
            </a:extLst>
          </p:cNvPr>
          <p:cNvCxnSpPr/>
          <p:nvPr/>
        </p:nvCxnSpPr>
        <p:spPr>
          <a:xfrm flipH="1" flipV="1">
            <a:off x="5356412" y="2935943"/>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A1E046A-D3A3-4E3A-9BB0-24B5F0AFB9B4}"/>
              </a:ext>
            </a:extLst>
          </p:cNvPr>
          <p:cNvGrpSpPr/>
          <p:nvPr/>
        </p:nvGrpSpPr>
        <p:grpSpPr>
          <a:xfrm>
            <a:off x="5477435" y="2935943"/>
            <a:ext cx="430306" cy="1600200"/>
            <a:chOff x="3267635" y="4459278"/>
            <a:chExt cx="430306" cy="1600200"/>
          </a:xfrm>
        </p:grpSpPr>
        <p:cxnSp>
          <p:nvCxnSpPr>
            <p:cNvPr id="30" name="Straight Connector 29">
              <a:extLst>
                <a:ext uri="{FF2B5EF4-FFF2-40B4-BE49-F238E27FC236}">
                  <a16:creationId xmlns:a16="http://schemas.microsoft.com/office/drawing/2014/main" id="{EAE6C218-2B4A-43F4-995C-C18A702F1284}"/>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D6D87413-EC41-4C91-B5D6-6DE7BEE72B23}"/>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32" name="Straight Connector 31">
            <a:extLst>
              <a:ext uri="{FF2B5EF4-FFF2-40B4-BE49-F238E27FC236}">
                <a16:creationId xmlns:a16="http://schemas.microsoft.com/office/drawing/2014/main" id="{26D374B4-2E39-43E3-AD61-54F1EE0F578B}"/>
              </a:ext>
            </a:extLst>
          </p:cNvPr>
          <p:cNvCxnSpPr>
            <a:cxnSpLocks/>
          </p:cNvCxnSpPr>
          <p:nvPr/>
        </p:nvCxnSpPr>
        <p:spPr>
          <a:xfrm rot="20652299" flipH="1" flipV="1">
            <a:off x="5867400" y="2828362"/>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FA7396F-6226-4C29-9E61-43371ED8A3BF}"/>
              </a:ext>
            </a:extLst>
          </p:cNvPr>
          <p:cNvGrpSpPr/>
          <p:nvPr/>
        </p:nvGrpSpPr>
        <p:grpSpPr>
          <a:xfrm rot="20652299">
            <a:off x="5988423" y="2828362"/>
            <a:ext cx="430306" cy="1600200"/>
            <a:chOff x="3267635" y="4459278"/>
            <a:chExt cx="430306" cy="1600200"/>
          </a:xfrm>
        </p:grpSpPr>
        <p:cxnSp>
          <p:nvCxnSpPr>
            <p:cNvPr id="34" name="Straight Connector 33">
              <a:extLst>
                <a:ext uri="{FF2B5EF4-FFF2-40B4-BE49-F238E27FC236}">
                  <a16:creationId xmlns:a16="http://schemas.microsoft.com/office/drawing/2014/main" id="{D9BEB14F-440C-4EE6-AF3F-74F7BEF3FC10}"/>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5" name="Straight Connector 34">
              <a:extLst>
                <a:ext uri="{FF2B5EF4-FFF2-40B4-BE49-F238E27FC236}">
                  <a16:creationId xmlns:a16="http://schemas.microsoft.com/office/drawing/2014/main" id="{B1DD2C1E-11D5-4FCB-9578-32F69525E410}"/>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37" name="Straight Connector 36">
            <a:extLst>
              <a:ext uri="{FF2B5EF4-FFF2-40B4-BE49-F238E27FC236}">
                <a16:creationId xmlns:a16="http://schemas.microsoft.com/office/drawing/2014/main" id="{64971AE4-D694-46C6-BC36-95EFABB78E86}"/>
              </a:ext>
            </a:extLst>
          </p:cNvPr>
          <p:cNvCxnSpPr>
            <a:cxnSpLocks/>
          </p:cNvCxnSpPr>
          <p:nvPr/>
        </p:nvCxnSpPr>
        <p:spPr>
          <a:xfrm flipV="1">
            <a:off x="6920855" y="2620635"/>
            <a:ext cx="36381" cy="1637217"/>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9B0B59B-309F-4765-AE36-41639B827306}"/>
              </a:ext>
            </a:extLst>
          </p:cNvPr>
          <p:cNvGrpSpPr/>
          <p:nvPr/>
        </p:nvGrpSpPr>
        <p:grpSpPr>
          <a:xfrm rot="1556375">
            <a:off x="7238998" y="2855261"/>
            <a:ext cx="430306" cy="1600200"/>
            <a:chOff x="3267635" y="4459278"/>
            <a:chExt cx="430306" cy="1600200"/>
          </a:xfrm>
        </p:grpSpPr>
        <p:cxnSp>
          <p:nvCxnSpPr>
            <p:cNvPr id="39" name="Straight Connector 38">
              <a:extLst>
                <a:ext uri="{FF2B5EF4-FFF2-40B4-BE49-F238E27FC236}">
                  <a16:creationId xmlns:a16="http://schemas.microsoft.com/office/drawing/2014/main" id="{83D275D1-05EF-47C9-BAEC-546F58899D67}"/>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0" name="Straight Connector 39">
              <a:extLst>
                <a:ext uri="{FF2B5EF4-FFF2-40B4-BE49-F238E27FC236}">
                  <a16:creationId xmlns:a16="http://schemas.microsoft.com/office/drawing/2014/main" id="{D1EEEFB3-E128-4322-A49B-B21A45B105A2}"/>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cxnSp>
        <p:nvCxnSpPr>
          <p:cNvPr id="44" name="Straight Connector 43">
            <a:extLst>
              <a:ext uri="{FF2B5EF4-FFF2-40B4-BE49-F238E27FC236}">
                <a16:creationId xmlns:a16="http://schemas.microsoft.com/office/drawing/2014/main" id="{A2FCCCBF-E676-46A1-B623-F843112F9B59}"/>
              </a:ext>
            </a:extLst>
          </p:cNvPr>
          <p:cNvCxnSpPr>
            <a:cxnSpLocks/>
          </p:cNvCxnSpPr>
          <p:nvPr/>
        </p:nvCxnSpPr>
        <p:spPr>
          <a:xfrm rot="20618256" flipH="1" flipV="1">
            <a:off x="7386921" y="2693897"/>
            <a:ext cx="107576" cy="16002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6C39EEB4-0088-4C56-8FD1-4390ACA50FA5}"/>
              </a:ext>
            </a:extLst>
          </p:cNvPr>
          <p:cNvGrpSpPr/>
          <p:nvPr/>
        </p:nvGrpSpPr>
        <p:grpSpPr>
          <a:xfrm rot="20191174">
            <a:off x="7413815" y="2640109"/>
            <a:ext cx="430306" cy="1600200"/>
            <a:chOff x="3267635" y="4459278"/>
            <a:chExt cx="430306" cy="1600200"/>
          </a:xfrm>
        </p:grpSpPr>
        <p:cxnSp>
          <p:nvCxnSpPr>
            <p:cNvPr id="46" name="Straight Connector 45">
              <a:extLst>
                <a:ext uri="{FF2B5EF4-FFF2-40B4-BE49-F238E27FC236}">
                  <a16:creationId xmlns:a16="http://schemas.microsoft.com/office/drawing/2014/main" id="{1A4C1F0A-0B55-4951-8C7E-25C4F9916C06}"/>
                </a:ext>
              </a:extLst>
            </p:cNvPr>
            <p:cNvCxnSpPr>
              <a:cxnSpLocks/>
            </p:cNvCxnSpPr>
            <p:nvPr/>
          </p:nvCxnSpPr>
          <p:spPr>
            <a:xfrm flipV="1">
              <a:off x="3267635" y="4459278"/>
              <a:ext cx="430306" cy="1600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7" name="Straight Connector 46">
              <a:extLst>
                <a:ext uri="{FF2B5EF4-FFF2-40B4-BE49-F238E27FC236}">
                  <a16:creationId xmlns:a16="http://schemas.microsoft.com/office/drawing/2014/main" id="{DC31C414-1352-405C-8BF6-CF4DD709EADC}"/>
                </a:ext>
              </a:extLst>
            </p:cNvPr>
            <p:cNvCxnSpPr>
              <a:cxnSpLocks/>
            </p:cNvCxnSpPr>
            <p:nvPr/>
          </p:nvCxnSpPr>
          <p:spPr>
            <a:xfrm flipV="1">
              <a:off x="3281082" y="5194061"/>
              <a:ext cx="201706" cy="786654"/>
            </a:xfrm>
            <a:prstGeom prst="line">
              <a:avLst/>
            </a:prstGeom>
            <a:ln>
              <a:solidFill>
                <a:srgbClr val="FF0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9835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out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out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out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out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out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out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out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out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outHorizont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outHorizont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arn(outHorizont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42"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arn(outHorizontal)">
                                      <p:cBhvr>
                                        <p:cTn id="8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8441"/>
            <a:ext cx="7772400" cy="147002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cs typeface="Times New Roman" panose="02020603050405020304" pitchFamily="18" charset="0"/>
              </a:rPr>
              <a:t>Phản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khuếch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tán</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 y="965915"/>
            <a:ext cx="8422783" cy="4031088"/>
          </a:xfrm>
          <a:prstGeom prst="rect">
            <a:avLst/>
          </a:prstGeom>
        </p:spPr>
      </p:pic>
      <p:sp>
        <p:nvSpPr>
          <p:cNvPr id="5" name="TextBox 4"/>
          <p:cNvSpPr txBox="1"/>
          <p:nvPr/>
        </p:nvSpPr>
        <p:spPr>
          <a:xfrm>
            <a:off x="344796" y="5161746"/>
            <a:ext cx="8799204" cy="954107"/>
          </a:xfrm>
          <a:prstGeom prst="rect">
            <a:avLst/>
          </a:prstGeom>
          <a:noFill/>
        </p:spPr>
        <p:txBody>
          <a:bodyPr wrap="non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khuếch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7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334" y="1791654"/>
            <a:ext cx="8693240" cy="1815882"/>
          </a:xfrm>
          <a:prstGeom prst="rect">
            <a:avLst/>
          </a:prstGeom>
        </p:spPr>
        <p:txBody>
          <a:bodyPr wrap="square">
            <a:spAutoFit/>
          </a:bodyPr>
          <a:lstStyle/>
          <a:p>
            <a:pPr algn="just"/>
            <a:r>
              <a:rPr lang="vi-VN" sz="2800" u="sng" dirty="0">
                <a:solidFill>
                  <a:srgbClr val="116AB1"/>
                </a:solidFill>
                <a:latin typeface="+mj-lt"/>
              </a:rPr>
              <a:t>Câu trả lời:</a:t>
            </a:r>
            <a:r>
              <a:rPr lang="vi-VN" sz="2800" dirty="0">
                <a:latin typeface="+mj-lt"/>
              </a:rPr>
              <a:t>Ví dụ về phản xạ: ảnh của cây thông dưới mặt hồ lặng gió</a:t>
            </a:r>
          </a:p>
          <a:p>
            <a:pPr algn="just"/>
            <a:r>
              <a:rPr lang="vi-VN" sz="2800" dirty="0">
                <a:latin typeface="+mj-lt"/>
              </a:rPr>
              <a:t>Ví dụ về phản xạ khuếch tán: không thấy được ảnh của cây thông dưới mặt hồ khi có gió to làm mặt nước gợn sóng</a:t>
            </a:r>
          </a:p>
        </p:txBody>
      </p:sp>
      <p:sp>
        <p:nvSpPr>
          <p:cNvPr id="3" name="Rectangle 2"/>
          <p:cNvSpPr/>
          <p:nvPr/>
        </p:nvSpPr>
        <p:spPr>
          <a:xfrm>
            <a:off x="283334" y="1057558"/>
            <a:ext cx="7435049"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Tìm thêm ví dụ về phản xạ và phản xạ khuếch tán.</a:t>
            </a:r>
          </a:p>
        </p:txBody>
      </p:sp>
    </p:spTree>
    <p:extLst>
      <p:ext uri="{BB962C8B-B14F-4D97-AF65-F5344CB8AC3E}">
        <p14:creationId xmlns:p14="http://schemas.microsoft.com/office/powerpoint/2010/main" val="8850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46" name="AutoShape 40"/>
          <p:cNvCxnSpPr>
            <a:cxnSpLocks noChangeShapeType="1"/>
            <a:stCxn id="171032" idx="3"/>
            <a:endCxn id="26645" idx="1"/>
          </p:cNvCxnSpPr>
          <p:nvPr/>
        </p:nvCxnSpPr>
        <p:spPr bwMode="auto">
          <a:xfrm>
            <a:off x="4448907" y="949890"/>
            <a:ext cx="2230991" cy="269621"/>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71014" name="Text Box 6"/>
          <p:cNvSpPr txBox="1">
            <a:spLocks noChangeArrowheads="1"/>
          </p:cNvSpPr>
          <p:nvPr/>
        </p:nvSpPr>
        <p:spPr bwMode="auto">
          <a:xfrm>
            <a:off x="353755" y="2552858"/>
            <a:ext cx="1772835" cy="1384995"/>
          </a:xfrm>
          <a:prstGeom prst="rect">
            <a:avLst/>
          </a:prstGeom>
          <a:solidFill>
            <a:srgbClr val="FFC000"/>
          </a:solidFill>
          <a:ln w="28575">
            <a:solidFill>
              <a:srgbClr val="FF0000"/>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Sự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endParaRPr lang="en-US" altLang="en-US" sz="2800" b="1" dirty="0">
              <a:solidFill>
                <a:srgbClr val="FF0000"/>
              </a:solidFill>
              <a:latin typeface=".VnTimeH" panose="020B7200000000000000" pitchFamily="34" charset="0"/>
            </a:endParaRPr>
          </a:p>
        </p:txBody>
      </p:sp>
      <p:sp>
        <p:nvSpPr>
          <p:cNvPr id="171032" name="Text Box 24"/>
          <p:cNvSpPr txBox="1">
            <a:spLocks noChangeArrowheads="1"/>
          </p:cNvSpPr>
          <p:nvPr/>
        </p:nvSpPr>
        <p:spPr bwMode="auto">
          <a:xfrm>
            <a:off x="2259498" y="257392"/>
            <a:ext cx="2189409" cy="1384995"/>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50000"/>
              </a:spcBef>
              <a:buFontTx/>
              <a:buNone/>
            </a:pPr>
            <a:r>
              <a:rPr lang="en-US" altLang="en-US" sz="2800" dirty="0" err="1">
                <a:solidFill>
                  <a:schemeClr val="tx1"/>
                </a:solidFill>
                <a:latin typeface="Times New Roman" panose="02020603050405020304" pitchFamily="18" charset="0"/>
                <a:cs typeface="Times New Roman" panose="02020603050405020304" pitchFamily="18" charset="0"/>
              </a:rPr>
              <a:t>Hiện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tượng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phản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xạ</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sáng</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6645" name="Text Box 32"/>
          <p:cNvSpPr txBox="1">
            <a:spLocks noChangeArrowheads="1"/>
          </p:cNvSpPr>
          <p:nvPr/>
        </p:nvSpPr>
        <p:spPr bwMode="auto">
          <a:xfrm>
            <a:off x="6679898" y="434681"/>
            <a:ext cx="2155009" cy="1569660"/>
          </a:xfrm>
          <a:prstGeom prst="rect">
            <a:avLst/>
          </a:prstGeom>
          <a:solidFill>
            <a:schemeClr val="tx2"/>
          </a:solidFill>
          <a:ln w="28575">
            <a:solidFill>
              <a:schemeClr val="accent2"/>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50000"/>
              </a:spcBef>
              <a:buFontTx/>
              <a:buNone/>
            </a:pPr>
            <a:r>
              <a:rPr lang="en-US" altLang="en-US" dirty="0" err="1">
                <a:solidFill>
                  <a:schemeClr val="tx1"/>
                </a:solidFill>
                <a:latin typeface="Times New Roman" panose="02020603050405020304" pitchFamily="18" charset="0"/>
                <a:cs typeface="Times New Roman" panose="02020603050405020304" pitchFamily="18" charset="0"/>
              </a:rPr>
              <a:t>Khi</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ánh</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sáng</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truyền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đến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một</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bề</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mặt</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nhẵn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bóng</a:t>
            </a:r>
            <a:r>
              <a:rPr lang="en-US" altLang="en-US" dirty="0">
                <a:solidFill>
                  <a:schemeClr val="tx1"/>
                </a:solidFill>
                <a:latin typeface="Times New Roman" panose="02020603050405020304" pitchFamily="18" charset="0"/>
                <a:cs typeface="Times New Roman" panose="02020603050405020304" pitchFamily="18" charset="0"/>
              </a:rPr>
              <a:t> </a:t>
            </a:r>
          </a:p>
        </p:txBody>
      </p:sp>
      <p:sp>
        <p:nvSpPr>
          <p:cNvPr id="37" name="Text Box 32"/>
          <p:cNvSpPr txBox="1">
            <a:spLocks noChangeArrowheads="1"/>
          </p:cNvSpPr>
          <p:nvPr/>
        </p:nvSpPr>
        <p:spPr bwMode="auto">
          <a:xfrm>
            <a:off x="6714021" y="2339190"/>
            <a:ext cx="2155009" cy="2012859"/>
          </a:xfrm>
          <a:prstGeom prst="rect">
            <a:avLst/>
          </a:prstGeom>
          <a:solidFill>
            <a:schemeClr val="tx2"/>
          </a:solidFill>
          <a:ln w="28575">
            <a:solidFill>
              <a:schemeClr val="accent2"/>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lvl="0"/>
            <a:r>
              <a:rPr lang="en-US" dirty="0">
                <a:solidFill>
                  <a:schemeClr val="tx1"/>
                </a:solidFill>
                <a:latin typeface="Times New Roman" panose="02020603050405020304" pitchFamily="18" charset="0"/>
                <a:cs typeface="Times New Roman" panose="02020603050405020304" pitchFamily="18" charset="0"/>
              </a:rPr>
              <a:t>Tia </a:t>
            </a:r>
            <a:r>
              <a:rPr lang="en-US" dirty="0" err="1">
                <a:solidFill>
                  <a:schemeClr val="tx1"/>
                </a:solidFill>
                <a:latin typeface="Times New Roman" panose="02020603050405020304" pitchFamily="18" charset="0"/>
                <a:cs typeface="Times New Roman" panose="02020603050405020304" pitchFamily="18" charset="0"/>
              </a:rPr>
              <a:t>phản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nằm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mặt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phẳng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tới</a:t>
            </a:r>
            <a:endParaRPr lang="en-US" dirty="0">
              <a:solidFill>
                <a:schemeClr val="tx1"/>
              </a:solidFill>
              <a:latin typeface="Times New Roman" panose="02020603050405020304" pitchFamily="18" charset="0"/>
              <a:cs typeface="Times New Roman" panose="02020603050405020304" pitchFamily="18" charset="0"/>
            </a:endParaRPr>
          </a:p>
          <a:p>
            <a:pPr lvl="0"/>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Góc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góc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tới</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38" name="AutoShape 40"/>
          <p:cNvCxnSpPr>
            <a:cxnSpLocks noChangeShapeType="1"/>
            <a:endCxn id="37" idx="1"/>
          </p:cNvCxnSpPr>
          <p:nvPr/>
        </p:nvCxnSpPr>
        <p:spPr bwMode="auto">
          <a:xfrm>
            <a:off x="4941038" y="2671389"/>
            <a:ext cx="1772983" cy="674231"/>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9" name="AutoShape 40"/>
          <p:cNvCxnSpPr>
            <a:cxnSpLocks noChangeShapeType="1"/>
          </p:cNvCxnSpPr>
          <p:nvPr/>
        </p:nvCxnSpPr>
        <p:spPr bwMode="auto">
          <a:xfrm>
            <a:off x="4928226" y="4969563"/>
            <a:ext cx="1202118" cy="542595"/>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0" name="Text Box 32"/>
          <p:cNvSpPr txBox="1">
            <a:spLocks noChangeArrowheads="1"/>
          </p:cNvSpPr>
          <p:nvPr/>
        </p:nvSpPr>
        <p:spPr bwMode="auto">
          <a:xfrm>
            <a:off x="6130344" y="4542662"/>
            <a:ext cx="2777516" cy="1938992"/>
          </a:xfrm>
          <a:prstGeom prst="rect">
            <a:avLst/>
          </a:prstGeom>
          <a:solidFill>
            <a:schemeClr val="tx2"/>
          </a:solidFill>
          <a:ln w="28575">
            <a:solidFill>
              <a:schemeClr val="accent2"/>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buNone/>
            </a:pPr>
            <a:r>
              <a:rPr lang="vi-VN" dirty="0">
                <a:solidFill>
                  <a:schemeClr val="tx1"/>
                </a:solidFill>
                <a:latin typeface="+mj-lt"/>
              </a:rPr>
              <a:t>là hiện tượng các tia sáng song song truyền đến bề mặt không </a:t>
            </a:r>
            <a:r>
              <a:rPr lang="en-US" dirty="0" err="1">
                <a:solidFill>
                  <a:schemeClr val="tx1"/>
                </a:solidFill>
                <a:latin typeface="Times New Roman" panose="02020603050405020304" pitchFamily="18" charset="0"/>
                <a:cs typeface="Times New Roman" panose="02020603050405020304" pitchFamily="18" charset="0"/>
              </a:rPr>
              <a:t>phẳng</a:t>
            </a:r>
            <a:r>
              <a:rPr lang="vi-VN" dirty="0">
                <a:solidFill>
                  <a:schemeClr val="tx1"/>
                </a:solidFill>
                <a:latin typeface="+mj-lt"/>
              </a:rPr>
              <a:t> bị phản xạ theo mọi hướng</a:t>
            </a:r>
            <a:r>
              <a:rPr lang="vi-VN" dirty="0">
                <a:solidFill>
                  <a:schemeClr val="tx1"/>
                </a:solidFill>
              </a:rPr>
              <a:t>.</a:t>
            </a:r>
            <a:endParaRPr lang="en-US" dirty="0">
              <a:solidFill>
                <a:schemeClr val="tx1"/>
              </a:solidFill>
            </a:endParaRPr>
          </a:p>
        </p:txBody>
      </p:sp>
      <p:sp>
        <p:nvSpPr>
          <p:cNvPr id="45" name="Text Box 24"/>
          <p:cNvSpPr txBox="1">
            <a:spLocks noChangeArrowheads="1"/>
          </p:cNvSpPr>
          <p:nvPr/>
        </p:nvSpPr>
        <p:spPr bwMode="auto">
          <a:xfrm>
            <a:off x="2738816" y="2250186"/>
            <a:ext cx="2189409" cy="1384995"/>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50000"/>
              </a:spcBef>
              <a:buFontTx/>
              <a:buNone/>
            </a:pPr>
            <a:r>
              <a:rPr lang="en-US" altLang="en-US" sz="2800" dirty="0" err="1">
                <a:solidFill>
                  <a:schemeClr val="tx1"/>
                </a:solidFill>
                <a:latin typeface="Times New Roman" panose="02020603050405020304" pitchFamily="18" charset="0"/>
                <a:cs typeface="Times New Roman" panose="02020603050405020304" pitchFamily="18" charset="0"/>
              </a:rPr>
              <a:t>Định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luật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phản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xạ</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sáng</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46" name="Text Box 24"/>
          <p:cNvSpPr txBox="1">
            <a:spLocks noChangeArrowheads="1"/>
          </p:cNvSpPr>
          <p:nvPr/>
        </p:nvSpPr>
        <p:spPr bwMode="auto">
          <a:xfrm>
            <a:off x="2777128" y="4202302"/>
            <a:ext cx="2189409" cy="954107"/>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50000"/>
              </a:spcBef>
              <a:buFontTx/>
              <a:buNone/>
            </a:pPr>
            <a:r>
              <a:rPr lang="en-US" altLang="en-US" sz="2800" dirty="0" err="1">
                <a:solidFill>
                  <a:schemeClr val="tx1"/>
                </a:solidFill>
                <a:latin typeface="Times New Roman" panose="02020603050405020304" pitchFamily="18" charset="0"/>
                <a:cs typeface="Times New Roman" panose="02020603050405020304" pitchFamily="18" charset="0"/>
              </a:rPr>
              <a:t>Phản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xạ</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khuếch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tán</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8" name="Straight Arrow Connector 17"/>
          <p:cNvCxnSpPr>
            <a:stCxn id="171014" idx="3"/>
          </p:cNvCxnSpPr>
          <p:nvPr/>
        </p:nvCxnSpPr>
        <p:spPr>
          <a:xfrm flipV="1">
            <a:off x="2126590" y="1723945"/>
            <a:ext cx="539685" cy="15214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144175" y="3100832"/>
            <a:ext cx="650352" cy="1097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71014" idx="3"/>
          </p:cNvCxnSpPr>
          <p:nvPr/>
        </p:nvCxnSpPr>
        <p:spPr>
          <a:xfrm>
            <a:off x="2126590" y="3245356"/>
            <a:ext cx="1041613" cy="9801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927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barn(inVertical)">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1032"/>
                                        </p:tgtEl>
                                        <p:attrNameLst>
                                          <p:attrName>style.visibility</p:attrName>
                                        </p:attrNameLst>
                                      </p:cBhvr>
                                      <p:to>
                                        <p:strVal val="visible"/>
                                      </p:to>
                                    </p:set>
                                    <p:animEffect transition="in" filter="wipe(down)">
                                      <p:cBhvr>
                                        <p:cTn id="12" dur="500"/>
                                        <p:tgtEl>
                                          <p:spTgt spid="1710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circle(in)">
                                      <p:cBhvr>
                                        <p:cTn id="22" dur="2000"/>
                                        <p:tgtEl>
                                          <p:spTgt spid="46"/>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6" presetClass="entr" presetSubtype="16"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circle(in)">
                                      <p:cBhvr>
                                        <p:cTn id="31" dur="20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6646"/>
                                        </p:tgtEl>
                                        <p:attrNameLst>
                                          <p:attrName>style.visibility</p:attrName>
                                        </p:attrNameLst>
                                      </p:cBhvr>
                                      <p:to>
                                        <p:strVal val="visible"/>
                                      </p:to>
                                    </p:set>
                                    <p:animEffect transition="in" filter="barn(inVertical)">
                                      <p:cBhvr>
                                        <p:cTn id="36" dur="500"/>
                                        <p:tgtEl>
                                          <p:spTgt spid="2664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6645"/>
                                        </p:tgtEl>
                                        <p:attrNameLst>
                                          <p:attrName>style.visibility</p:attrName>
                                        </p:attrNameLst>
                                      </p:cBhvr>
                                      <p:to>
                                        <p:strVal val="visible"/>
                                      </p:to>
                                    </p:set>
                                    <p:animEffect transition="in" filter="barn(inVertical)">
                                      <p:cBhvr>
                                        <p:cTn id="39" dur="500"/>
                                        <p:tgtEl>
                                          <p:spTgt spid="266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circle(in)">
                                      <p:cBhvr>
                                        <p:cTn id="52" dur="2000"/>
                                        <p:tgtEl>
                                          <p:spTgt spid="3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circle(in)">
                                      <p:cBhvr>
                                        <p:cTn id="5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32" grpId="0" animBg="1"/>
      <p:bldP spid="26645" grpId="0" animBg="1"/>
      <p:bldP spid="37" grpId="0" animBg="1"/>
      <p:bldP spid="40" grpId="0" animBg="1"/>
      <p:bldP spid="45" grpId="0" animBg="1"/>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1">
            <a:hlinkClick r:id="rId6" action="ppaction://hlinksldjump" tooltip="Nhấn Enter">
              <a:snd r:embed="rId7" name="push.wav"/>
            </a:hlinkClick>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6632" y="5748337"/>
            <a:ext cx="63579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
          <p:cNvSpPr>
            <a:spLocks noChangeArrowheads="1"/>
          </p:cNvSpPr>
          <p:nvPr/>
        </p:nvSpPr>
        <p:spPr bwMode="auto">
          <a:xfrm>
            <a:off x="1371600" y="1028700"/>
            <a:ext cx="6400800" cy="4791075"/>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grpSp>
        <p:nvGrpSpPr>
          <p:cNvPr id="2052" name="Group 4"/>
          <p:cNvGrpSpPr>
            <a:grpSpLocks/>
          </p:cNvGrpSpPr>
          <p:nvPr/>
        </p:nvGrpSpPr>
        <p:grpSpPr bwMode="auto">
          <a:xfrm>
            <a:off x="1809750" y="4886325"/>
            <a:ext cx="5505450" cy="771525"/>
            <a:chOff x="560" y="3384"/>
            <a:chExt cx="4624" cy="648"/>
          </a:xfrm>
        </p:grpSpPr>
        <p:pic>
          <p:nvPicPr>
            <p:cNvPr id="2063" name="Picture 5" descr="440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463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7" descr="boo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email0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et5"/>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glob_anm"/>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ni5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12" descr="mu37"/>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 name="Group 13"/>
          <p:cNvGrpSpPr>
            <a:grpSpLocks/>
          </p:cNvGrpSpPr>
          <p:nvPr/>
        </p:nvGrpSpPr>
        <p:grpSpPr bwMode="auto">
          <a:xfrm>
            <a:off x="1370410" y="1085850"/>
            <a:ext cx="6375797" cy="1428750"/>
            <a:chOff x="191" y="192"/>
            <a:chExt cx="5355" cy="1200"/>
          </a:xfrm>
        </p:grpSpPr>
        <p:pic>
          <p:nvPicPr>
            <p:cNvPr id="2059" name="Picture 14" descr="an30"/>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33"/>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13"/>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rot="720688">
              <a:off x="191" y="696"/>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13"/>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rot="20830273" flipH="1">
              <a:off x="3818" y="681"/>
              <a:ext cx="17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6" name="WordArt 18"/>
          <p:cNvSpPr>
            <a:spLocks noChangeArrowheads="1" noChangeShapeType="1" noTextEdit="1"/>
          </p:cNvSpPr>
          <p:nvPr/>
        </p:nvSpPr>
        <p:spPr bwMode="auto">
          <a:xfrm>
            <a:off x="2456797" y="3572693"/>
            <a:ext cx="4516460" cy="827857"/>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TẬP</a:t>
            </a:r>
          </a:p>
        </p:txBody>
      </p:sp>
      <p:pic>
        <p:nvPicPr>
          <p:cNvPr id="2068" name="8. Ket thuc cau hoi.wav">
            <a:hlinkClick r:id="" action="ppaction://media"/>
          </p:cNvPr>
          <p:cNvPicPr>
            <a:picLocks noRot="1" noChangeAspect="1" noChangeArrowheads="1"/>
          </p:cNvPicPr>
          <p:nvPr>
            <a:audioFile r:link="rId1"/>
          </p:nvPr>
        </p:nvPicPr>
        <p:blipFill>
          <a:blip r:embed="rId20">
            <a:extLst>
              <a:ext uri="{28A0092B-C50C-407E-A947-70E740481C1C}">
                <a14:useLocalDpi xmlns:a14="http://schemas.microsoft.com/office/drawing/2010/main" val="0"/>
              </a:ext>
            </a:extLst>
          </a:blip>
          <a:srcRect/>
          <a:stretch>
            <a:fillRect/>
          </a:stretch>
        </p:blipFill>
        <p:spPr bwMode="auto">
          <a:xfrm>
            <a:off x="1257300" y="857250"/>
            <a:ext cx="571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beep1390.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0">
            <a:extLst>
              <a:ext uri="{28A0092B-C50C-407E-A947-70E740481C1C}">
                <a14:useLocalDpi xmlns:a14="http://schemas.microsoft.com/office/drawing/2010/main" val="0"/>
              </a:ext>
            </a:extLst>
          </a:blip>
          <a:srcRect/>
          <a:stretch>
            <a:fillRect/>
          </a:stretch>
        </p:blipFill>
        <p:spPr bwMode="auto">
          <a:xfrm>
            <a:off x="1143000" y="857250"/>
            <a:ext cx="571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chaomung.wav">
            <a:hlinkClick r:id="" action="ppaction://media"/>
          </p:cNvPr>
          <p:cNvPicPr>
            <a:picLocks noRot="1" noChangeAspect="1" noChangeArrowheads="1"/>
          </p:cNvPicPr>
          <p:nvPr>
            <a:audioFile r:link="rId4"/>
          </p:nvPr>
        </p:nvPicPr>
        <p:blipFill>
          <a:blip r:embed="rId20">
            <a:extLst>
              <a:ext uri="{28A0092B-C50C-407E-A947-70E740481C1C}">
                <a14:useLocalDpi xmlns:a14="http://schemas.microsoft.com/office/drawing/2010/main" val="0"/>
              </a:ext>
            </a:extLst>
          </a:blip>
          <a:srcRect/>
          <a:stretch>
            <a:fillRect/>
          </a:stretch>
        </p:blipFill>
        <p:spPr bwMode="auto">
          <a:xfrm>
            <a:off x="1143000" y="5486400"/>
            <a:ext cx="571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57825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200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1155" decel="100000"/>
                                        <p:tgtEl>
                                          <p:spTgt spid="2066"/>
                                        </p:tgtEl>
                                      </p:cBhvr>
                                    </p:animEffect>
                                    <p:animScale>
                                      <p:cBhvr>
                                        <p:cTn id="8" dur="1155" decel="100000"/>
                                        <p:tgtEl>
                                          <p:spTgt spid="2066"/>
                                        </p:tgtEl>
                                      </p:cBhvr>
                                      <p:from x="10000" y="10000"/>
                                      <p:to x="200000" y="450000"/>
                                    </p:animScale>
                                    <p:animScale>
                                      <p:cBhvr>
                                        <p:cTn id="9" dur="1845" accel="100000" fill="hold">
                                          <p:stCondLst>
                                            <p:cond delay="1155"/>
                                          </p:stCondLst>
                                        </p:cTn>
                                        <p:tgtEl>
                                          <p:spTgt spid="2066"/>
                                        </p:tgtEl>
                                      </p:cBhvr>
                                      <p:from x="200000" y="450000"/>
                                      <p:to x="100000" y="100000"/>
                                    </p:animScale>
                                    <p:set>
                                      <p:cBhvr>
                                        <p:cTn id="10" dur="1155" fill="hold"/>
                                        <p:tgtEl>
                                          <p:spTgt spid="2066"/>
                                        </p:tgtEl>
                                        <p:attrNameLst>
                                          <p:attrName>ppt_x</p:attrName>
                                        </p:attrNameLst>
                                      </p:cBhvr>
                                      <p:to>
                                        <p:strVal val="(0.5)"/>
                                      </p:to>
                                    </p:set>
                                    <p:anim from="(0.5)" to="(#ppt_x)" calcmode="lin" valueType="num">
                                      <p:cBhvr>
                                        <p:cTn id="11" dur="1845" accel="100000" fill="hold">
                                          <p:stCondLst>
                                            <p:cond delay="1155"/>
                                          </p:stCondLst>
                                        </p:cTn>
                                        <p:tgtEl>
                                          <p:spTgt spid="2066"/>
                                        </p:tgtEl>
                                        <p:attrNameLst>
                                          <p:attrName>ppt_x</p:attrName>
                                        </p:attrNameLst>
                                      </p:cBhvr>
                                    </p:anim>
                                    <p:set>
                                      <p:cBhvr>
                                        <p:cTn id="12" dur="1155" fill="hold"/>
                                        <p:tgtEl>
                                          <p:spTgt spid="2066"/>
                                        </p:tgtEl>
                                        <p:attrNameLst>
                                          <p:attrName>ppt_y</p:attrName>
                                        </p:attrNameLst>
                                      </p:cBhvr>
                                      <p:to>
                                        <p:strVal val="(#ppt_y+0.4)"/>
                                      </p:to>
                                    </p:set>
                                    <p:anim from="(#ppt_y+0.4)" to="(#ppt_y)" calcmode="lin" valueType="num">
                                      <p:cBhvr>
                                        <p:cTn id="13"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6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376" fill="hold"/>
                                        <p:tgtEl>
                                          <p:spTgt spid="2068"/>
                                        </p:tgtEl>
                                      </p:cBhvr>
                                    </p:cmd>
                                  </p:childTnLst>
                                </p:cTn>
                              </p:par>
                            </p:childTnLst>
                          </p:cTn>
                        </p:par>
                      </p:childTnLst>
                    </p:cTn>
                  </p:par>
                </p:childTnLst>
              </p:cTn>
              <p:nextCondLst>
                <p:cond evt="onClick" delay="0">
                  <p:tgtEl>
                    <p:spTgt spid="206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0" restart="whenNotActive" fill="hold" evtFilter="cancelBubble" nodeType="interactiveSeq">
                <p:stCondLst>
                  <p:cond evt="onClick" delay="0">
                    <p:tgtEl>
                      <p:spTgt spid="206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04" fill="hold"/>
                                        <p:tgtEl>
                                          <p:spTgt spid="2069"/>
                                        </p:tgtEl>
                                      </p:cBhvr>
                                    </p:cmd>
                                  </p:childTnLst>
                                </p:cTn>
                              </p:par>
                            </p:childTnLst>
                          </p:cTn>
                        </p:par>
                      </p:childTnLst>
                    </p:cTn>
                  </p:par>
                </p:childTnLst>
              </p:cTn>
              <p:nextCondLst>
                <p:cond evt="onClick" delay="0">
                  <p:tgtEl>
                    <p:spTgt spid="206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26" restart="whenNotActive" fill="hold" evtFilter="cancelBubble" nodeType="interactiveSeq">
                <p:stCondLst>
                  <p:cond evt="onClick" delay="0">
                    <p:tgtEl>
                      <p:spTgt spid="2071"/>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2460" fill="hold"/>
                                        <p:tgtEl>
                                          <p:spTgt spid="2071"/>
                                        </p:tgtEl>
                                      </p:cBhvr>
                                    </p:cmd>
                                  </p:childTnLst>
                                </p:cTn>
                              </p:par>
                            </p:childTnLst>
                          </p:cTn>
                        </p:par>
                      </p:childTnLst>
                    </p:cTn>
                  </p:par>
                </p:childTnLst>
              </p:cTn>
              <p:nextCondLst>
                <p:cond evt="onClick" delay="0">
                  <p:tgtEl>
                    <p:spTgt spid="207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seq concurrent="1" nextAc="seek">
              <p:cTn id="32" restart="whenNotActive" fill="hold" evtFilter="cancelBubble" nodeType="interactiveSeq">
                <p:stCondLst>
                  <p:cond evt="onClick" delay="0">
                    <p:tgtEl>
                      <p:spTgt spid="2050"/>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050"/>
                                        </p:tgtEl>
                                      </p:cBhvr>
                                    </p:animEffect>
                                    <p:animScale>
                                      <p:cBhvr>
                                        <p:cTn id="37" dur="250" autoRev="1" fill="hold"/>
                                        <p:tgtEl>
                                          <p:spTgt spid="2050"/>
                                        </p:tgtEl>
                                      </p:cBhvr>
                                      <p:by x="105000" y="105000"/>
                                    </p:animScale>
                                  </p:childTnLst>
                                </p:cTn>
                              </p:par>
                            </p:childTnLst>
                          </p:cTn>
                        </p:par>
                      </p:childTnLst>
                    </p:cTn>
                  </p:par>
                </p:childTnLst>
              </p:cTn>
              <p:nextCondLst>
                <p:cond evt="onClick" delay="0">
                  <p:tgtEl>
                    <p:spTgt spid="2050"/>
                  </p:tgtEl>
                </p:cond>
              </p:nextCondLst>
            </p:seq>
          </p:childTnLst>
        </p:cTn>
      </p:par>
    </p:tnLst>
    <p:bldLst>
      <p:bldP spid="20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037286" y="736195"/>
            <a:ext cx="6400800" cy="4791075"/>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3075"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16274" y="1095510"/>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5861" y="195299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a:hlinkClick r:id="" action="ppaction://noaction"/>
          </p:cNvPr>
          <p:cNvSpPr>
            <a:spLocks noChangeArrowheads="1" noChangeShapeType="1" noTextEdit="1"/>
          </p:cNvSpPr>
          <p:nvPr/>
        </p:nvSpPr>
        <p:spPr bwMode="auto">
          <a:xfrm>
            <a:off x="2881112" y="857798"/>
            <a:ext cx="3886200" cy="875469"/>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TẬP</a:t>
            </a:r>
          </a:p>
        </p:txBody>
      </p:sp>
      <p:grpSp>
        <p:nvGrpSpPr>
          <p:cNvPr id="3078" name="Group 6"/>
          <p:cNvGrpSpPr>
            <a:grpSpLocks/>
          </p:cNvGrpSpPr>
          <p:nvPr/>
        </p:nvGrpSpPr>
        <p:grpSpPr bwMode="auto">
          <a:xfrm>
            <a:off x="1367586" y="2723183"/>
            <a:ext cx="5240756" cy="1837136"/>
            <a:chOff x="408" y="1581"/>
            <a:chExt cx="2305" cy="1543"/>
          </a:xfrm>
        </p:grpSpPr>
        <p:grpSp>
          <p:nvGrpSpPr>
            <p:cNvPr id="3110" name="Group 7"/>
            <p:cNvGrpSpPr>
              <a:grpSpLocks/>
            </p:cNvGrpSpPr>
            <p:nvPr/>
          </p:nvGrpSpPr>
          <p:grpSpPr bwMode="auto">
            <a:xfrm>
              <a:off x="408" y="1581"/>
              <a:ext cx="2305" cy="1543"/>
              <a:chOff x="408" y="1581"/>
              <a:chExt cx="2305" cy="1543"/>
            </a:xfrm>
          </p:grpSpPr>
          <p:sp>
            <p:nvSpPr>
              <p:cNvPr id="3141" name="AutoShape 8"/>
              <p:cNvSpPr>
                <a:spLocks noChangeArrowheads="1"/>
              </p:cNvSpPr>
              <p:nvPr/>
            </p:nvSpPr>
            <p:spPr bwMode="auto">
              <a:xfrm>
                <a:off x="423" y="1622"/>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42" name="AutoShape 9"/>
              <p:cNvSpPr>
                <a:spLocks noChangeArrowheads="1"/>
              </p:cNvSpPr>
              <p:nvPr/>
            </p:nvSpPr>
            <p:spPr bwMode="auto">
              <a:xfrm>
                <a:off x="408" y="2171"/>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43" name="AutoShape 10"/>
              <p:cNvSpPr>
                <a:spLocks noChangeArrowheads="1"/>
              </p:cNvSpPr>
              <p:nvPr/>
            </p:nvSpPr>
            <p:spPr bwMode="auto">
              <a:xfrm>
                <a:off x="444" y="2703"/>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44" name="AutoShape 11"/>
              <p:cNvSpPr>
                <a:spLocks noChangeArrowheads="1"/>
              </p:cNvSpPr>
              <p:nvPr/>
            </p:nvSpPr>
            <p:spPr bwMode="auto">
              <a:xfrm>
                <a:off x="1624" y="1581"/>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45" name="AutoShape 12"/>
              <p:cNvSpPr>
                <a:spLocks noChangeArrowheads="1"/>
              </p:cNvSpPr>
              <p:nvPr/>
            </p:nvSpPr>
            <p:spPr bwMode="auto">
              <a:xfrm>
                <a:off x="1651" y="2185"/>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48" name="AutoShape 15"/>
              <p:cNvSpPr>
                <a:spLocks noChangeArrowheads="1"/>
              </p:cNvSpPr>
              <p:nvPr/>
            </p:nvSpPr>
            <p:spPr bwMode="auto">
              <a:xfrm>
                <a:off x="1657" y="2799"/>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sp>
          <p:nvSpPr>
            <p:cNvPr id="3112" name="AutoShape 39"/>
            <p:cNvSpPr>
              <a:spLocks noChangeArrowheads="1"/>
            </p:cNvSpPr>
            <p:nvPr/>
          </p:nvSpPr>
          <p:spPr bwMode="auto">
            <a:xfrm>
              <a:off x="466" y="1658"/>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13" name="AutoShape 40"/>
            <p:cNvSpPr>
              <a:spLocks noChangeArrowheads="1"/>
            </p:cNvSpPr>
            <p:nvPr/>
          </p:nvSpPr>
          <p:spPr bwMode="auto">
            <a:xfrm>
              <a:off x="452" y="2218"/>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14" name="AutoShape 41"/>
            <p:cNvSpPr>
              <a:spLocks noChangeArrowheads="1"/>
            </p:cNvSpPr>
            <p:nvPr/>
          </p:nvSpPr>
          <p:spPr bwMode="auto">
            <a:xfrm>
              <a:off x="484" y="2740"/>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15" name="AutoShape 42"/>
            <p:cNvSpPr>
              <a:spLocks noChangeArrowheads="1"/>
            </p:cNvSpPr>
            <p:nvPr/>
          </p:nvSpPr>
          <p:spPr bwMode="auto">
            <a:xfrm>
              <a:off x="1651" y="1622"/>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16" name="AutoShape 43"/>
            <p:cNvSpPr>
              <a:spLocks noChangeArrowheads="1"/>
            </p:cNvSpPr>
            <p:nvPr/>
          </p:nvSpPr>
          <p:spPr bwMode="auto">
            <a:xfrm>
              <a:off x="1690" y="221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17" name="AutoShape 44"/>
            <p:cNvSpPr>
              <a:spLocks noChangeArrowheads="1"/>
            </p:cNvSpPr>
            <p:nvPr/>
          </p:nvSpPr>
          <p:spPr bwMode="auto">
            <a:xfrm>
              <a:off x="1697" y="2826"/>
              <a:ext cx="995" cy="271"/>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sp>
        <p:nvSpPr>
          <p:cNvPr id="3079" name="1">
            <a:hlinkClick r:id="rId5" action="ppaction://hlinksldjump" highlightClick="1">
              <a:snd r:embed="rId6" name="chimes.wav"/>
            </a:hlinkClick>
            <a:hlinkHover r:id="" action="ppaction://noaction" highlightClick="1"/>
          </p:cNvPr>
          <p:cNvSpPr txBox="1">
            <a:spLocks noChangeArrowheads="1"/>
          </p:cNvSpPr>
          <p:nvPr/>
        </p:nvSpPr>
        <p:spPr bwMode="auto">
          <a:xfrm>
            <a:off x="1624791" y="2728896"/>
            <a:ext cx="1594542"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1</a:t>
            </a:r>
          </a:p>
        </p:txBody>
      </p:sp>
      <p:sp>
        <p:nvSpPr>
          <p:cNvPr id="3080" name="2">
            <a:hlinkClick r:id="rId7" action="ppaction://hlinksldjump" highlightClick="1">
              <a:snd r:embed="rId6" name="chimes.wav"/>
            </a:hlinkClick>
            <a:hlinkHover r:id="" action="ppaction://noaction" highlightClick="1"/>
          </p:cNvPr>
          <p:cNvSpPr txBox="1">
            <a:spLocks noChangeArrowheads="1"/>
          </p:cNvSpPr>
          <p:nvPr/>
        </p:nvSpPr>
        <p:spPr bwMode="auto">
          <a:xfrm>
            <a:off x="1682267" y="3382756"/>
            <a:ext cx="1719866"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2</a:t>
            </a:r>
          </a:p>
        </p:txBody>
      </p:sp>
      <p:sp>
        <p:nvSpPr>
          <p:cNvPr id="3081" name="3">
            <a:hlinkClick r:id="rId8" action="ppaction://hlinksldjump" highlightClick="1">
              <a:snd r:embed="rId6" name="chimes.wav"/>
            </a:hlinkClick>
            <a:hlinkHover r:id="" action="ppaction://noaction" highlightClick="1"/>
          </p:cNvPr>
          <p:cNvSpPr txBox="1">
            <a:spLocks noChangeArrowheads="1"/>
          </p:cNvSpPr>
          <p:nvPr/>
        </p:nvSpPr>
        <p:spPr bwMode="auto">
          <a:xfrm>
            <a:off x="1624791" y="3981856"/>
            <a:ext cx="1958086"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3</a:t>
            </a:r>
          </a:p>
        </p:txBody>
      </p:sp>
      <p:sp>
        <p:nvSpPr>
          <p:cNvPr id="3082" name="4">
            <a:hlinkClick r:id="rId9" action="ppaction://hlinksldjump" highlightClick="1">
              <a:snd r:embed="rId6" name="chimes.wav"/>
            </a:hlinkClick>
            <a:hlinkHover r:id="" action="ppaction://noaction" highlightClick="1"/>
          </p:cNvPr>
          <p:cNvSpPr txBox="1">
            <a:spLocks noChangeArrowheads="1"/>
          </p:cNvSpPr>
          <p:nvPr/>
        </p:nvSpPr>
        <p:spPr bwMode="auto">
          <a:xfrm>
            <a:off x="4471974" y="2670068"/>
            <a:ext cx="1713470"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4</a:t>
            </a:r>
          </a:p>
        </p:txBody>
      </p:sp>
      <p:sp>
        <p:nvSpPr>
          <p:cNvPr id="3083" name="5">
            <a:hlinkClick r:id="rId10" action="ppaction://hlinksldjump" highlightClick="1">
              <a:snd r:embed="rId6" name="chimes.wav"/>
            </a:hlinkClick>
            <a:hlinkHover r:id="" action="ppaction://noaction" highlightClick="1"/>
          </p:cNvPr>
          <p:cNvSpPr txBox="1">
            <a:spLocks noChangeArrowheads="1"/>
          </p:cNvSpPr>
          <p:nvPr/>
        </p:nvSpPr>
        <p:spPr bwMode="auto">
          <a:xfrm>
            <a:off x="4507911" y="3379697"/>
            <a:ext cx="1872283"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5</a:t>
            </a:r>
          </a:p>
        </p:txBody>
      </p:sp>
      <p:sp>
        <p:nvSpPr>
          <p:cNvPr id="3084" name="6">
            <a:hlinkClick r:id="rId11" action="ppaction://hlinksldjump" highlightClick="1">
              <a:snd r:embed="rId6" name="chimes.wav"/>
            </a:hlinkClick>
            <a:hlinkHover r:id="" action="ppaction://noaction" highlightClick="1"/>
          </p:cNvPr>
          <p:cNvSpPr txBox="1">
            <a:spLocks noChangeArrowheads="1"/>
          </p:cNvSpPr>
          <p:nvPr/>
        </p:nvSpPr>
        <p:spPr bwMode="auto">
          <a:xfrm>
            <a:off x="4507911" y="4139103"/>
            <a:ext cx="1789858"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6</a:t>
            </a:r>
          </a:p>
        </p:txBody>
      </p:sp>
      <p:pic>
        <p:nvPicPr>
          <p:cNvPr id="3109" name="Picture 98" descr="star_tip_md_wht"/>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038036" y="1533242"/>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623468"/>
      </p:ext>
    </p:extLst>
  </p:cSld>
  <p:clrMapOvr>
    <a:masterClrMapping/>
  </p:clrMapOvr>
  <p:transition spd="slow" advClick="0">
    <p:zoom/>
    <p:sndAc>
      <p:stSnd>
        <p:snd r:embed="rId2" name="bomb.wav"/>
      </p:stSnd>
    </p:sndAc>
  </p:transition>
  <p:timing>
    <p:tnLst>
      <p:par>
        <p:cTn id="1" dur="indefinite" restart="never" nodeType="tmRoot">
          <p:childTnLst>
            <p:seq concurrent="1" nextAc="seek">
              <p:cTn id="2" restart="whenNotActive" fill="hold" evtFilter="cancelBubble" nodeType="interactiveSeq">
                <p:stCondLst>
                  <p:cond evt="onClick" delay="0">
                    <p:tgtEl>
                      <p:spTgt spid="3079"/>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79"/>
                                        </p:tgtEl>
                                      </p:cBhvr>
                                    </p:animEffect>
                                    <p:animScale>
                                      <p:cBhvr>
                                        <p:cTn id="7" dur="250" autoRev="1" fill="hold"/>
                                        <p:tgtEl>
                                          <p:spTgt spid="3079"/>
                                        </p:tgtEl>
                                      </p:cBhvr>
                                      <p:by x="105000" y="105000"/>
                                    </p:animScale>
                                  </p:childTnLst>
                                </p:cTn>
                              </p:par>
                            </p:childTnLst>
                          </p:cTn>
                        </p:par>
                      </p:childTnLst>
                    </p:cTn>
                  </p:par>
                </p:childTnLst>
              </p:cTn>
              <p:nextCondLst>
                <p:cond evt="onClick" delay="0">
                  <p:tgtEl>
                    <p:spTgt spid="3079"/>
                  </p:tgtEl>
                </p:cond>
              </p:nextCondLst>
            </p:seq>
            <p:seq concurrent="1" nextAc="seek">
              <p:cTn id="8" restart="whenNotActive" fill="hold" evtFilter="cancelBubble" nodeType="interactiveSeq">
                <p:stCondLst>
                  <p:cond evt="onClick" delay="0">
                    <p:tgtEl>
                      <p:spTgt spid="3080"/>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3080"/>
                                        </p:tgtEl>
                                      </p:cBhvr>
                                    </p:animEffect>
                                    <p:animScale>
                                      <p:cBhvr>
                                        <p:cTn id="13" dur="250" autoRev="1" fill="hold"/>
                                        <p:tgtEl>
                                          <p:spTgt spid="3080"/>
                                        </p:tgtEl>
                                      </p:cBhvr>
                                      <p:by x="105000" y="105000"/>
                                    </p:animScale>
                                  </p:childTnLst>
                                </p:cTn>
                              </p:par>
                            </p:childTnLst>
                          </p:cTn>
                        </p:par>
                      </p:childTnLst>
                    </p:cTn>
                  </p:par>
                </p:childTnLst>
              </p:cTn>
              <p:nextCondLst>
                <p:cond evt="onClick" delay="0">
                  <p:tgtEl>
                    <p:spTgt spid="3080"/>
                  </p:tgtEl>
                </p:cond>
              </p:nextCondLst>
            </p:seq>
            <p:seq concurrent="1" nextAc="seek">
              <p:cTn id="14" restart="whenNotActive" fill="hold" evtFilter="cancelBubble" nodeType="interactiveSeq">
                <p:stCondLst>
                  <p:cond evt="onClick" delay="0">
                    <p:tgtEl>
                      <p:spTgt spid="3081"/>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3081"/>
                                        </p:tgtEl>
                                      </p:cBhvr>
                                    </p:animEffect>
                                    <p:animScale>
                                      <p:cBhvr>
                                        <p:cTn id="19" dur="250" autoRev="1" fill="hold"/>
                                        <p:tgtEl>
                                          <p:spTgt spid="3081"/>
                                        </p:tgtEl>
                                      </p:cBhvr>
                                      <p:by x="105000" y="105000"/>
                                    </p:animScale>
                                  </p:childTnLst>
                                </p:cTn>
                              </p:par>
                            </p:childTnLst>
                          </p:cTn>
                        </p:par>
                      </p:childTnLst>
                    </p:cTn>
                  </p:par>
                </p:childTnLst>
              </p:cTn>
              <p:nextCondLst>
                <p:cond evt="onClick" delay="0">
                  <p:tgtEl>
                    <p:spTgt spid="3081"/>
                  </p:tgtEl>
                </p:cond>
              </p:nextCondLst>
            </p:seq>
            <p:seq concurrent="1" nextAc="seek">
              <p:cTn id="20" restart="whenNotActive" fill="hold" evtFilter="cancelBubble" nodeType="interactiveSeq">
                <p:stCondLst>
                  <p:cond evt="onClick" delay="0">
                    <p:tgtEl>
                      <p:spTgt spid="3082"/>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082"/>
                                        </p:tgtEl>
                                      </p:cBhvr>
                                    </p:animEffect>
                                    <p:animScale>
                                      <p:cBhvr>
                                        <p:cTn id="25" dur="250" autoRev="1" fill="hold"/>
                                        <p:tgtEl>
                                          <p:spTgt spid="3082"/>
                                        </p:tgtEl>
                                      </p:cBhvr>
                                      <p:by x="105000" y="105000"/>
                                    </p:animScale>
                                  </p:childTnLst>
                                </p:cTn>
                              </p:par>
                            </p:childTnLst>
                          </p:cTn>
                        </p:par>
                      </p:childTnLst>
                    </p:cTn>
                  </p:par>
                </p:childTnLst>
              </p:cTn>
              <p:nextCondLst>
                <p:cond evt="onClick" delay="0">
                  <p:tgtEl>
                    <p:spTgt spid="3082"/>
                  </p:tgtEl>
                </p:cond>
              </p:nextCondLst>
            </p:seq>
            <p:seq concurrent="1" nextAc="seek">
              <p:cTn id="26" restart="whenNotActive" fill="hold" evtFilter="cancelBubble" nodeType="interactiveSeq">
                <p:stCondLst>
                  <p:cond evt="onClick" delay="0">
                    <p:tgtEl>
                      <p:spTgt spid="3083"/>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3083"/>
                                        </p:tgtEl>
                                      </p:cBhvr>
                                    </p:animEffect>
                                    <p:animScale>
                                      <p:cBhvr>
                                        <p:cTn id="31" dur="250" autoRev="1" fill="hold"/>
                                        <p:tgtEl>
                                          <p:spTgt spid="3083"/>
                                        </p:tgtEl>
                                      </p:cBhvr>
                                      <p:by x="105000" y="105000"/>
                                    </p:animScale>
                                  </p:childTnLst>
                                </p:cTn>
                              </p:par>
                            </p:childTnLst>
                          </p:cTn>
                        </p:par>
                      </p:childTnLst>
                    </p:cTn>
                  </p:par>
                </p:childTnLst>
              </p:cTn>
              <p:nextCondLst>
                <p:cond evt="onClick" delay="0">
                  <p:tgtEl>
                    <p:spTgt spid="3083"/>
                  </p:tgtEl>
                </p:cond>
              </p:nextCondLst>
            </p:seq>
            <p:seq concurrent="1" nextAc="seek">
              <p:cTn id="32" restart="whenNotActive" fill="hold" evtFilter="cancelBubble" nodeType="interactiveSeq">
                <p:stCondLst>
                  <p:cond evt="onClick" delay="0">
                    <p:tgtEl>
                      <p:spTgt spid="3084"/>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084"/>
                                        </p:tgtEl>
                                      </p:cBhvr>
                                    </p:animEffect>
                                    <p:animScale>
                                      <p:cBhvr>
                                        <p:cTn id="37" dur="250" autoRev="1" fill="hold"/>
                                        <p:tgtEl>
                                          <p:spTgt spid="3084"/>
                                        </p:tgtEl>
                                      </p:cBhvr>
                                      <p:by x="105000" y="105000"/>
                                    </p:animScale>
                                  </p:childTnLst>
                                </p:cTn>
                              </p:par>
                            </p:childTnLst>
                          </p:cTn>
                        </p:par>
                      </p:childTnLst>
                    </p:cTn>
                  </p:par>
                </p:childTnLst>
              </p:cTn>
              <p:nextCondLst>
                <p:cond evt="onClick" delay="0">
                  <p:tgtEl>
                    <p:spTgt spid="3084"/>
                  </p:tgtEl>
                </p:cond>
              </p:nextCondLst>
            </p:seq>
          </p:childTnLst>
        </p:cTn>
      </p:par>
    </p:tnLst>
    <p:bldLst>
      <p:bldP spid="3079" grpId="0"/>
      <p:bldP spid="3080" grpId="0"/>
      <p:bldP spid="3081" grpId="0"/>
      <p:bldP spid="3082" grpId="0"/>
      <p:bldP spid="3083" grpId="0"/>
      <p:bldP spid="30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43282" y="2450102"/>
            <a:ext cx="3741951"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chiều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p>
        </p:txBody>
      </p:sp>
      <p:sp>
        <p:nvSpPr>
          <p:cNvPr id="2" name="Rounded Rectangle 1"/>
          <p:cNvSpPr/>
          <p:nvPr/>
        </p:nvSpPr>
        <p:spPr>
          <a:xfrm>
            <a:off x="1143000" y="304800"/>
            <a:ext cx="55626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543282" y="4418091"/>
            <a:ext cx="6986789"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US" sz="3200" dirty="0">
                <a:solidFill>
                  <a:prstClr val="black"/>
                </a:solidFill>
                <a:latin typeface="Times New Roman" pitchFamily="18" charset="0"/>
                <a:cs typeface="Times New Roman" pitchFamily="18" charset="0"/>
              </a:rPr>
              <a:t>C: </a:t>
            </a:r>
            <a:r>
              <a:rPr lang="en-US" sz="3200" dirty="0" err="1">
                <a:latin typeface="Times New Roman" panose="02020603050405020304" pitchFamily="18" charset="0"/>
                <a:ea typeface="Calibri"/>
                <a:cs typeface="Times New Roman" panose="02020603050405020304" pitchFamily="18" charset="0"/>
                <a:sym typeface="Calibri"/>
              </a:rPr>
              <a:t>mũi</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tên</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chỉ</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chiều</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truyền</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của</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ánh</a:t>
            </a:r>
            <a:r>
              <a:rPr lang="en-US" sz="3200" dirty="0">
                <a:latin typeface="Times New Roman" panose="02020603050405020304" pitchFamily="18" charset="0"/>
                <a:ea typeface="Calibri"/>
                <a:cs typeface="Times New Roman" panose="02020603050405020304" pitchFamily="18" charset="0"/>
                <a:sym typeface="Calibri"/>
              </a:rPr>
              <a:t> </a:t>
            </a:r>
            <a:r>
              <a:rPr lang="en-US" sz="3200" dirty="0" err="1">
                <a:latin typeface="Times New Roman" panose="02020603050405020304" pitchFamily="18" charset="0"/>
                <a:ea typeface="Calibri"/>
                <a:cs typeface="Times New Roman" panose="02020603050405020304" pitchFamily="18" charset="0"/>
                <a:sym typeface="Calibri"/>
              </a:rPr>
              <a:t>sáng</a:t>
            </a:r>
            <a:r>
              <a:rPr lang="en-US" sz="3200" dirty="0">
                <a:latin typeface="Times New Roman" panose="02020603050405020304" pitchFamily="18" charset="0"/>
                <a:ea typeface="Calibri"/>
                <a:cs typeface="Times New Roman" panose="02020603050405020304" pitchFamily="18" charset="0"/>
                <a:sym typeface="Calibri"/>
              </a:rPr>
              <a:t>. </a:t>
            </a:r>
          </a:p>
        </p:txBody>
      </p:sp>
      <p:sp>
        <p:nvSpPr>
          <p:cNvPr id="6" name="TextBox 5"/>
          <p:cNvSpPr txBox="1"/>
          <p:nvPr/>
        </p:nvSpPr>
        <p:spPr>
          <a:xfrm>
            <a:off x="543282" y="5321217"/>
            <a:ext cx="3810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chung</a:t>
            </a:r>
            <a:r>
              <a:rPr lang="en-US" sz="3200" dirty="0">
                <a:solidFill>
                  <a:prstClr val="black"/>
                </a:solidFill>
                <a:latin typeface="Times New Roman" pitchFamily="18" charset="0"/>
                <a:cs typeface="Times New Roman" pitchFamily="18" charset="0"/>
              </a:rPr>
              <a:t> 1 </a:t>
            </a:r>
            <a:r>
              <a:rPr lang="en-US" sz="3200" dirty="0" err="1">
                <a:solidFill>
                  <a:prstClr val="black"/>
                </a:solidFill>
                <a:latin typeface="Times New Roman" pitchFamily="18" charset="0"/>
                <a:cs typeface="Times New Roman" pitchFamily="18" charset="0"/>
              </a:rPr>
              <a:t>điểm</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543282" y="3486440"/>
            <a:ext cx="355165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chiều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mũi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tên</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4941927" y="2417200"/>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038927" y="2865565"/>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0" y="1845403"/>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93467" y="5138928"/>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2318" y="3162023"/>
            <a:ext cx="1233055" cy="1256068"/>
          </a:xfrm>
          <a:prstGeom prst="rect">
            <a:avLst/>
          </a:prstGeom>
        </p:spPr>
      </p:pic>
      <p:pic>
        <p:nvPicPr>
          <p:cNvPr id="21" name="q3">
            <a:hlinkClick r:id="rId11" action="ppaction://hlinksldjump"/>
          </p:cNvPr>
          <p:cNvPicPr>
            <a:picLocks noChangeAspect="1"/>
          </p:cNvPicPr>
          <p:nvPr/>
        </p:nvPicPr>
        <p:blipFill rotWithShape="1">
          <a:blip r:embed="rId12"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905420" y="5550187"/>
            <a:ext cx="1238580" cy="1265892"/>
          </a:xfrm>
          <a:prstGeom prst="rect">
            <a:avLst/>
          </a:prstGeom>
        </p:spPr>
      </p:pic>
      <p:grpSp>
        <p:nvGrpSpPr>
          <p:cNvPr id="22" name="times up"/>
          <p:cNvGrpSpPr/>
          <p:nvPr/>
        </p:nvGrpSpPr>
        <p:grpSpPr>
          <a:xfrm>
            <a:off x="7858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3597" y="314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73330" y="335792"/>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5815" y="913162"/>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6100" y="958525"/>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1" name="TextBox 30"/>
          <p:cNvSpPr txBox="1"/>
          <p:nvPr/>
        </p:nvSpPr>
        <p:spPr>
          <a:xfrm>
            <a:off x="8363513" y="121217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2" name="TextBox 31"/>
          <p:cNvSpPr txBox="1"/>
          <p:nvPr/>
        </p:nvSpPr>
        <p:spPr>
          <a:xfrm>
            <a:off x="8017788" y="99609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3" name="TextBox 32"/>
          <p:cNvSpPr txBox="1"/>
          <p:nvPr/>
        </p:nvSpPr>
        <p:spPr>
          <a:xfrm>
            <a:off x="8301686" y="712304"/>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
        <p:nvSpPr>
          <p:cNvPr id="34" name="TextBox 33"/>
          <p:cNvSpPr txBox="1"/>
          <p:nvPr/>
        </p:nvSpPr>
        <p:spPr>
          <a:xfrm>
            <a:off x="1219200" y="466461"/>
            <a:ext cx="5410200" cy="1077218"/>
          </a:xfrm>
          <a:prstGeom prst="rect">
            <a:avLst/>
          </a:prstGeom>
          <a:noFill/>
        </p:spPr>
        <p:txBody>
          <a:bodyPr wrap="square" rtlCol="0">
            <a:spAutoFit/>
          </a:bodyPr>
          <a:lstStyle/>
          <a:p>
            <a:r>
              <a:rPr lang="en-US" sz="3200">
                <a:solidFill>
                  <a:schemeClr val="dk1"/>
                </a:solidFill>
                <a:latin typeface="Times New Roman" panose="02020603050405020304" pitchFamily="18" charset="0"/>
                <a:ea typeface="Calibri"/>
                <a:cs typeface="Times New Roman" panose="02020603050405020304" pitchFamily="18" charset="0"/>
                <a:sym typeface="Calibri"/>
              </a:rPr>
              <a:t>Câu 3: Tia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sáng</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được</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biểu</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diễn</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một</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đường</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thẳng</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có</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872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8158" fill="hold"/>
                                        <p:tgtEl>
                                          <p:spTgt spid="12"/>
                                        </p:tgtEl>
                                      </p:cBhvr>
                                    </p:cmd>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0"/>
                </p:tgtEl>
              </p:cMediaNode>
            </p:audio>
            <p:audio>
              <p:cMediaNode vol="80000">
                <p:cTn id="25" fill="hold" display="0">
                  <p:stCondLst>
                    <p:cond delay="indefinite"/>
                  </p:stCondLst>
                  <p:endCondLst>
                    <p:cond evt="onStopAudio" delay="0">
                      <p:tgtEl>
                        <p:sldTgt/>
                      </p:tgtEl>
                    </p:cond>
                  </p:endCondLst>
                </p:cTn>
                <p:tgtEl>
                  <p:spTgt spid="11"/>
                </p:tgtEl>
              </p:cMediaNode>
            </p:audio>
            <p:audio>
              <p:cMediaNode vol="80000">
                <p:cTn id="26" fill="hold" display="0">
                  <p:stCondLst>
                    <p:cond delay="indefinite"/>
                  </p:stCondLst>
                  <p:endCondLst>
                    <p:cond evt="onStopAudio" delay="0">
                      <p:tgtEl>
                        <p:sldTgt/>
                      </p:tgtEl>
                    </p:cond>
                  </p:endCondLst>
                </p:cTn>
                <p:tgtEl>
                  <p:spTgt spid="12"/>
                </p:tgtEl>
              </p:cMediaNode>
            </p:audio>
            <p:audio>
              <p:cMediaNode vol="80000">
                <p:cTn id="27" fill="hold" display="0">
                  <p:stCondLst>
                    <p:cond delay="indefinite"/>
                  </p:stCondLst>
                  <p:endCondLst>
                    <p:cond evt="onStopAudio" delay="0">
                      <p:tgtEl>
                        <p:sldTgt/>
                      </p:tgtEl>
                    </p:cond>
                  </p:endCondLst>
                </p:cTn>
                <p:tgtEl>
                  <p:spTgt spid="13"/>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 presetClass="mediacall" presetSubtype="0" fill="hold" nodeType="withEffect">
                                  <p:stCondLst>
                                    <p:cond delay="0"/>
                                  </p:stCondLst>
                                  <p:childTnLst>
                                    <p:cmd type="call" cmd="playFrom(0.0)">
                                      <p:cBhvr>
                                        <p:cTn id="38" dur="8085" fill="hold"/>
                                        <p:tgtEl>
                                          <p:spTgt spid="10"/>
                                        </p:tgtEl>
                                      </p:cBhvr>
                                    </p:cmd>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 presetClass="mediacall" presetSubtype="0" fill="hold" nodeType="withEffect">
                                  <p:stCondLst>
                                    <p:cond delay="0"/>
                                  </p:stCondLst>
                                  <p:childTnLst>
                                    <p:cmd type="call" cmd="playFrom(0.0)">
                                      <p:cBhvr>
                                        <p:cTn id="52" dur="8158" fill="hold"/>
                                        <p:tgtEl>
                                          <p:spTgt spid="13"/>
                                        </p:tgtEl>
                                      </p:cBhvr>
                                    </p:cmd>
                                  </p:childTnLst>
                                </p:cTn>
                              </p:par>
                            </p:childTnLst>
                          </p:cTn>
                        </p:par>
                      </p:childTnLst>
                    </p:cTn>
                  </p:par>
                </p:childTnLst>
              </p:cTn>
              <p:nextCondLst>
                <p:cond evt="onClick" delay="0">
                  <p:tgtEl>
                    <p:spTgt spid="8"/>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 presetClass="mediacall" presetSubtype="0" fill="hold" nodeType="withEffect">
                                  <p:stCondLst>
                                    <p:cond delay="0"/>
                                  </p:stCondLst>
                                  <p:childTnLst>
                                    <p:cmd type="call" cmd="playFrom(0.0)">
                                      <p:cBhvr>
                                        <p:cTn id="60" dur="8158" fill="hold"/>
                                        <p:tgtEl>
                                          <p:spTgt spid="11"/>
                                        </p:tgtEl>
                                      </p:cBhvr>
                                    </p:cmd>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8" presetClass="emph" presetSubtype="0" fill="hold" nodeType="clickEffect">
                                  <p:stCondLst>
                                    <p:cond delay="0"/>
                                  </p:stCondLst>
                                  <p:childTnLst>
                                    <p:animRot by="21600000">
                                      <p:cBhvr>
                                        <p:cTn id="71" dur="10000" fill="hold"/>
                                        <p:tgtEl>
                                          <p:spTgt spid="27"/>
                                        </p:tgtEl>
                                        <p:attrNameLst>
                                          <p:attrName>r</p:attrName>
                                        </p:attrNameLst>
                                      </p:cBhvr>
                                    </p:animRot>
                                  </p:childTnLst>
                                </p:cTn>
                              </p:par>
                            </p:childTnLst>
                          </p:cTn>
                        </p:par>
                        <p:par>
                          <p:cTn id="72" fill="hold">
                            <p:stCondLst>
                              <p:cond delay="10000"/>
                            </p:stCondLst>
                            <p:childTnLst>
                              <p:par>
                                <p:cTn id="73" presetID="53" presetClass="entr" presetSubtype="16"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3000" fill="hold"/>
                                        <p:tgtEl>
                                          <p:spTgt spid="22"/>
                                        </p:tgtEl>
                                        <p:attrNameLst>
                                          <p:attrName>ppt_w</p:attrName>
                                        </p:attrNameLst>
                                      </p:cBhvr>
                                      <p:tavLst>
                                        <p:tav tm="0">
                                          <p:val>
                                            <p:fltVal val="0"/>
                                          </p:val>
                                        </p:tav>
                                        <p:tav tm="100000">
                                          <p:val>
                                            <p:strVal val="#ppt_w"/>
                                          </p:val>
                                        </p:tav>
                                      </p:tavLst>
                                    </p:anim>
                                    <p:anim calcmode="lin" valueType="num">
                                      <p:cBhvr>
                                        <p:cTn id="76" dur="3000" fill="hold"/>
                                        <p:tgtEl>
                                          <p:spTgt spid="22"/>
                                        </p:tgtEl>
                                        <p:attrNameLst>
                                          <p:attrName>ppt_h</p:attrName>
                                        </p:attrNameLst>
                                      </p:cBhvr>
                                      <p:tavLst>
                                        <p:tav tm="0">
                                          <p:val>
                                            <p:fltVal val="0"/>
                                          </p:val>
                                        </p:tav>
                                        <p:tav tm="100000">
                                          <p:val>
                                            <p:strVal val="#ppt_h"/>
                                          </p:val>
                                        </p:tav>
                                      </p:tavLst>
                                    </p:anim>
                                    <p:animEffect transition="in" filter="fade">
                                      <p:cBhvr>
                                        <p:cTn id="77" dur="30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35" grpId="0" animBg="1"/>
      <p:bldP spid="4" grpId="0" animBg="1"/>
      <p:bldP spid="6" grpId="0" animBg="1"/>
      <p:bldP spid="8" grpId="0" animBg="1"/>
      <p:bldP spid="16" grpId="0" animBg="1"/>
      <p:bldP spid="16" grpId="1" animBg="1"/>
      <p:bldP spid="17" grpId="0"/>
      <p:bldP spid="1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3257550" y="3829050"/>
            <a:ext cx="1485900" cy="39052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099" name="AutoShape 2"/>
          <p:cNvSpPr>
            <a:spLocks noChangeArrowheads="1"/>
          </p:cNvSpPr>
          <p:nvPr/>
        </p:nvSpPr>
        <p:spPr bwMode="auto">
          <a:xfrm>
            <a:off x="334852" y="1111616"/>
            <a:ext cx="8448540" cy="5294827"/>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4100"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1096566"/>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43025" y="194310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5"/>
          <p:cNvSpPr>
            <a:spLocks noChangeArrowheads="1" noChangeShapeType="1" noTextEdit="1"/>
          </p:cNvSpPr>
          <p:nvPr/>
        </p:nvSpPr>
        <p:spPr bwMode="auto">
          <a:xfrm>
            <a:off x="3257550" y="1268016"/>
            <a:ext cx="3886200" cy="457200"/>
          </a:xfrm>
          <a:prstGeom prst="rect">
            <a:avLst/>
          </a:prstGeom>
        </p:spPr>
        <p:txBody>
          <a:bodyPr wrap="none" fromWordArt="1">
            <a:prstTxWarp prst="textPlain">
              <a:avLst>
                <a:gd name="adj" fmla="val 50000"/>
              </a:avLst>
            </a:prstTxWarp>
          </a:bodyPr>
          <a:lstStyle/>
          <a:p>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103" name="AutoShape 6"/>
          <p:cNvSpPr>
            <a:spLocks noChangeArrowheads="1"/>
          </p:cNvSpPr>
          <p:nvPr/>
        </p:nvSpPr>
        <p:spPr bwMode="auto">
          <a:xfrm>
            <a:off x="4000499" y="2013504"/>
            <a:ext cx="1473021" cy="432311"/>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04" name="AutoShape 7"/>
          <p:cNvSpPr>
            <a:spLocks noChangeArrowheads="1"/>
          </p:cNvSpPr>
          <p:nvPr/>
        </p:nvSpPr>
        <p:spPr bwMode="auto">
          <a:xfrm>
            <a:off x="4055269" y="2099072"/>
            <a:ext cx="1152525" cy="255984"/>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05" name="Text Box 8"/>
          <p:cNvSpPr txBox="1">
            <a:spLocks noChangeArrowheads="1"/>
          </p:cNvSpPr>
          <p:nvPr/>
        </p:nvSpPr>
        <p:spPr bwMode="auto">
          <a:xfrm>
            <a:off x="4000499" y="1971675"/>
            <a:ext cx="18429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Câu</a:t>
            </a:r>
            <a:r>
              <a:rPr lang="en-US" altLang="en-US" sz="2800" b="0" dirty="0">
                <a:latin typeface="Times New Roman" panose="02020603050405020304" pitchFamily="18" charset="0"/>
                <a:cs typeface="Times New Roman" panose="02020603050405020304" pitchFamily="18" charset="0"/>
              </a:rPr>
              <a:t> hỏi1</a:t>
            </a:r>
          </a:p>
        </p:txBody>
      </p:sp>
      <p:grpSp>
        <p:nvGrpSpPr>
          <p:cNvPr id="4106" name="Group 9"/>
          <p:cNvGrpSpPr>
            <a:grpSpLocks/>
          </p:cNvGrpSpPr>
          <p:nvPr/>
        </p:nvGrpSpPr>
        <p:grpSpPr bwMode="auto">
          <a:xfrm>
            <a:off x="6524624" y="5703215"/>
            <a:ext cx="987028" cy="446485"/>
            <a:chOff x="4512" y="3792"/>
            <a:chExt cx="829" cy="375"/>
          </a:xfrm>
        </p:grpSpPr>
        <p:pic>
          <p:nvPicPr>
            <p:cNvPr id="2" name="Picture 10"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hlinkClick r:id="rId9" action="ppaction://hlinksldjump" tooltip="Trở lại chọn câu hỏi"/>
            </p:cNvPr>
            <p:cNvSpPr txBox="1">
              <a:spLocks noChangeArrowheads="1"/>
            </p:cNvSpPr>
            <p:nvPr/>
          </p:nvSpPr>
          <p:spPr bwMode="auto">
            <a:xfrm>
              <a:off x="4752" y="3896"/>
              <a:ext cx="58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1500" dirty="0">
                  <a:latin typeface="Times New Roman" panose="02020603050405020304" pitchFamily="18" charset="0"/>
                  <a:cs typeface="Times New Roman" panose="02020603050405020304" pitchFamily="18" charset="0"/>
                </a:rPr>
                <a:t>Home</a:t>
              </a:r>
            </a:p>
          </p:txBody>
        </p:sp>
      </p:grpSp>
      <p:pic>
        <p:nvPicPr>
          <p:cNvPr id="4" name="Picture 14"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4859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14387" y="5336734"/>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1625999" y="5940068"/>
            <a:ext cx="569387"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VnArial" pitchFamily="34" charset="0"/>
            </a:endParaRPr>
          </a:p>
        </p:txBody>
      </p:sp>
      <p:grpSp>
        <p:nvGrpSpPr>
          <p:cNvPr id="4115" name="Group 19"/>
          <p:cNvGrpSpPr>
            <a:grpSpLocks/>
          </p:cNvGrpSpPr>
          <p:nvPr/>
        </p:nvGrpSpPr>
        <p:grpSpPr bwMode="auto">
          <a:xfrm>
            <a:off x="6916341" y="4629150"/>
            <a:ext cx="1027509" cy="971550"/>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 name="Text Box 21"/>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4118" name="Group 22"/>
          <p:cNvGrpSpPr>
            <a:grpSpLocks/>
          </p:cNvGrpSpPr>
          <p:nvPr/>
        </p:nvGrpSpPr>
        <p:grpSpPr bwMode="auto">
          <a:xfrm>
            <a:off x="6916341" y="4629150"/>
            <a:ext cx="1027509" cy="971550"/>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43" name="Text Box 24"/>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4121" name="Group 25"/>
          <p:cNvGrpSpPr>
            <a:grpSpLocks/>
          </p:cNvGrpSpPr>
          <p:nvPr/>
        </p:nvGrpSpPr>
        <p:grpSpPr bwMode="auto">
          <a:xfrm>
            <a:off x="6916341" y="4629150"/>
            <a:ext cx="1027509" cy="971550"/>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41" name="Text Box 27"/>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4124" name="Group 28"/>
          <p:cNvGrpSpPr>
            <a:grpSpLocks/>
          </p:cNvGrpSpPr>
          <p:nvPr/>
        </p:nvGrpSpPr>
        <p:grpSpPr bwMode="auto">
          <a:xfrm>
            <a:off x="6916341" y="4629150"/>
            <a:ext cx="1027509" cy="971550"/>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7" name="Text Box 30"/>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4127" name="Group 31"/>
          <p:cNvGrpSpPr>
            <a:grpSpLocks/>
          </p:cNvGrpSpPr>
          <p:nvPr/>
        </p:nvGrpSpPr>
        <p:grpSpPr bwMode="auto">
          <a:xfrm>
            <a:off x="6916341" y="4629150"/>
            <a:ext cx="1027509" cy="971550"/>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37" name="Text Box 33"/>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4130" name="Group 34"/>
          <p:cNvGrpSpPr>
            <a:grpSpLocks/>
          </p:cNvGrpSpPr>
          <p:nvPr/>
        </p:nvGrpSpPr>
        <p:grpSpPr bwMode="auto">
          <a:xfrm>
            <a:off x="6916341" y="4629150"/>
            <a:ext cx="1027509" cy="971550"/>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35" name="Text Box 36"/>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4133" name="Group 37"/>
          <p:cNvGrpSpPr>
            <a:grpSpLocks/>
          </p:cNvGrpSpPr>
          <p:nvPr/>
        </p:nvGrpSpPr>
        <p:grpSpPr bwMode="auto">
          <a:xfrm>
            <a:off x="6916341" y="4629150"/>
            <a:ext cx="1027509" cy="971550"/>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9" name="Text Box 39"/>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4136" name="Group 40"/>
          <p:cNvGrpSpPr>
            <a:grpSpLocks/>
          </p:cNvGrpSpPr>
          <p:nvPr/>
        </p:nvGrpSpPr>
        <p:grpSpPr bwMode="auto">
          <a:xfrm>
            <a:off x="6916341" y="4629150"/>
            <a:ext cx="1027509" cy="971550"/>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31" name="Text Box 42"/>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4139" name="Group 43"/>
          <p:cNvGrpSpPr>
            <a:grpSpLocks/>
          </p:cNvGrpSpPr>
          <p:nvPr/>
        </p:nvGrpSpPr>
        <p:grpSpPr bwMode="auto">
          <a:xfrm>
            <a:off x="6916341" y="4629150"/>
            <a:ext cx="1027509" cy="971550"/>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29" name="Text Box 45"/>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4142" name="Group 46"/>
          <p:cNvGrpSpPr>
            <a:grpSpLocks/>
          </p:cNvGrpSpPr>
          <p:nvPr/>
        </p:nvGrpSpPr>
        <p:grpSpPr bwMode="auto">
          <a:xfrm>
            <a:off x="6915150" y="4627960"/>
            <a:ext cx="1028700" cy="971550"/>
            <a:chOff x="4574" y="3342"/>
            <a:chExt cx="960"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11" name="Text Box 48"/>
            <p:cNvSpPr txBox="1">
              <a:spLocks noChangeArrowheads="1"/>
            </p:cNvSpPr>
            <p:nvPr/>
          </p:nvSpPr>
          <p:spPr bwMode="auto">
            <a:xfrm>
              <a:off x="4828" y="3591"/>
              <a:ext cx="480" cy="52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4145" name="Text Box 49"/>
          <p:cNvSpPr txBox="1">
            <a:spLocks noChangeArrowheads="1"/>
          </p:cNvSpPr>
          <p:nvPr/>
        </p:nvSpPr>
        <p:spPr bwMode="auto">
          <a:xfrm>
            <a:off x="4293322" y="5824652"/>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4148" name="AutoShape 52"/>
          <p:cNvSpPr>
            <a:spLocks noChangeArrowheads="1"/>
          </p:cNvSpPr>
          <p:nvPr/>
        </p:nvSpPr>
        <p:spPr bwMode="auto">
          <a:xfrm>
            <a:off x="1783736" y="3489266"/>
            <a:ext cx="3797534" cy="39052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46" name="Text Box 50"/>
          <p:cNvSpPr txBox="1">
            <a:spLocks noChangeArrowheads="1"/>
          </p:cNvSpPr>
          <p:nvPr/>
        </p:nvSpPr>
        <p:spPr bwMode="auto">
          <a:xfrm>
            <a:off x="2165046" y="3524985"/>
            <a:ext cx="515680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385763" indent="-385763" eaLnBrk="1" hangingPunct="1">
              <a:spcBef>
                <a:spcPct val="50000"/>
              </a:spcBef>
              <a:buAutoNum type="alphaLcPeriod"/>
            </a:pPr>
            <a:r>
              <a:rPr lang="en-US" sz="2400" dirty="0"/>
              <a:t>60</a:t>
            </a:r>
            <a:r>
              <a:rPr lang="en-US" sz="2400" baseline="30000" dirty="0"/>
              <a:t>0</a:t>
            </a:r>
            <a:endParaRPr lang="en-US" sz="2400" b="0" dirty="0">
              <a:latin typeface="Times New Roman" panose="02020603050405020304" pitchFamily="18" charset="0"/>
              <a:cs typeface="Times New Roman" panose="02020603050405020304" pitchFamily="18" charset="0"/>
            </a:endParaRPr>
          </a:p>
          <a:p>
            <a:pPr marL="385763" indent="-385763" eaLnBrk="1" hangingPunct="1">
              <a:spcBef>
                <a:spcPct val="50000"/>
              </a:spcBef>
              <a:buAutoNum type="alphaLcPeriod"/>
            </a:pPr>
            <a:r>
              <a:rPr lang="en-US" sz="2400" dirty="0"/>
              <a:t>90</a:t>
            </a:r>
            <a:r>
              <a:rPr lang="en-US" sz="2400" baseline="30000" dirty="0"/>
              <a:t>0</a:t>
            </a:r>
            <a:r>
              <a:rPr lang="en-US" sz="2400" dirty="0"/>
              <a:t> </a:t>
            </a:r>
          </a:p>
          <a:p>
            <a:pPr marL="385763" indent="-385763" eaLnBrk="1" hangingPunct="1">
              <a:spcBef>
                <a:spcPct val="50000"/>
              </a:spcBef>
              <a:buAutoNum type="alphaLcPeriod"/>
            </a:pPr>
            <a:r>
              <a:rPr lang="en-US" sz="2400" dirty="0"/>
              <a:t>75</a:t>
            </a:r>
            <a:r>
              <a:rPr lang="en-US" sz="2400" baseline="30000" dirty="0"/>
              <a:t>0</a:t>
            </a:r>
            <a:r>
              <a:rPr lang="en-US" sz="2400" dirty="0"/>
              <a:t> </a:t>
            </a:r>
          </a:p>
          <a:p>
            <a:pPr marL="385763" indent="-385763" eaLnBrk="1" hangingPunct="1">
              <a:spcBef>
                <a:spcPct val="50000"/>
              </a:spcBef>
              <a:buAutoNum type="alphaLcPeriod"/>
            </a:pPr>
            <a:r>
              <a:rPr lang="en-US" sz="2400" dirty="0"/>
              <a:t>30</a:t>
            </a:r>
            <a:r>
              <a:rPr lang="en-US" sz="2400" baseline="30000" dirty="0"/>
              <a:t>0</a:t>
            </a:r>
            <a:endParaRPr lang="en-US" sz="2400" dirty="0"/>
          </a:p>
        </p:txBody>
      </p:sp>
      <p:sp>
        <p:nvSpPr>
          <p:cNvPr id="12" name="Action Button: Forward or Next 11">
            <a:hlinkClick r:id="rId12" action="ppaction://hlinksldjump" highlightClick="1"/>
          </p:cNvPr>
          <p:cNvSpPr/>
          <p:nvPr/>
        </p:nvSpPr>
        <p:spPr>
          <a:xfrm>
            <a:off x="5635016" y="5909892"/>
            <a:ext cx="416859" cy="194072"/>
          </a:xfrm>
          <a:prstGeom prst="actionButtonForwardNex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14" name="Table 13"/>
          <p:cNvGraphicFramePr>
            <a:graphicFrameLocks noGrp="1"/>
          </p:cNvGraphicFramePr>
          <p:nvPr>
            <p:extLst>
              <p:ext uri="{D42A27DB-BD31-4B8C-83A1-F6EECF244321}">
                <p14:modId xmlns:p14="http://schemas.microsoft.com/office/powerpoint/2010/main" val="1120794898"/>
              </p:ext>
            </p:extLst>
          </p:nvPr>
        </p:nvGraphicFramePr>
        <p:xfrm>
          <a:off x="708338" y="2440624"/>
          <a:ext cx="7946265" cy="941276"/>
        </p:xfrm>
        <a:graphic>
          <a:graphicData uri="http://schemas.openxmlformats.org/drawingml/2006/table">
            <a:tbl>
              <a:tblPr>
                <a:tableStyleId>{5C22544A-7EE6-4342-B048-85BDC9FD1C3A}</a:tableStyleId>
              </a:tblPr>
              <a:tblGrid>
                <a:gridCol w="7946265">
                  <a:extLst>
                    <a:ext uri="{9D8B030D-6E8A-4147-A177-3AD203B41FA5}">
                      <a16:colId xmlns:a16="http://schemas.microsoft.com/office/drawing/2014/main" val="20000"/>
                    </a:ext>
                  </a:extLst>
                </a:gridCol>
              </a:tblGrid>
              <a:tr h="941276">
                <a:tc>
                  <a:txBody>
                    <a:bodyPr/>
                    <a:lstStyle/>
                    <a:p>
                      <a:pPr marL="30480" marR="30480" algn="just">
                        <a:lnSpc>
                          <a:spcPct val="100000"/>
                        </a:lnSpc>
                        <a:spcAft>
                          <a:spcPts val="0"/>
                        </a:spcAft>
                      </a:pPr>
                      <a:r>
                        <a:rPr lang="en-US" sz="2800" dirty="0">
                          <a:effectLst/>
                          <a:latin typeface="Times New Roman" panose="02020603050405020304" pitchFamily="18" charset="0"/>
                          <a:cs typeface="Times New Roman" panose="02020603050405020304" pitchFamily="18" charset="0"/>
                        </a:rPr>
                        <a:t>Tia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góc</a:t>
                      </a:r>
                      <a:r>
                        <a:rPr lang="en-US" sz="2800" dirty="0">
                          <a:effectLst/>
                          <a:latin typeface="Times New Roman" panose="02020603050405020304" pitchFamily="18" charset="0"/>
                          <a:cs typeface="Times New Roman" panose="02020603050405020304" pitchFamily="18" charset="0"/>
                        </a:rPr>
                        <a:t> 120</a:t>
                      </a:r>
                      <a:r>
                        <a:rPr lang="en-US" sz="2800" baseline="30000" dirty="0">
                          <a:effectLst/>
                          <a:latin typeface="Times New Roman" panose="02020603050405020304" pitchFamily="18" charset="0"/>
                          <a:cs typeface="Times New Roman" panose="02020603050405020304" pitchFamily="18" charset="0"/>
                        </a:rPr>
                        <a:t>0</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nhiêu</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612380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14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nodeType="clickEffect">
                                  <p:stCondLst>
                                    <p:cond delay="1000"/>
                                  </p:stCondLst>
                                  <p:childTnLst>
                                    <p:set>
                                      <p:cBhvr>
                                        <p:cTn id="12"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1500"/>
                            </p:stCondLst>
                            <p:childTnLst>
                              <p:par>
                                <p:cTn id="14" presetID="1" presetClass="entr" presetSubtype="0" fill="hold" nodeType="afterEffect">
                                  <p:stCondLst>
                                    <p:cond delay="1000"/>
                                  </p:stCondLst>
                                  <p:childTnLst>
                                    <p:set>
                                      <p:cBhvr>
                                        <p:cTn id="15"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3000"/>
                            </p:stCondLst>
                            <p:childTnLst>
                              <p:par>
                                <p:cTn id="17" presetID="1" presetClass="entr" presetSubtype="0" fill="hold" nodeType="afterEffect">
                                  <p:stCondLst>
                                    <p:cond delay="1000"/>
                                  </p:stCondLst>
                                  <p:childTnLst>
                                    <p:set>
                                      <p:cBhvr>
                                        <p:cTn id="18"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4500"/>
                            </p:stCondLst>
                            <p:childTnLst>
                              <p:par>
                                <p:cTn id="20" presetID="1" presetClass="entr" presetSubtype="0" fill="hold" nodeType="afterEffect">
                                  <p:stCondLst>
                                    <p:cond delay="1000"/>
                                  </p:stCondLst>
                                  <p:childTnLst>
                                    <p:set>
                                      <p:cBhvr>
                                        <p:cTn id="21"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7500"/>
                            </p:stCondLst>
                            <p:childTnLst>
                              <p:par>
                                <p:cTn id="26" presetID="1" presetClass="entr" presetSubtype="0" fill="hold" nodeType="afterEffect">
                                  <p:stCondLst>
                                    <p:cond delay="1000"/>
                                  </p:stCondLst>
                                  <p:childTnLst>
                                    <p:set>
                                      <p:cBhvr>
                                        <p:cTn id="27"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9000"/>
                            </p:stCondLst>
                            <p:childTnLst>
                              <p:par>
                                <p:cTn id="29" presetID="1" presetClass="entr" presetSubtype="0" fill="hold" nodeType="afterEffect">
                                  <p:stCondLst>
                                    <p:cond delay="1000"/>
                                  </p:stCondLst>
                                  <p:childTnLst>
                                    <p:set>
                                      <p:cBhvr>
                                        <p:cTn id="30"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0500"/>
                            </p:stCondLst>
                            <p:childTnLst>
                              <p:par>
                                <p:cTn id="32" presetID="1" presetClass="entr" presetSubtype="0" fill="hold" nodeType="afterEffect">
                                  <p:stCondLst>
                                    <p:cond delay="1000"/>
                                  </p:stCondLst>
                                  <p:childTnLst>
                                    <p:set>
                                      <p:cBhvr>
                                        <p:cTn id="33"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12000"/>
                            </p:stCondLst>
                            <p:childTnLst>
                              <p:par>
                                <p:cTn id="35" presetID="1" presetClass="entr" presetSubtype="0" fill="hold" nodeType="afterEffect">
                                  <p:stCondLst>
                                    <p:cond delay="1000"/>
                                  </p:stCondLst>
                                  <p:childTnLst>
                                    <p:set>
                                      <p:cBhvr>
                                        <p:cTn id="36"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13500"/>
                            </p:stCondLst>
                            <p:childTnLst>
                              <p:par>
                                <p:cTn id="38" presetID="1" presetClass="entr" presetSubtype="0" fill="hold" nodeType="afterEffect">
                                  <p:stCondLst>
                                    <p:cond delay="1000"/>
                                  </p:stCondLst>
                                  <p:childTnLst>
                                    <p:set>
                                      <p:cBhvr>
                                        <p:cTn id="39"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0" restart="whenNotActive" fill="hold" evtFilter="cancelBubble" nodeType="interactiveSeq">
                <p:stCondLst>
                  <p:cond evt="onClick" delay="0">
                    <p:tgtEl>
                      <p:spTgt spid="411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5" name="FELIZ2.WAV"/>
                                        </p:tgtEl>
                                      </p:cMediaNode>
                                    </p:audio>
                                  </p:subTnLst>
                                </p:cTn>
                              </p:par>
                              <p:par>
                                <p:cTn id="45" presetID="3" presetClass="entr" presetSubtype="10" fill="hold" grpId="0" nodeType="withEffect">
                                  <p:stCondLst>
                                    <p:cond delay="0"/>
                                  </p:stCondLst>
                                  <p:childTnLst>
                                    <p:set>
                                      <p:cBhvr>
                                        <p:cTn id="46" dur="1" fill="hold">
                                          <p:stCondLst>
                                            <p:cond delay="0"/>
                                          </p:stCondLst>
                                        </p:cTn>
                                        <p:tgtEl>
                                          <p:spTgt spid="4148"/>
                                        </p:tgtEl>
                                        <p:attrNameLst>
                                          <p:attrName>style.visibility</p:attrName>
                                        </p:attrNameLst>
                                      </p:cBhvr>
                                      <p:to>
                                        <p:strVal val="visible"/>
                                      </p:to>
                                    </p:set>
                                    <p:animEffect transition="in" filter="blinds(horizontal)">
                                      <p:cBhvr>
                                        <p:cTn id="47" dur="500"/>
                                        <p:tgtEl>
                                          <p:spTgt spid="4148"/>
                                        </p:tgtEl>
                                      </p:cBhvr>
                                    </p:animEffect>
                                  </p:childTnLst>
                                </p:cTn>
                              </p:par>
                              <p:par>
                                <p:cTn id="48" presetID="22" presetClass="emph" presetSubtype="0" repeatCount="10000" fill="remove" grpId="1" nodeType="withEffect">
                                  <p:stCondLst>
                                    <p:cond delay="0"/>
                                  </p:stCondLst>
                                  <p:childTnLst>
                                    <p:animClr clrSpc="hsl" dir="cw">
                                      <p:cBhvr override="childStyle">
                                        <p:cTn id="49" dur="500" fill="hold"/>
                                        <p:tgtEl>
                                          <p:spTgt spid="4148"/>
                                        </p:tgtEl>
                                        <p:attrNameLst>
                                          <p:attrName>style.color</p:attrName>
                                        </p:attrNameLst>
                                      </p:cBhvr>
                                      <p:by>
                                        <p:hsl h="-7200000" s="0" l="0"/>
                                      </p:by>
                                    </p:animClr>
                                    <p:animClr clrSpc="hsl" dir="cw">
                                      <p:cBhvr>
                                        <p:cTn id="50" dur="500" fill="hold"/>
                                        <p:tgtEl>
                                          <p:spTgt spid="4148"/>
                                        </p:tgtEl>
                                        <p:attrNameLst>
                                          <p:attrName>fillcolor</p:attrName>
                                        </p:attrNameLst>
                                      </p:cBhvr>
                                      <p:by>
                                        <p:hsl h="-7200000" s="0" l="0"/>
                                      </p:by>
                                    </p:animClr>
                                    <p:animClr clrSpc="hsl" dir="cw">
                                      <p:cBhvr>
                                        <p:cTn id="51" dur="500" fill="hold"/>
                                        <p:tgtEl>
                                          <p:spTgt spid="4148"/>
                                        </p:tgtEl>
                                        <p:attrNameLst>
                                          <p:attrName>stroke.color</p:attrName>
                                        </p:attrNameLst>
                                      </p:cBhvr>
                                      <p:by>
                                        <p:hsl h="-7200000" s="0" l="0"/>
                                      </p:by>
                                    </p:animClr>
                                    <p:set>
                                      <p:cBhvr>
                                        <p:cTn id="52" dur="500" fill="hold"/>
                                        <p:tgtEl>
                                          <p:spTgt spid="4148"/>
                                        </p:tgtEl>
                                        <p:attrNameLst>
                                          <p:attrName>fill.type</p:attrName>
                                        </p:attrNameLst>
                                      </p:cBhvr>
                                      <p:to>
                                        <p:strVal val="solid"/>
                                      </p:to>
                                    </p:set>
                                  </p:childTnLst>
                                </p:cTn>
                              </p:par>
                              <p:par>
                                <p:cTn id="53" presetID="22" presetClass="emph" presetSubtype="0" repeatCount="10000" fill="remove" grpId="1" nodeType="withEffect">
                                  <p:stCondLst>
                                    <p:cond delay="0"/>
                                  </p:stCondLst>
                                  <p:childTnLst>
                                    <p:animClr clrSpc="hsl" dir="cw">
                                      <p:cBhvr override="childStyle">
                                        <p:cTn id="54" dur="500" fill="hold"/>
                                        <p:tgtEl>
                                          <p:spTgt spid="4147"/>
                                        </p:tgtEl>
                                        <p:attrNameLst>
                                          <p:attrName>style.color</p:attrName>
                                        </p:attrNameLst>
                                      </p:cBhvr>
                                      <p:by>
                                        <p:hsl h="-7200000" s="0" l="0"/>
                                      </p:by>
                                    </p:animClr>
                                    <p:animClr clrSpc="hsl" dir="cw">
                                      <p:cBhvr>
                                        <p:cTn id="55" dur="500" fill="hold"/>
                                        <p:tgtEl>
                                          <p:spTgt spid="4147"/>
                                        </p:tgtEl>
                                        <p:attrNameLst>
                                          <p:attrName>fillcolor</p:attrName>
                                        </p:attrNameLst>
                                      </p:cBhvr>
                                      <p:by>
                                        <p:hsl h="-7200000" s="0" l="0"/>
                                      </p:by>
                                    </p:animClr>
                                    <p:animClr clrSpc="hsl" dir="cw">
                                      <p:cBhvr>
                                        <p:cTn id="56" dur="500" fill="hold"/>
                                        <p:tgtEl>
                                          <p:spTgt spid="4147"/>
                                        </p:tgtEl>
                                        <p:attrNameLst>
                                          <p:attrName>stroke.color</p:attrName>
                                        </p:attrNameLst>
                                      </p:cBhvr>
                                      <p:by>
                                        <p:hsl h="-7200000" s="0" l="0"/>
                                      </p:by>
                                    </p:animClr>
                                    <p:set>
                                      <p:cBhvr>
                                        <p:cTn id="57"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437883" y="1028700"/>
            <a:ext cx="8075052" cy="4791075"/>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1096566"/>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94310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257550" y="1268016"/>
            <a:ext cx="3886200" cy="457200"/>
          </a:xfrm>
          <a:prstGeom prst="rect">
            <a:avLst/>
          </a:prstGeom>
        </p:spPr>
        <p:txBody>
          <a:bodyPr wrap="none" fromWordArt="1">
            <a:prstTxWarp prst="textPlain">
              <a:avLst>
                <a:gd name="adj" fmla="val 50000"/>
              </a:avLst>
            </a:prstTxWarp>
          </a:bodyPr>
          <a:lstStyle/>
          <a:p>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5126" name="Group 6"/>
          <p:cNvGrpSpPr>
            <a:grpSpLocks/>
          </p:cNvGrpSpPr>
          <p:nvPr/>
        </p:nvGrpSpPr>
        <p:grpSpPr bwMode="auto">
          <a:xfrm>
            <a:off x="6515100" y="5372107"/>
            <a:ext cx="1085850" cy="446485"/>
            <a:chOff x="4512" y="3792"/>
            <a:chExt cx="912" cy="375"/>
          </a:xfrm>
        </p:grpSpPr>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rId9" action="ppaction://hlinksldjump" tooltip="Trở lại chọn câu hỏi"/>
            </p:cNvPr>
            <p:cNvSpPr txBox="1">
              <a:spLocks noChangeArrowheads="1"/>
            </p:cNvSpPr>
            <p:nvPr/>
          </p:nvSpPr>
          <p:spPr bwMode="auto">
            <a:xfrm>
              <a:off x="4752" y="3896"/>
              <a:ext cx="67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1500" dirty="0">
                  <a:latin typeface=".VnArial Narrow" panose="020B7200000000000000" pitchFamily="34" charset="0"/>
                </a:rPr>
                <a:t>Home</a:t>
              </a:r>
            </a:p>
          </p:txBody>
        </p:sp>
      </p:grpSp>
      <p:sp>
        <p:nvSpPr>
          <p:cNvPr id="5127" name="AutoShape 9"/>
          <p:cNvSpPr>
            <a:spLocks noChangeArrowheads="1"/>
          </p:cNvSpPr>
          <p:nvPr/>
        </p:nvSpPr>
        <p:spPr bwMode="auto">
          <a:xfrm>
            <a:off x="4000499" y="2060973"/>
            <a:ext cx="1632347" cy="329803"/>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3953993" y="2153660"/>
            <a:ext cx="1687707" cy="227199"/>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4048327" y="1982619"/>
            <a:ext cx="1898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Câu</a:t>
            </a:r>
            <a:r>
              <a:rPr lang="en-US" altLang="en-US" sz="2800" b="0" dirty="0">
                <a:latin typeface="Times New Roman" panose="02020603050405020304" pitchFamily="18" charset="0"/>
                <a:cs typeface="Times New Roman" panose="02020603050405020304" pitchFamily="18" charset="0"/>
              </a:rPr>
              <a:t> hỏi2</a:t>
            </a:r>
          </a:p>
        </p:txBody>
      </p:sp>
      <p:pic>
        <p:nvPicPr>
          <p:cNvPr id="5130"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4859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771650" y="4819650"/>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p:cNvSpPr txBox="1">
            <a:spLocks noChangeArrowheads="1"/>
          </p:cNvSpPr>
          <p:nvPr/>
        </p:nvSpPr>
        <p:spPr bwMode="auto">
          <a:xfrm>
            <a:off x="771525" y="2424261"/>
            <a:ext cx="75095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b="0" dirty="0" err="1">
                <a:latin typeface="Times New Roman" panose="02020603050405020304" pitchFamily="18" charset="0"/>
                <a:cs typeface="Times New Roman" panose="02020603050405020304" pitchFamily="18" charset="0"/>
              </a:rPr>
              <a:t>Khi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chiếu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tia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phẳng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thì</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tạo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bởi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tia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phản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xạ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tia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có</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tính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chất</a:t>
            </a:r>
            <a:endParaRPr lang="en-US" altLang="en-US" sz="2800" b="0" dirty="0">
              <a:solidFill>
                <a:srgbClr val="FF0000"/>
              </a:solidFill>
              <a:latin typeface="Times New Roman" panose="02020603050405020304" pitchFamily="18" charset="0"/>
              <a:cs typeface="Times New Roman" panose="02020603050405020304" pitchFamily="18" charset="0"/>
            </a:endParaRPr>
          </a:p>
        </p:txBody>
      </p:sp>
      <p:sp>
        <p:nvSpPr>
          <p:cNvPr id="5137" name="AutoShape 17"/>
          <p:cNvSpPr>
            <a:spLocks noChangeArrowheads="1"/>
          </p:cNvSpPr>
          <p:nvPr/>
        </p:nvSpPr>
        <p:spPr bwMode="auto">
          <a:xfrm>
            <a:off x="2367561" y="3941982"/>
            <a:ext cx="3724145" cy="609168"/>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8" name="Text Box 18"/>
          <p:cNvSpPr txBox="1">
            <a:spLocks noChangeArrowheads="1"/>
          </p:cNvSpPr>
          <p:nvPr/>
        </p:nvSpPr>
        <p:spPr bwMode="auto">
          <a:xfrm>
            <a:off x="2649641" y="3410133"/>
            <a:ext cx="3993332"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AutoNum type="alphaUcPeriod"/>
            </a:pPr>
            <a:r>
              <a:rPr lang="en-US" sz="2800" b="0" dirty="0" err="1">
                <a:latin typeface="Times New Roman" panose="02020603050405020304" pitchFamily="18" charset="0"/>
                <a:cs typeface="Times New Roman" panose="02020603050405020304" pitchFamily="18" charset="0"/>
              </a:rPr>
              <a:t>bằng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tới</a:t>
            </a:r>
            <a:endParaRPr lang="en-US" sz="2800" b="0" dirty="0">
              <a:latin typeface="Times New Roman" panose="02020603050405020304" pitchFamily="18" charset="0"/>
              <a:cs typeface="Times New Roman" panose="02020603050405020304" pitchFamily="18" charset="0"/>
            </a:endParaRPr>
          </a:p>
          <a:p>
            <a:pPr eaLnBrk="1" hangingPunct="1">
              <a:spcBef>
                <a:spcPct val="50000"/>
              </a:spcBef>
              <a:buAutoNum type="alphaUcPeriod"/>
            </a:pPr>
            <a:r>
              <a:rPr lang="en-US" sz="2800" b="0" dirty="0" err="1">
                <a:latin typeface="Times New Roman" panose="02020603050405020304" pitchFamily="18" charset="0"/>
                <a:cs typeface="Times New Roman" panose="02020603050405020304" pitchFamily="18" charset="0"/>
              </a:rPr>
              <a:t>bằng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lần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tới</a:t>
            </a:r>
            <a:endParaRPr lang="en-US" sz="2800" b="0" dirty="0">
              <a:latin typeface="Times New Roman" panose="02020603050405020304" pitchFamily="18" charset="0"/>
              <a:cs typeface="Times New Roman" panose="02020603050405020304" pitchFamily="18" charset="0"/>
            </a:endParaRPr>
          </a:p>
          <a:p>
            <a:pPr eaLnBrk="1" hangingPunct="1">
              <a:spcBef>
                <a:spcPct val="50000"/>
              </a:spcBef>
              <a:buAutoNum type="alphaUcPeriod"/>
            </a:pPr>
            <a:r>
              <a:rPr lang="en-US" sz="2800" b="0" dirty="0" err="1">
                <a:latin typeface="Times New Roman" panose="02020603050405020304" pitchFamily="18" charset="0"/>
                <a:cs typeface="Times New Roman" panose="02020603050405020304" pitchFamily="18" charset="0"/>
              </a:rPr>
              <a:t>bằng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nửa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tới</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endParaRPr lang="en-US" altLang="en-US" sz="1800" b="0" dirty="0">
              <a:latin typeface="Times New Roman" panose="02020603050405020304" pitchFamily="18" charset="0"/>
              <a:cs typeface="Times New Roman" panose="02020603050405020304" pitchFamily="18" charset="0"/>
            </a:endParaRPr>
          </a:p>
          <a:p>
            <a:pPr eaLnBrk="1" hangingPunct="1">
              <a:spcBef>
                <a:spcPct val="50000"/>
              </a:spcBef>
              <a:buAutoNum type="alphaUcPeriod"/>
            </a:pPr>
            <a:endParaRPr lang="en-US" altLang="en-US" sz="1800" b="0" dirty="0">
              <a:latin typeface="Times New Roman" panose="02020603050405020304" pitchFamily="18" charset="0"/>
              <a:cs typeface="Times New Roman" panose="02020603050405020304" pitchFamily="18" charset="0"/>
            </a:endParaRPr>
          </a:p>
          <a:p>
            <a:pPr eaLnBrk="1" hangingPunct="1">
              <a:spcBef>
                <a:spcPct val="50000"/>
              </a:spcBef>
              <a:buAutoNum type="alphaUcPeriod"/>
            </a:pPr>
            <a:endParaRPr lang="en-US" altLang="en-US" sz="1800" b="0" dirty="0">
              <a:latin typeface="Times New Roman" panose="02020603050405020304" pitchFamily="18" charset="0"/>
              <a:cs typeface="Times New Roman" panose="02020603050405020304" pitchFamily="18" charset="0"/>
            </a:endParaRPr>
          </a:p>
        </p:txBody>
      </p:sp>
      <p:sp>
        <p:nvSpPr>
          <p:cNvPr id="5139" name="Text Box 19"/>
          <p:cNvSpPr txBox="1">
            <a:spLocks noChangeArrowheads="1"/>
          </p:cNvSpPr>
          <p:nvPr/>
        </p:nvSpPr>
        <p:spPr bwMode="auto">
          <a:xfrm>
            <a:off x="2502695" y="5455444"/>
            <a:ext cx="569387"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170" name="Group 50"/>
          <p:cNvGrpSpPr>
            <a:grpSpLocks/>
          </p:cNvGrpSpPr>
          <p:nvPr/>
        </p:nvGrpSpPr>
        <p:grpSpPr bwMode="auto">
          <a:xfrm>
            <a:off x="6916341" y="4629150"/>
            <a:ext cx="1027509" cy="971550"/>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5173" name="Group 53"/>
          <p:cNvGrpSpPr>
            <a:grpSpLocks/>
          </p:cNvGrpSpPr>
          <p:nvPr/>
        </p:nvGrpSpPr>
        <p:grpSpPr bwMode="auto">
          <a:xfrm>
            <a:off x="6916341" y="4629150"/>
            <a:ext cx="1027509" cy="971550"/>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5176" name="Group 56"/>
          <p:cNvGrpSpPr>
            <a:grpSpLocks/>
          </p:cNvGrpSpPr>
          <p:nvPr/>
        </p:nvGrpSpPr>
        <p:grpSpPr bwMode="auto">
          <a:xfrm>
            <a:off x="6916341" y="4629150"/>
            <a:ext cx="1027509" cy="971550"/>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5179" name="Group 59"/>
          <p:cNvGrpSpPr>
            <a:grpSpLocks/>
          </p:cNvGrpSpPr>
          <p:nvPr/>
        </p:nvGrpSpPr>
        <p:grpSpPr bwMode="auto">
          <a:xfrm>
            <a:off x="6916341" y="4629150"/>
            <a:ext cx="1027509" cy="971550"/>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5182" name="Group 62"/>
          <p:cNvGrpSpPr>
            <a:grpSpLocks/>
          </p:cNvGrpSpPr>
          <p:nvPr/>
        </p:nvGrpSpPr>
        <p:grpSpPr bwMode="auto">
          <a:xfrm>
            <a:off x="6916341" y="4629150"/>
            <a:ext cx="1027509" cy="971550"/>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5185" name="Group 65"/>
          <p:cNvGrpSpPr>
            <a:grpSpLocks/>
          </p:cNvGrpSpPr>
          <p:nvPr/>
        </p:nvGrpSpPr>
        <p:grpSpPr bwMode="auto">
          <a:xfrm>
            <a:off x="6916341" y="4629150"/>
            <a:ext cx="1027509" cy="971550"/>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5188" name="Group 68"/>
          <p:cNvGrpSpPr>
            <a:grpSpLocks/>
          </p:cNvGrpSpPr>
          <p:nvPr/>
        </p:nvGrpSpPr>
        <p:grpSpPr bwMode="auto">
          <a:xfrm>
            <a:off x="6916341" y="4629150"/>
            <a:ext cx="1027509" cy="971550"/>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5191" name="Group 71"/>
          <p:cNvGrpSpPr>
            <a:grpSpLocks/>
          </p:cNvGrpSpPr>
          <p:nvPr/>
        </p:nvGrpSpPr>
        <p:grpSpPr bwMode="auto">
          <a:xfrm>
            <a:off x="6916341" y="4629150"/>
            <a:ext cx="1027509" cy="971550"/>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5194" name="Group 74"/>
          <p:cNvGrpSpPr>
            <a:grpSpLocks/>
          </p:cNvGrpSpPr>
          <p:nvPr/>
        </p:nvGrpSpPr>
        <p:grpSpPr bwMode="auto">
          <a:xfrm>
            <a:off x="6916341" y="4629150"/>
            <a:ext cx="1027509" cy="971550"/>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5197" name="Group 77"/>
          <p:cNvGrpSpPr>
            <a:grpSpLocks/>
          </p:cNvGrpSpPr>
          <p:nvPr/>
        </p:nvGrpSpPr>
        <p:grpSpPr bwMode="auto">
          <a:xfrm>
            <a:off x="6915150" y="4627960"/>
            <a:ext cx="1028700" cy="971550"/>
            <a:chOff x="4574" y="3342"/>
            <a:chExt cx="960" cy="91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52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4343401" y="5376863"/>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382316"/>
            <a:ext cx="3886200" cy="4572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5" name="Action Button: Forward or Next 54">
            <a:hlinkClick r:id="rId12" action="ppaction://hlinksldjump" highlightClick="1"/>
          </p:cNvPr>
          <p:cNvSpPr/>
          <p:nvPr/>
        </p:nvSpPr>
        <p:spPr>
          <a:xfrm>
            <a:off x="5925430" y="5460802"/>
            <a:ext cx="416859" cy="194072"/>
          </a:xfrm>
          <a:prstGeom prst="actionButtonForwardNex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1296026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par>
                                <p:cTn id="10" presetID="22" presetClass="entr" presetSubtype="4" fill="hold" nodeType="withEffect">
                                  <p:stCondLst>
                                    <p:cond delay="2000"/>
                                  </p:stCondLst>
                                  <p:childTnLst>
                                    <p:set>
                                      <p:cBhvr>
                                        <p:cTn id="11" dur="1" fill="hold">
                                          <p:stCondLst>
                                            <p:cond delay="0"/>
                                          </p:stCondLst>
                                        </p:cTn>
                                        <p:tgtEl>
                                          <p:spTgt spid="5138">
                                            <p:txEl>
                                              <p:pRg st="0" end="0"/>
                                            </p:txEl>
                                          </p:spTgt>
                                        </p:tgtEl>
                                        <p:attrNameLst>
                                          <p:attrName>style.visibility</p:attrName>
                                        </p:attrNameLst>
                                      </p:cBhvr>
                                      <p:to>
                                        <p:strVal val="visible"/>
                                      </p:to>
                                    </p:set>
                                    <p:animEffect transition="in" filter="wipe(down)">
                                      <p:cBhvr>
                                        <p:cTn id="12" dur="500"/>
                                        <p:tgtEl>
                                          <p:spTgt spid="5138">
                                            <p:txEl>
                                              <p:pRg st="0" end="0"/>
                                            </p:txEl>
                                          </p:spTgt>
                                        </p:tgtEl>
                                      </p:cBhvr>
                                    </p:animEffect>
                                  </p:childTnLst>
                                </p:cTn>
                              </p:par>
                              <p:par>
                                <p:cTn id="13" presetID="2" presetClass="entr" presetSubtype="4" fill="hold" nodeType="withEffect">
                                  <p:stCondLst>
                                    <p:cond delay="2000"/>
                                  </p:stCondLst>
                                  <p:childTnLst>
                                    <p:set>
                                      <p:cBhvr>
                                        <p:cTn id="14" dur="1" fill="hold">
                                          <p:stCondLst>
                                            <p:cond delay="0"/>
                                          </p:stCondLst>
                                        </p:cTn>
                                        <p:tgtEl>
                                          <p:spTgt spid="5138">
                                            <p:txEl>
                                              <p:pRg st="1" end="1"/>
                                            </p:txEl>
                                          </p:spTgt>
                                        </p:tgtEl>
                                        <p:attrNameLst>
                                          <p:attrName>style.visibility</p:attrName>
                                        </p:attrNameLst>
                                      </p:cBhvr>
                                      <p:to>
                                        <p:strVal val="visible"/>
                                      </p:to>
                                    </p:set>
                                    <p:anim calcmode="lin" valueType="num">
                                      <p:cBhvr additive="base">
                                        <p:cTn id="15" dur="500" fill="hold"/>
                                        <p:tgtEl>
                                          <p:spTgt spid="513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3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000"/>
                                  </p:stCondLst>
                                  <p:childTnLst>
                                    <p:set>
                                      <p:cBhvr>
                                        <p:cTn id="18" dur="1" fill="hold">
                                          <p:stCondLst>
                                            <p:cond delay="0"/>
                                          </p:stCondLst>
                                        </p:cTn>
                                        <p:tgtEl>
                                          <p:spTgt spid="5138">
                                            <p:txEl>
                                              <p:pRg st="2" end="2"/>
                                            </p:txEl>
                                          </p:spTgt>
                                        </p:tgtEl>
                                        <p:attrNameLst>
                                          <p:attrName>style.visibility</p:attrName>
                                        </p:attrNameLst>
                                      </p:cBhvr>
                                      <p:to>
                                        <p:strVal val="visible"/>
                                      </p:to>
                                    </p:set>
                                    <p:anim calcmode="lin" valueType="num">
                                      <p:cBhvr additive="base">
                                        <p:cTn id="19" dur="500" fill="hold"/>
                                        <p:tgtEl>
                                          <p:spTgt spid="51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55"/>
                                        </p:tgtEl>
                                      </p:cBhvr>
                                    </p:animEffect>
                                    <p:animScale>
                                      <p:cBhvr>
                                        <p:cTn id="25"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13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FELIZ2.WAV"/>
                                        </p:tgtEl>
                                      </p:cMediaNode>
                                    </p:audio>
                                  </p:subTnLst>
                                </p:cTn>
                              </p:par>
                              <p:par>
                                <p:cTn id="31" presetID="22" presetClass="emph" presetSubtype="0" repeatCount="10000" fill="remove" grpId="1" nodeType="withEffect">
                                  <p:stCondLst>
                                    <p:cond delay="0"/>
                                  </p:stCondLst>
                                  <p:childTnLst>
                                    <p:animClr clrSpc="hsl" dir="cw">
                                      <p:cBhvr override="childStyle">
                                        <p:cTn id="32" dur="500" fill="hold"/>
                                        <p:tgtEl>
                                          <p:spTgt spid="5137"/>
                                        </p:tgtEl>
                                        <p:attrNameLst>
                                          <p:attrName>style.color</p:attrName>
                                        </p:attrNameLst>
                                      </p:cBhvr>
                                      <p:by>
                                        <p:hsl h="-7200000" s="0" l="0"/>
                                      </p:by>
                                    </p:animClr>
                                    <p:animClr clrSpc="hsl" dir="cw">
                                      <p:cBhvr>
                                        <p:cTn id="33" dur="500" fill="hold"/>
                                        <p:tgtEl>
                                          <p:spTgt spid="5137"/>
                                        </p:tgtEl>
                                        <p:attrNameLst>
                                          <p:attrName>fillcolor</p:attrName>
                                        </p:attrNameLst>
                                      </p:cBhvr>
                                      <p:by>
                                        <p:hsl h="-7200000" s="0" l="0"/>
                                      </p:by>
                                    </p:animClr>
                                    <p:animClr clrSpc="hsl" dir="cw">
                                      <p:cBhvr>
                                        <p:cTn id="34" dur="500" fill="hold"/>
                                        <p:tgtEl>
                                          <p:spTgt spid="5137"/>
                                        </p:tgtEl>
                                        <p:attrNameLst>
                                          <p:attrName>stroke.color</p:attrName>
                                        </p:attrNameLst>
                                      </p:cBhvr>
                                      <p:by>
                                        <p:hsl h="-7200000" s="0" l="0"/>
                                      </p:by>
                                    </p:animClr>
                                    <p:set>
                                      <p:cBhvr>
                                        <p:cTn id="35" dur="500" fill="hold"/>
                                        <p:tgtEl>
                                          <p:spTgt spid="5137"/>
                                        </p:tgtEl>
                                        <p:attrNameLst>
                                          <p:attrName>fill.type</p:attrName>
                                        </p:attrNameLst>
                                      </p:cBhvr>
                                      <p:to>
                                        <p:strVal val="solid"/>
                                      </p:to>
                                    </p:set>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5138"/>
                                        </p:tgtEl>
                                        <p:attrNameLst>
                                          <p:attrName>style.visibility</p:attrName>
                                        </p:attrNameLst>
                                      </p:cBhvr>
                                      <p:to>
                                        <p:strVal val="visible"/>
                                      </p:to>
                                    </p:set>
                                    <p:anim calcmode="discrete" valueType="clr">
                                      <p:cBhvr override="childStyle">
                                        <p:cTn id="38" dur="150"/>
                                        <p:tgtEl>
                                          <p:spTgt spid="5138"/>
                                        </p:tgtEl>
                                        <p:attrNameLst>
                                          <p:attrName>style.color</p:attrName>
                                        </p:attrNameLst>
                                      </p:cBhvr>
                                      <p:tavLst>
                                        <p:tav tm="0">
                                          <p:val>
                                            <p:clrVal>
                                              <a:schemeClr val="accent2"/>
                                            </p:clrVal>
                                          </p:val>
                                        </p:tav>
                                        <p:tav tm="50000">
                                          <p:val>
                                            <p:clrVal>
                                              <a:schemeClr val="hlink"/>
                                            </p:clrVal>
                                          </p:val>
                                        </p:tav>
                                      </p:tavLst>
                                    </p:anim>
                                    <p:anim calcmode="discrete" valueType="clr">
                                      <p:cBhvr>
                                        <p:cTn id="39" dur="150"/>
                                        <p:tgtEl>
                                          <p:spTgt spid="5138"/>
                                        </p:tgtEl>
                                        <p:attrNameLst>
                                          <p:attrName>fillcolor</p:attrName>
                                        </p:attrNameLst>
                                      </p:cBhvr>
                                      <p:tavLst>
                                        <p:tav tm="0">
                                          <p:val>
                                            <p:clrVal>
                                              <a:schemeClr val="accent2"/>
                                            </p:clrVal>
                                          </p:val>
                                        </p:tav>
                                        <p:tav tm="50000">
                                          <p:val>
                                            <p:clrVal>
                                              <a:schemeClr val="hlink"/>
                                            </p:clrVal>
                                          </p:val>
                                        </p:tav>
                                      </p:tavLst>
                                    </p:anim>
                                    <p:set>
                                      <p:cBhvr>
                                        <p:cTn id="40" dur="150"/>
                                        <p:tgtEl>
                                          <p:spTgt spid="5138"/>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41" restart="whenNotActive" fill="hold" evtFilter="cancelBubble" nodeType="interactiveSeq">
                <p:stCondLst>
                  <p:cond evt="onClick" delay="0">
                    <p:tgtEl>
                      <p:spTgt spid="520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 presetClass="entr" presetSubtype="0" fill="hold" nodeType="clickEffect">
                                  <p:stCondLst>
                                    <p:cond delay="1000"/>
                                  </p:stCondLst>
                                  <p:childTnLst>
                                    <p:set>
                                      <p:cBhvr>
                                        <p:cTn id="45"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500"/>
                            </p:stCondLst>
                            <p:childTnLst>
                              <p:par>
                                <p:cTn id="47" presetID="1" presetClass="entr" presetSubtype="0" fill="hold" nodeType="afterEffect">
                                  <p:stCondLst>
                                    <p:cond delay="1000"/>
                                  </p:stCondLst>
                                  <p:childTnLst>
                                    <p:set>
                                      <p:cBhvr>
                                        <p:cTn id="48"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3000"/>
                            </p:stCondLst>
                            <p:childTnLst>
                              <p:par>
                                <p:cTn id="50" presetID="1" presetClass="entr" presetSubtype="0" fill="hold" nodeType="afterEffect">
                                  <p:stCondLst>
                                    <p:cond delay="1000"/>
                                  </p:stCondLst>
                                  <p:childTnLst>
                                    <p:set>
                                      <p:cBhvr>
                                        <p:cTn id="51"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nodeType="afterGroup">
                            <p:stCondLst>
                              <p:cond delay="4500"/>
                            </p:stCondLst>
                            <p:childTnLst>
                              <p:par>
                                <p:cTn id="53" presetID="1" presetClass="entr" presetSubtype="0" fill="hold" nodeType="afterEffect">
                                  <p:stCondLst>
                                    <p:cond delay="1000"/>
                                  </p:stCondLst>
                                  <p:childTnLst>
                                    <p:set>
                                      <p:cBhvr>
                                        <p:cTn id="54"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nodeType="afterGroup">
                            <p:stCondLst>
                              <p:cond delay="6000"/>
                            </p:stCondLst>
                            <p:childTnLst>
                              <p:par>
                                <p:cTn id="56" presetID="1" presetClass="entr" presetSubtype="0" fill="hold" nodeType="afterEffect">
                                  <p:stCondLst>
                                    <p:cond delay="1000"/>
                                  </p:stCondLst>
                                  <p:childTnLst>
                                    <p:set>
                                      <p:cBhvr>
                                        <p:cTn id="57"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nodeType="afterGroup">
                            <p:stCondLst>
                              <p:cond delay="7500"/>
                            </p:stCondLst>
                            <p:childTnLst>
                              <p:par>
                                <p:cTn id="59" presetID="1" presetClass="entr" presetSubtype="0" fill="hold" nodeType="afterEffect">
                                  <p:stCondLst>
                                    <p:cond delay="1000"/>
                                  </p:stCondLst>
                                  <p:childTnLst>
                                    <p:set>
                                      <p:cBhvr>
                                        <p:cTn id="60"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nodeType="afterGroup">
                            <p:stCondLst>
                              <p:cond delay="9000"/>
                            </p:stCondLst>
                            <p:childTnLst>
                              <p:par>
                                <p:cTn id="62" presetID="1" presetClass="entr" presetSubtype="0" fill="hold" nodeType="afterEffect">
                                  <p:stCondLst>
                                    <p:cond delay="1000"/>
                                  </p:stCondLst>
                                  <p:childTnLst>
                                    <p:set>
                                      <p:cBhvr>
                                        <p:cTn id="63"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beep.wav"/>
                                        </p:tgtEl>
                                      </p:cMediaNode>
                                    </p:audio>
                                  </p:subTnLst>
                                </p:cTn>
                              </p:par>
                            </p:childTnLst>
                          </p:cTn>
                        </p:par>
                        <p:par>
                          <p:cTn id="64" fill="hold" nodeType="afterGroup">
                            <p:stCondLst>
                              <p:cond delay="10500"/>
                            </p:stCondLst>
                            <p:childTnLst>
                              <p:par>
                                <p:cTn id="65" presetID="1" presetClass="entr" presetSubtype="0" fill="hold" nodeType="afterEffect">
                                  <p:stCondLst>
                                    <p:cond delay="1000"/>
                                  </p:stCondLst>
                                  <p:childTnLst>
                                    <p:set>
                                      <p:cBhvr>
                                        <p:cTn id="66"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beep.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0" fill="hold" nodeType="afterGroup">
                            <p:stCondLst>
                              <p:cond delay="13500"/>
                            </p:stCondLst>
                            <p:childTnLst>
                              <p:par>
                                <p:cTn id="71" presetID="1" presetClass="entr" presetSubtype="0" fill="hold" nodeType="afterEffect">
                                  <p:stCondLst>
                                    <p:cond delay="1000"/>
                                  </p:stCondLst>
                                  <p:childTnLst>
                                    <p:set>
                                      <p:cBhvr>
                                        <p:cTn id="72"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P spid="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618187" y="1028700"/>
            <a:ext cx="8100810" cy="4791075"/>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1096566"/>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94310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257550" y="1268016"/>
            <a:ext cx="3886200" cy="457200"/>
          </a:xfrm>
          <a:prstGeom prst="rect">
            <a:avLst/>
          </a:prstGeom>
        </p:spPr>
        <p:txBody>
          <a:bodyPr wrap="none" fromWordArt="1">
            <a:prstTxWarp prst="textPlain">
              <a:avLst>
                <a:gd name="adj" fmla="val 50000"/>
              </a:avLst>
            </a:prstTxWarp>
          </a:bodyPr>
          <a:lstStyle/>
          <a:p>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5126" name="Group 6"/>
          <p:cNvGrpSpPr>
            <a:grpSpLocks/>
          </p:cNvGrpSpPr>
          <p:nvPr/>
        </p:nvGrpSpPr>
        <p:grpSpPr bwMode="auto">
          <a:xfrm>
            <a:off x="6515100" y="5372103"/>
            <a:ext cx="876300" cy="677466"/>
            <a:chOff x="4512" y="3792"/>
            <a:chExt cx="736" cy="569"/>
          </a:xfrm>
        </p:grpSpPr>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rId9" action="ppaction://hlinksldjump" tooltip="Trở lại chọn câu hỏi"/>
            </p:cNvPr>
            <p:cNvSpPr txBox="1">
              <a:spLocks noChangeArrowheads="1"/>
            </p:cNvSpPr>
            <p:nvPr/>
          </p:nvSpPr>
          <p:spPr bwMode="auto">
            <a:xfrm>
              <a:off x="4752" y="3896"/>
              <a:ext cx="49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1500">
                  <a:latin typeface=".VnArial Narrow" panose="020B7200000000000000" pitchFamily="34" charset="0"/>
                </a:rPr>
                <a:t>Home</a:t>
              </a:r>
            </a:p>
          </p:txBody>
        </p:sp>
      </p:grpSp>
      <p:sp>
        <p:nvSpPr>
          <p:cNvPr id="5127" name="AutoShape 9"/>
          <p:cNvSpPr>
            <a:spLocks noChangeArrowheads="1"/>
          </p:cNvSpPr>
          <p:nvPr/>
        </p:nvSpPr>
        <p:spPr bwMode="auto">
          <a:xfrm>
            <a:off x="3735357" y="2060973"/>
            <a:ext cx="1522443" cy="329803"/>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3735357" y="2129881"/>
            <a:ext cx="1365249" cy="201596"/>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735357" y="1980955"/>
            <a:ext cx="16242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3</a:t>
            </a:r>
          </a:p>
        </p:txBody>
      </p:sp>
      <p:pic>
        <p:nvPicPr>
          <p:cNvPr id="5130"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4859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95898" y="4818718"/>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p:cNvSpPr txBox="1">
            <a:spLocks noChangeArrowheads="1"/>
          </p:cNvSpPr>
          <p:nvPr/>
        </p:nvSpPr>
        <p:spPr bwMode="auto">
          <a:xfrm>
            <a:off x="1159100" y="2528841"/>
            <a:ext cx="7392472" cy="239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07000"/>
              </a:lnSpc>
              <a:buClr>
                <a:srgbClr val="0000FF"/>
              </a:buClr>
              <a:tabLst>
                <a:tab pos="472440" algn="l"/>
              </a:tabLst>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endParaRPr lang="en-US" sz="2800" dirty="0">
              <a:latin typeface="Times New Roman" panose="02020603050405020304" pitchFamily="18" charset="0"/>
              <a:cs typeface="Times New Roman" panose="02020603050405020304" pitchFamily="18" charset="0"/>
            </a:endParaRPr>
          </a:p>
          <a:p>
            <a:pPr algn="just">
              <a:lnSpc>
                <a:spcPct val="107000"/>
              </a:lnSpc>
              <a:buClr>
                <a:srgbClr val="0000FF"/>
              </a:buClr>
              <a:tabLst>
                <a:tab pos="472440" algn="l"/>
              </a:tabLst>
            </a:pPr>
            <a:r>
              <a:rPr lang="en-US" sz="28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a:t>
            </a:r>
            <a:r>
              <a:rPr lang="en-US" sz="2800" dirty="0">
                <a:latin typeface="Times New Roman" panose="02020603050405020304" pitchFamily="18" charset="0"/>
                <a:cs typeface="Times New Roman" panose="02020603050405020304" pitchFamily="18" charset="0"/>
              </a:rPr>
              <a:t>90</a:t>
            </a:r>
            <a:r>
              <a:rPr lang="en-US" sz="2800" baseline="30000" dirty="0">
                <a:latin typeface="Times New Roman" panose="02020603050405020304" pitchFamily="18" charset="0"/>
                <a:cs typeface="Times New Roman" panose="02020603050405020304" pitchFamily="18" charset="0"/>
              </a:rPr>
              <a:t>0</a:t>
            </a:r>
            <a:r>
              <a:rPr lang="en-US" sz="2800" b="0" dirty="0">
                <a:latin typeface="Times New Roman" panose="02020603050405020304" pitchFamily="18" charset="0"/>
                <a:ea typeface="Calibri" panose="020F0502020204030204" pitchFamily="34" charset="0"/>
                <a:cs typeface="Times New Roman" panose="02020603050405020304" pitchFamily="18" charset="0"/>
              </a:rPr>
              <a:t>		</a:t>
            </a:r>
          </a:p>
          <a:p>
            <a:pPr marL="472440" algn="just">
              <a:lnSpc>
                <a:spcPct val="107000"/>
              </a:lnSpc>
              <a:tabLst>
                <a:tab pos="2699861" algn="l"/>
                <a:tab pos="3779996" algn="l"/>
              </a:tabLst>
            </a:pPr>
            <a:r>
              <a:rPr lang="en-US" sz="28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180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ea typeface="Calibri" panose="020F0502020204030204" pitchFamily="34" charset="0"/>
                <a:cs typeface="Times New Roman" panose="02020603050405020304" pitchFamily="18" charset="0"/>
              </a:rPr>
              <a:t>.</a:t>
            </a:r>
          </a:p>
          <a:p>
            <a:pPr marL="472440" algn="just">
              <a:lnSpc>
                <a:spcPct val="107000"/>
              </a:lnSpc>
              <a:tabLst>
                <a:tab pos="2699861" algn="l"/>
                <a:tab pos="3779996" algn="l"/>
              </a:tabLst>
            </a:pPr>
            <a:r>
              <a:rPr lang="en-US" sz="28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45</a:t>
            </a:r>
            <a:r>
              <a:rPr lang="en-US" sz="2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137" name="AutoShape 17"/>
          <p:cNvSpPr>
            <a:spLocks noChangeArrowheads="1"/>
          </p:cNvSpPr>
          <p:nvPr/>
        </p:nvSpPr>
        <p:spPr bwMode="auto">
          <a:xfrm>
            <a:off x="1623497" y="4810946"/>
            <a:ext cx="1748354" cy="535071"/>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9" name="Text Box 19"/>
          <p:cNvSpPr txBox="1">
            <a:spLocks noChangeArrowheads="1"/>
          </p:cNvSpPr>
          <p:nvPr/>
        </p:nvSpPr>
        <p:spPr bwMode="auto">
          <a:xfrm>
            <a:off x="2502695" y="5455444"/>
            <a:ext cx="569387"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170" name="Group 50"/>
          <p:cNvGrpSpPr>
            <a:grpSpLocks/>
          </p:cNvGrpSpPr>
          <p:nvPr/>
        </p:nvGrpSpPr>
        <p:grpSpPr bwMode="auto">
          <a:xfrm>
            <a:off x="6916341" y="4629150"/>
            <a:ext cx="1027509" cy="971550"/>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5173" name="Group 53"/>
          <p:cNvGrpSpPr>
            <a:grpSpLocks/>
          </p:cNvGrpSpPr>
          <p:nvPr/>
        </p:nvGrpSpPr>
        <p:grpSpPr bwMode="auto">
          <a:xfrm>
            <a:off x="6916341" y="4629150"/>
            <a:ext cx="1027509" cy="971550"/>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5176" name="Group 56"/>
          <p:cNvGrpSpPr>
            <a:grpSpLocks/>
          </p:cNvGrpSpPr>
          <p:nvPr/>
        </p:nvGrpSpPr>
        <p:grpSpPr bwMode="auto">
          <a:xfrm>
            <a:off x="6916341" y="4629150"/>
            <a:ext cx="1027509" cy="971550"/>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5179" name="Group 59"/>
          <p:cNvGrpSpPr>
            <a:grpSpLocks/>
          </p:cNvGrpSpPr>
          <p:nvPr/>
        </p:nvGrpSpPr>
        <p:grpSpPr bwMode="auto">
          <a:xfrm>
            <a:off x="6916341" y="4629150"/>
            <a:ext cx="1027509" cy="971550"/>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5182" name="Group 62"/>
          <p:cNvGrpSpPr>
            <a:grpSpLocks/>
          </p:cNvGrpSpPr>
          <p:nvPr/>
        </p:nvGrpSpPr>
        <p:grpSpPr bwMode="auto">
          <a:xfrm>
            <a:off x="6916341" y="4629150"/>
            <a:ext cx="1027509" cy="971550"/>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5185" name="Group 65"/>
          <p:cNvGrpSpPr>
            <a:grpSpLocks/>
          </p:cNvGrpSpPr>
          <p:nvPr/>
        </p:nvGrpSpPr>
        <p:grpSpPr bwMode="auto">
          <a:xfrm>
            <a:off x="6916341" y="4629150"/>
            <a:ext cx="1027509" cy="971550"/>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5188" name="Group 68"/>
          <p:cNvGrpSpPr>
            <a:grpSpLocks/>
          </p:cNvGrpSpPr>
          <p:nvPr/>
        </p:nvGrpSpPr>
        <p:grpSpPr bwMode="auto">
          <a:xfrm>
            <a:off x="6916341" y="4629150"/>
            <a:ext cx="1027509" cy="971550"/>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5191" name="Group 71"/>
          <p:cNvGrpSpPr>
            <a:grpSpLocks/>
          </p:cNvGrpSpPr>
          <p:nvPr/>
        </p:nvGrpSpPr>
        <p:grpSpPr bwMode="auto">
          <a:xfrm>
            <a:off x="6916341" y="4629150"/>
            <a:ext cx="1027509" cy="971550"/>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5194" name="Group 74"/>
          <p:cNvGrpSpPr>
            <a:grpSpLocks/>
          </p:cNvGrpSpPr>
          <p:nvPr/>
        </p:nvGrpSpPr>
        <p:grpSpPr bwMode="auto">
          <a:xfrm>
            <a:off x="6916341" y="4629150"/>
            <a:ext cx="1027509" cy="971550"/>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5197" name="Group 77"/>
          <p:cNvGrpSpPr>
            <a:grpSpLocks/>
          </p:cNvGrpSpPr>
          <p:nvPr/>
        </p:nvGrpSpPr>
        <p:grpSpPr bwMode="auto">
          <a:xfrm>
            <a:off x="6915150" y="4627960"/>
            <a:ext cx="1028700" cy="971550"/>
            <a:chOff x="4574" y="3342"/>
            <a:chExt cx="960" cy="91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52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a:solidFill>
                    <a:schemeClr val="bg1"/>
                  </a:solidFill>
                  <a:latin typeface=".VnTime" panose="020B7200000000000000" pitchFamily="34" charset="0"/>
                </a:rPr>
                <a:t>HÕt giê</a:t>
              </a:r>
            </a:p>
          </p:txBody>
        </p:sp>
      </p:grpSp>
      <p:sp>
        <p:nvSpPr>
          <p:cNvPr id="5200" name="Text Box 80"/>
          <p:cNvSpPr txBox="1">
            <a:spLocks noChangeArrowheads="1"/>
          </p:cNvSpPr>
          <p:nvPr/>
        </p:nvSpPr>
        <p:spPr bwMode="auto">
          <a:xfrm>
            <a:off x="4343401" y="5376863"/>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a:t>10s</a:t>
            </a:r>
          </a:p>
        </p:txBody>
      </p:sp>
      <p:sp>
        <p:nvSpPr>
          <p:cNvPr id="5149" name="WordArt 5"/>
          <p:cNvSpPr>
            <a:spLocks noChangeArrowheads="1" noChangeShapeType="1" noTextEdit="1"/>
          </p:cNvSpPr>
          <p:nvPr/>
        </p:nvSpPr>
        <p:spPr bwMode="auto">
          <a:xfrm>
            <a:off x="3003947" y="1167490"/>
            <a:ext cx="4254103" cy="672026"/>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0" name="Text Box 18"/>
          <p:cNvSpPr txBox="1">
            <a:spLocks noChangeArrowheads="1"/>
          </p:cNvSpPr>
          <p:nvPr/>
        </p:nvSpPr>
        <p:spPr bwMode="auto">
          <a:xfrm>
            <a:off x="1427835" y="4804851"/>
            <a:ext cx="5963946"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472440" algn="just">
              <a:lnSpc>
                <a:spcPct val="107000"/>
              </a:lnSpc>
              <a:tabLst>
                <a:tab pos="2699861" algn="l"/>
                <a:tab pos="3779996" algn="l"/>
              </a:tabLst>
            </a:pPr>
            <a:r>
              <a:rPr lang="en-US" sz="28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 </a:t>
            </a:r>
            <a:r>
              <a:rPr lang="en-US" sz="2800" dirty="0">
                <a:latin typeface="Times New Roman" panose="02020603050405020304" pitchFamily="18" charset="0"/>
                <a:cs typeface="Times New Roman" panose="02020603050405020304" pitchFamily="18" charset="0"/>
              </a:rPr>
              <a:t>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1" name="Action Button: Forward or Next 50">
            <a:hlinkClick r:id="rId12" action="ppaction://hlinksldjump" highlightClick="1"/>
          </p:cNvPr>
          <p:cNvSpPr/>
          <p:nvPr/>
        </p:nvSpPr>
        <p:spPr>
          <a:xfrm>
            <a:off x="5925430" y="5460802"/>
            <a:ext cx="416859" cy="194072"/>
          </a:xfrm>
          <a:prstGeom prst="actionButtonForwardNex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2871535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par>
                          <p:cTn id="10" fill="hold">
                            <p:stCondLst>
                              <p:cond delay="5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0"/>
                                        </p:tgtEl>
                                        <p:attrNameLst>
                                          <p:attrName>style.visibility</p:attrName>
                                        </p:attrNameLst>
                                      </p:cBhvr>
                                      <p:to>
                                        <p:strVal val="visible"/>
                                      </p:to>
                                    </p:set>
                                    <p:anim calcmode="discrete" valueType="clr">
                                      <p:cBhvr override="childStyle">
                                        <p:cTn id="13" dur="15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4" dur="150"/>
                                        <p:tgtEl>
                                          <p:spTgt spid="50"/>
                                        </p:tgtEl>
                                        <p:attrNameLst>
                                          <p:attrName>fillcolor</p:attrName>
                                        </p:attrNameLst>
                                      </p:cBhvr>
                                      <p:tavLst>
                                        <p:tav tm="0">
                                          <p:val>
                                            <p:clrVal>
                                              <a:schemeClr val="accent2"/>
                                            </p:clrVal>
                                          </p:val>
                                        </p:tav>
                                        <p:tav tm="50000">
                                          <p:val>
                                            <p:clrVal>
                                              <a:schemeClr val="hlink"/>
                                            </p:clrVal>
                                          </p:val>
                                        </p:tav>
                                      </p:tavLst>
                                    </p:anim>
                                    <p:set>
                                      <p:cBhvr>
                                        <p:cTn id="15" dur="150"/>
                                        <p:tgtEl>
                                          <p:spTgt spid="5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51"/>
                                        </p:tgtEl>
                                      </p:cBhvr>
                                    </p:animEffect>
                                    <p:animScale>
                                      <p:cBhvr>
                                        <p:cTn id="20"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39"/>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FELIZ2.WAV"/>
                                        </p:tgtEl>
                                      </p:cMediaNode>
                                    </p:audio>
                                  </p:subTnLst>
                                </p:cTn>
                              </p:par>
                              <p:par>
                                <p:cTn id="26" presetID="22" presetClass="emph" presetSubtype="0" repeatCount="10000" fill="remove" grpId="1" nodeType="withEffect">
                                  <p:stCondLst>
                                    <p:cond delay="0"/>
                                  </p:stCondLst>
                                  <p:childTnLst>
                                    <p:animClr clrSpc="hsl" dir="cw">
                                      <p:cBhvr override="childStyle">
                                        <p:cTn id="27" dur="500" fill="hold"/>
                                        <p:tgtEl>
                                          <p:spTgt spid="5137"/>
                                        </p:tgtEl>
                                        <p:attrNameLst>
                                          <p:attrName>style.color</p:attrName>
                                        </p:attrNameLst>
                                      </p:cBhvr>
                                      <p:by>
                                        <p:hsl h="-7200000" s="0" l="0"/>
                                      </p:by>
                                    </p:animClr>
                                    <p:animClr clrSpc="hsl" dir="cw">
                                      <p:cBhvr>
                                        <p:cTn id="28" dur="500" fill="hold"/>
                                        <p:tgtEl>
                                          <p:spTgt spid="5137"/>
                                        </p:tgtEl>
                                        <p:attrNameLst>
                                          <p:attrName>fillcolor</p:attrName>
                                        </p:attrNameLst>
                                      </p:cBhvr>
                                      <p:by>
                                        <p:hsl h="-7200000" s="0" l="0"/>
                                      </p:by>
                                    </p:animClr>
                                    <p:animClr clrSpc="hsl" dir="cw">
                                      <p:cBhvr>
                                        <p:cTn id="29" dur="500" fill="hold"/>
                                        <p:tgtEl>
                                          <p:spTgt spid="5137"/>
                                        </p:tgtEl>
                                        <p:attrNameLst>
                                          <p:attrName>stroke.color</p:attrName>
                                        </p:attrNameLst>
                                      </p:cBhvr>
                                      <p:by>
                                        <p:hsl h="-7200000" s="0" l="0"/>
                                      </p:by>
                                    </p:animClr>
                                    <p:set>
                                      <p:cBhvr>
                                        <p:cTn id="30"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31" restart="whenNotActive" fill="hold" evtFilter="cancelBubble" nodeType="interactiveSeq">
                <p:stCondLst>
                  <p:cond evt="onClick" delay="0">
                    <p:tgtEl>
                      <p:spTgt spid="5200"/>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ntr" presetSubtype="0" fill="hold" nodeType="clickEffect">
                                  <p:stCondLst>
                                    <p:cond delay="1000"/>
                                  </p:stCondLst>
                                  <p:childTnLst>
                                    <p:set>
                                      <p:cBhvr>
                                        <p:cTn id="35"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1500"/>
                            </p:stCondLst>
                            <p:childTnLst>
                              <p:par>
                                <p:cTn id="37" presetID="1" presetClass="entr" presetSubtype="0" fill="hold" nodeType="afterEffect">
                                  <p:stCondLst>
                                    <p:cond delay="1000"/>
                                  </p:stCondLst>
                                  <p:childTnLst>
                                    <p:set>
                                      <p:cBhvr>
                                        <p:cTn id="38"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3000"/>
                            </p:stCondLst>
                            <p:childTnLst>
                              <p:par>
                                <p:cTn id="40" presetID="1" presetClass="entr" presetSubtype="0" fill="hold" nodeType="afterEffect">
                                  <p:stCondLst>
                                    <p:cond delay="1000"/>
                                  </p:stCondLst>
                                  <p:childTnLst>
                                    <p:set>
                                      <p:cBhvr>
                                        <p:cTn id="41"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4500"/>
                            </p:stCondLst>
                            <p:childTnLst>
                              <p:par>
                                <p:cTn id="43" presetID="1" presetClass="entr" presetSubtype="0" fill="hold" nodeType="afterEffect">
                                  <p:stCondLst>
                                    <p:cond delay="1000"/>
                                  </p:stCondLst>
                                  <p:childTnLst>
                                    <p:set>
                                      <p:cBhvr>
                                        <p:cTn id="44"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6000"/>
                            </p:stCondLst>
                            <p:childTnLst>
                              <p:par>
                                <p:cTn id="46" presetID="1" presetClass="entr" presetSubtype="0" fill="hold" nodeType="afterEffect">
                                  <p:stCondLst>
                                    <p:cond delay="1000"/>
                                  </p:stCondLst>
                                  <p:childTnLst>
                                    <p:set>
                                      <p:cBhvr>
                                        <p:cTn id="47"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7500"/>
                            </p:stCondLst>
                            <p:childTnLst>
                              <p:par>
                                <p:cTn id="49" presetID="1" presetClass="entr" presetSubtype="0" fill="hold" nodeType="afterEffect">
                                  <p:stCondLst>
                                    <p:cond delay="1000"/>
                                  </p:stCondLst>
                                  <p:childTnLst>
                                    <p:set>
                                      <p:cBhvr>
                                        <p:cTn id="50"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9000"/>
                            </p:stCondLst>
                            <p:childTnLst>
                              <p:par>
                                <p:cTn id="52" presetID="1" presetClass="entr" presetSubtype="0" fill="hold" nodeType="afterEffect">
                                  <p:stCondLst>
                                    <p:cond delay="1000"/>
                                  </p:stCondLst>
                                  <p:childTnLst>
                                    <p:set>
                                      <p:cBhvr>
                                        <p:cTn id="53"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0500"/>
                            </p:stCondLst>
                            <p:childTnLst>
                              <p:par>
                                <p:cTn id="55" presetID="1" presetClass="entr" presetSubtype="0" fill="hold" nodeType="afterEffect">
                                  <p:stCondLst>
                                    <p:cond delay="1000"/>
                                  </p:stCondLst>
                                  <p:childTnLst>
                                    <p:set>
                                      <p:cBhvr>
                                        <p:cTn id="56"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2000"/>
                            </p:stCondLst>
                            <p:childTnLst>
                              <p:par>
                                <p:cTn id="58" presetID="1" presetClass="entr" presetSubtype="0" fill="hold" nodeType="afterEffect">
                                  <p:stCondLst>
                                    <p:cond delay="1000"/>
                                  </p:stCondLst>
                                  <p:childTnLst>
                                    <p:set>
                                      <p:cBhvr>
                                        <p:cTn id="59"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3500"/>
                            </p:stCondLst>
                            <p:childTnLst>
                              <p:par>
                                <p:cTn id="61" presetID="1" presetClass="entr" presetSubtype="0" fill="hold" nodeType="afterEffect">
                                  <p:stCondLst>
                                    <p:cond delay="1000"/>
                                  </p:stCondLst>
                                  <p:childTnLst>
                                    <p:set>
                                      <p:cBhvr>
                                        <p:cTn id="62"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P spid="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932648" y="1051009"/>
            <a:ext cx="7308761" cy="5397858"/>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1096566"/>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94310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257550" y="1268016"/>
            <a:ext cx="3886200" cy="457200"/>
          </a:xfrm>
          <a:prstGeom prst="rect">
            <a:avLst/>
          </a:prstGeom>
        </p:spPr>
        <p:txBody>
          <a:bodyPr wrap="none" fromWordArt="1">
            <a:prstTxWarp prst="textPlain">
              <a:avLst>
                <a:gd name="adj" fmla="val 50000"/>
              </a:avLst>
            </a:prstTxWarp>
          </a:bodyPr>
          <a:lstStyle/>
          <a:p>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5126" name="Group 6"/>
          <p:cNvGrpSpPr>
            <a:grpSpLocks/>
          </p:cNvGrpSpPr>
          <p:nvPr/>
        </p:nvGrpSpPr>
        <p:grpSpPr bwMode="auto">
          <a:xfrm>
            <a:off x="6508931" y="5771405"/>
            <a:ext cx="1058466" cy="446485"/>
            <a:chOff x="4512" y="3792"/>
            <a:chExt cx="889" cy="375"/>
          </a:xfrm>
        </p:grpSpPr>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rId9" action="ppaction://hlinksldjump" tooltip="Trở lại chọn câu hỏi"/>
            </p:cNvPr>
            <p:cNvSpPr txBox="1">
              <a:spLocks noChangeArrowheads="1"/>
            </p:cNvSpPr>
            <p:nvPr/>
          </p:nvSpPr>
          <p:spPr bwMode="auto">
            <a:xfrm>
              <a:off x="4752" y="3896"/>
              <a:ext cx="64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1500" dirty="0">
                  <a:latin typeface="Times New Roman" panose="02020603050405020304" pitchFamily="18" charset="0"/>
                  <a:cs typeface="Times New Roman" panose="02020603050405020304" pitchFamily="18" charset="0"/>
                </a:rPr>
                <a:t>Home</a:t>
              </a:r>
            </a:p>
          </p:txBody>
        </p:sp>
      </p:grpSp>
      <p:sp>
        <p:nvSpPr>
          <p:cNvPr id="5127" name="AutoShape 9"/>
          <p:cNvSpPr>
            <a:spLocks noChangeArrowheads="1"/>
          </p:cNvSpPr>
          <p:nvPr/>
        </p:nvSpPr>
        <p:spPr bwMode="auto">
          <a:xfrm>
            <a:off x="4000500" y="2060973"/>
            <a:ext cx="1257300" cy="329803"/>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4055269" y="2099072"/>
            <a:ext cx="1152525" cy="255984"/>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989396" y="2018079"/>
            <a:ext cx="1611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dirty="0" err="1">
                <a:solidFill>
                  <a:srgbClr val="0000FF"/>
                </a:solidFill>
                <a:latin typeface="Times New Roman" panose="02020603050405020304" pitchFamily="18" charset="0"/>
                <a:cs typeface="Times New Roman" panose="02020603050405020304" pitchFamily="18" charset="0"/>
              </a:rPr>
              <a:t>Câu</a:t>
            </a:r>
            <a:r>
              <a:rPr lang="en-US" altLang="en-US" sz="2000" b="0" dirty="0">
                <a:solidFill>
                  <a:srgbClr val="0000FF"/>
                </a:solidFill>
                <a:latin typeface="Times New Roman" panose="02020603050405020304" pitchFamily="18" charset="0"/>
                <a:cs typeface="Times New Roman" panose="02020603050405020304" pitchFamily="18" charset="0"/>
              </a:rPr>
              <a:t> </a:t>
            </a:r>
            <a:r>
              <a:rPr lang="en-US" altLang="en-US" sz="2000" b="0" dirty="0" err="1">
                <a:solidFill>
                  <a:srgbClr val="0000FF"/>
                </a:solidFill>
                <a:latin typeface="Times New Roman" panose="02020603050405020304" pitchFamily="18" charset="0"/>
                <a:cs typeface="Times New Roman" panose="02020603050405020304" pitchFamily="18" charset="0"/>
              </a:rPr>
              <a:t>hỏi</a:t>
            </a:r>
            <a:r>
              <a:rPr lang="en-US" altLang="en-US" sz="2000" b="0" dirty="0">
                <a:solidFill>
                  <a:srgbClr val="0000FF"/>
                </a:solidFill>
                <a:latin typeface="Times New Roman" panose="02020603050405020304" pitchFamily="18" charset="0"/>
                <a:cs typeface="Times New Roman" panose="02020603050405020304" pitchFamily="18" charset="0"/>
              </a:rPr>
              <a:t> 4</a:t>
            </a:r>
          </a:p>
        </p:txBody>
      </p:sp>
      <p:pic>
        <p:nvPicPr>
          <p:cNvPr id="5130"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4859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736941" y="5491367"/>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AutoShape 17"/>
          <p:cNvSpPr>
            <a:spLocks noChangeArrowheads="1"/>
          </p:cNvSpPr>
          <p:nvPr/>
        </p:nvSpPr>
        <p:spPr bwMode="auto">
          <a:xfrm>
            <a:off x="1589371" y="4572648"/>
            <a:ext cx="3756898" cy="535071"/>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9" name="Text Box 19"/>
          <p:cNvSpPr txBox="1">
            <a:spLocks noChangeArrowheads="1"/>
          </p:cNvSpPr>
          <p:nvPr/>
        </p:nvSpPr>
        <p:spPr bwMode="auto">
          <a:xfrm>
            <a:off x="2511842" y="5970650"/>
            <a:ext cx="569387"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170" name="Group 50"/>
          <p:cNvGrpSpPr>
            <a:grpSpLocks/>
          </p:cNvGrpSpPr>
          <p:nvPr/>
        </p:nvGrpSpPr>
        <p:grpSpPr bwMode="auto">
          <a:xfrm>
            <a:off x="7313594" y="2643182"/>
            <a:ext cx="1027509" cy="971550"/>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5173" name="Group 53"/>
          <p:cNvGrpSpPr>
            <a:grpSpLocks/>
          </p:cNvGrpSpPr>
          <p:nvPr/>
        </p:nvGrpSpPr>
        <p:grpSpPr bwMode="auto">
          <a:xfrm>
            <a:off x="7367650" y="2760849"/>
            <a:ext cx="1027509" cy="971550"/>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5176" name="Group 56"/>
          <p:cNvGrpSpPr>
            <a:grpSpLocks/>
          </p:cNvGrpSpPr>
          <p:nvPr/>
        </p:nvGrpSpPr>
        <p:grpSpPr bwMode="auto">
          <a:xfrm>
            <a:off x="7367650" y="2759211"/>
            <a:ext cx="1027509" cy="971550"/>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5179" name="Group 59"/>
          <p:cNvGrpSpPr>
            <a:grpSpLocks/>
          </p:cNvGrpSpPr>
          <p:nvPr/>
        </p:nvGrpSpPr>
        <p:grpSpPr bwMode="auto">
          <a:xfrm>
            <a:off x="7306978" y="2748106"/>
            <a:ext cx="1027509" cy="971550"/>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5182" name="Group 62"/>
          <p:cNvGrpSpPr>
            <a:grpSpLocks/>
          </p:cNvGrpSpPr>
          <p:nvPr/>
        </p:nvGrpSpPr>
        <p:grpSpPr bwMode="auto">
          <a:xfrm>
            <a:off x="7363842" y="2735363"/>
            <a:ext cx="1027509" cy="971550"/>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5185" name="Group 65"/>
          <p:cNvGrpSpPr>
            <a:grpSpLocks/>
          </p:cNvGrpSpPr>
          <p:nvPr/>
        </p:nvGrpSpPr>
        <p:grpSpPr bwMode="auto">
          <a:xfrm>
            <a:off x="7265711" y="2684886"/>
            <a:ext cx="1027509" cy="971550"/>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5188" name="Group 68"/>
          <p:cNvGrpSpPr>
            <a:grpSpLocks/>
          </p:cNvGrpSpPr>
          <p:nvPr/>
        </p:nvGrpSpPr>
        <p:grpSpPr bwMode="auto">
          <a:xfrm>
            <a:off x="7279464" y="2709629"/>
            <a:ext cx="1027509" cy="971550"/>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5191" name="Group 71"/>
          <p:cNvGrpSpPr>
            <a:grpSpLocks/>
          </p:cNvGrpSpPr>
          <p:nvPr/>
        </p:nvGrpSpPr>
        <p:grpSpPr bwMode="auto">
          <a:xfrm>
            <a:off x="7295582" y="2712291"/>
            <a:ext cx="1027509" cy="971550"/>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5194" name="Group 74"/>
          <p:cNvGrpSpPr>
            <a:grpSpLocks/>
          </p:cNvGrpSpPr>
          <p:nvPr/>
        </p:nvGrpSpPr>
        <p:grpSpPr bwMode="auto">
          <a:xfrm>
            <a:off x="7250114" y="2723768"/>
            <a:ext cx="1027509" cy="971550"/>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5197" name="Group 77"/>
          <p:cNvGrpSpPr>
            <a:grpSpLocks/>
          </p:cNvGrpSpPr>
          <p:nvPr/>
        </p:nvGrpSpPr>
        <p:grpSpPr bwMode="auto">
          <a:xfrm>
            <a:off x="7279985" y="2714953"/>
            <a:ext cx="1028700" cy="971550"/>
            <a:chOff x="4574" y="3342"/>
            <a:chExt cx="960" cy="91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52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4119966" y="5907442"/>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382316"/>
            <a:ext cx="3886200" cy="4572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0" name="Text Box 18"/>
          <p:cNvSpPr txBox="1">
            <a:spLocks noChangeArrowheads="1"/>
          </p:cNvSpPr>
          <p:nvPr/>
        </p:nvSpPr>
        <p:spPr bwMode="auto">
          <a:xfrm>
            <a:off x="1551070" y="2285713"/>
            <a:ext cx="5963946" cy="33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30480" marR="30480" algn="just">
              <a:lnSpc>
                <a:spcPct val="150000"/>
              </a:lnSpc>
            </a:pPr>
            <a:r>
              <a:rPr lang="en-US" sz="2400" b="0" dirty="0" err="1">
                <a:latin typeface="Times New Roman" panose="02020603050405020304" pitchFamily="18" charset="0"/>
                <a:cs typeface="Times New Roman" panose="02020603050405020304" pitchFamily="18" charset="0"/>
              </a:rPr>
              <a:t>Vật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sau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xem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phẳng</a:t>
            </a:r>
            <a:r>
              <a:rPr lang="en-US" sz="2400" b="0" dirty="0">
                <a:latin typeface="Times New Roman" panose="02020603050405020304" pitchFamily="18" charset="0"/>
                <a:cs typeface="Times New Roman" panose="02020603050405020304" pitchFamily="18" charset="0"/>
              </a:rPr>
              <a:t>?</a:t>
            </a:r>
          </a:p>
          <a:p>
            <a:pPr marL="30480" marR="30480" algn="just">
              <a:lnSpc>
                <a:spcPct val="150000"/>
              </a:lnSpc>
            </a:pPr>
            <a:r>
              <a:rPr lang="en-US" sz="2400" b="0" dirty="0">
                <a:latin typeface="Times New Roman" panose="02020603050405020304" pitchFamily="18" charset="0"/>
                <a:cs typeface="Times New Roman" panose="02020603050405020304" pitchFamily="18" charset="0"/>
              </a:rPr>
              <a:t>    A. </a:t>
            </a:r>
            <a:r>
              <a:rPr lang="en-US" sz="2400" b="0" dirty="0" err="1">
                <a:latin typeface="Times New Roman" panose="02020603050405020304" pitchFamily="18" charset="0"/>
                <a:cs typeface="Times New Roman" panose="02020603050405020304" pitchFamily="18" charset="0"/>
              </a:rPr>
              <a:t>Màn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hình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tivi</a:t>
            </a:r>
            <a:r>
              <a:rPr lang="en-US" sz="2400" b="0" dirty="0">
                <a:latin typeface="Times New Roman" panose="02020603050405020304" pitchFamily="18" charset="0"/>
                <a:cs typeface="Times New Roman" panose="02020603050405020304" pitchFamily="18" charset="0"/>
              </a:rPr>
              <a:t>         </a:t>
            </a:r>
          </a:p>
          <a:p>
            <a:pPr marL="30480" marR="30480" algn="just">
              <a:lnSpc>
                <a:spcPct val="150000"/>
              </a:lnSpc>
            </a:pPr>
            <a:r>
              <a:rPr lang="en-US" sz="2400" b="0" dirty="0">
                <a:latin typeface="Times New Roman" panose="02020603050405020304" pitchFamily="18" charset="0"/>
                <a:cs typeface="Times New Roman" panose="02020603050405020304" pitchFamily="18" charset="0"/>
              </a:rPr>
              <a:t>    B. </a:t>
            </a:r>
            <a:r>
              <a:rPr lang="en-US" sz="2400" b="0" dirty="0" err="1">
                <a:latin typeface="Times New Roman" panose="02020603050405020304" pitchFamily="18" charset="0"/>
                <a:cs typeface="Times New Roman" panose="02020603050405020304" pitchFamily="18" charset="0"/>
              </a:rPr>
              <a:t>Mặt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hồ</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endParaRPr lang="en-US" sz="2400" b="0" dirty="0">
              <a:latin typeface="Times New Roman" panose="02020603050405020304" pitchFamily="18" charset="0"/>
              <a:cs typeface="Times New Roman" panose="02020603050405020304" pitchFamily="18" charset="0"/>
            </a:endParaRPr>
          </a:p>
          <a:p>
            <a:pPr marL="30480" marR="30480" algn="just">
              <a:lnSpc>
                <a:spcPct val="150000"/>
              </a:lnSpc>
            </a:pPr>
            <a:r>
              <a:rPr lang="en-US" sz="2400" b="0" dirty="0">
                <a:latin typeface="Times New Roman" panose="02020603050405020304" pitchFamily="18" charset="0"/>
                <a:cs typeface="Times New Roman" panose="02020603050405020304" pitchFamily="18" charset="0"/>
              </a:rPr>
              <a:t>    C. </a:t>
            </a:r>
            <a:r>
              <a:rPr lang="en-US" sz="2400" b="0" dirty="0" err="1">
                <a:latin typeface="Times New Roman" panose="02020603050405020304" pitchFamily="18" charset="0"/>
                <a:cs typeface="Times New Roman" panose="02020603050405020304" pitchFamily="18" charset="0"/>
              </a:rPr>
              <a:t>Mặt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tờ</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giấy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trắng</a:t>
            </a:r>
            <a:r>
              <a:rPr lang="en-US" sz="2400" b="0" dirty="0">
                <a:latin typeface="Times New Roman" panose="02020603050405020304" pitchFamily="18" charset="0"/>
                <a:cs typeface="Times New Roman" panose="02020603050405020304" pitchFamily="18" charset="0"/>
              </a:rPr>
              <a:t>         </a:t>
            </a:r>
          </a:p>
          <a:p>
            <a:pPr marL="30480" marR="30480" algn="just">
              <a:lnSpc>
                <a:spcPct val="150000"/>
              </a:lnSpc>
            </a:pPr>
            <a:r>
              <a:rPr lang="en-US" sz="2400" b="0" dirty="0">
                <a:latin typeface="Times New Roman" panose="02020603050405020304" pitchFamily="18" charset="0"/>
                <a:cs typeface="Times New Roman" panose="02020603050405020304" pitchFamily="18" charset="0"/>
              </a:rPr>
              <a:t>    D. </a:t>
            </a:r>
            <a:r>
              <a:rPr lang="en-US" sz="2400" b="0" dirty="0" err="1">
                <a:latin typeface="Times New Roman" panose="02020603050405020304" pitchFamily="18" charset="0"/>
                <a:cs typeface="Times New Roman" panose="02020603050405020304" pitchFamily="18" charset="0"/>
              </a:rPr>
              <a:t>Miếng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thủy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nitrat</a:t>
            </a:r>
            <a:endParaRPr lang="en-US" sz="2400" b="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1" name="Action Button: Forward or Next 50">
            <a:hlinkClick r:id="rId12" action="ppaction://hlinksldjump" highlightClick="1"/>
          </p:cNvPr>
          <p:cNvSpPr/>
          <p:nvPr/>
        </p:nvSpPr>
        <p:spPr>
          <a:xfrm>
            <a:off x="5536672" y="5995072"/>
            <a:ext cx="416859" cy="194072"/>
          </a:xfrm>
          <a:prstGeom prst="actionButtonForwardNex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965473562"/>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0"/>
                                        </p:tgtEl>
                                        <p:attrNameLst>
                                          <p:attrName>style.visibility</p:attrName>
                                        </p:attrNameLst>
                                      </p:cBhvr>
                                      <p:to>
                                        <p:strVal val="visible"/>
                                      </p:to>
                                    </p:set>
                                    <p:anim calcmode="discrete" valueType="clr">
                                      <p:cBhvr override="childStyle">
                                        <p:cTn id="7" dur="15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50"/>
                                        </p:tgtEl>
                                        <p:attrNameLst>
                                          <p:attrName>fillcolor</p:attrName>
                                        </p:attrNameLst>
                                      </p:cBhvr>
                                      <p:tavLst>
                                        <p:tav tm="0">
                                          <p:val>
                                            <p:clrVal>
                                              <a:schemeClr val="accent2"/>
                                            </p:clrVal>
                                          </p:val>
                                        </p:tav>
                                        <p:tav tm="50000">
                                          <p:val>
                                            <p:clrVal>
                                              <a:schemeClr val="hlink"/>
                                            </p:clrVal>
                                          </p:val>
                                        </p:tav>
                                      </p:tavLst>
                                    </p:anim>
                                    <p:set>
                                      <p:cBhvr>
                                        <p:cTn id="9" dur="150"/>
                                        <p:tgtEl>
                                          <p:spTgt spid="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51"/>
                                        </p:tgtEl>
                                      </p:cBhvr>
                                    </p:animEffect>
                                    <p:animScale>
                                      <p:cBhvr>
                                        <p:cTn id="14"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3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0" presetID="22" presetClass="emph" presetSubtype="0" repeatCount="10000" fill="remove" grpId="1" nodeType="withEffect">
                                  <p:stCondLst>
                                    <p:cond delay="0"/>
                                  </p:stCondLst>
                                  <p:childTnLst>
                                    <p:animClr clrSpc="hsl" dir="cw">
                                      <p:cBhvr override="childStyle">
                                        <p:cTn id="21" dur="500" fill="hold"/>
                                        <p:tgtEl>
                                          <p:spTgt spid="5137"/>
                                        </p:tgtEl>
                                        <p:attrNameLst>
                                          <p:attrName>style.color</p:attrName>
                                        </p:attrNameLst>
                                      </p:cBhvr>
                                      <p:by>
                                        <p:hsl h="-7200000" s="0" l="0"/>
                                      </p:by>
                                    </p:animClr>
                                    <p:animClr clrSpc="hsl" dir="cw">
                                      <p:cBhvr>
                                        <p:cTn id="22" dur="500" fill="hold"/>
                                        <p:tgtEl>
                                          <p:spTgt spid="5137"/>
                                        </p:tgtEl>
                                        <p:attrNameLst>
                                          <p:attrName>fillcolor</p:attrName>
                                        </p:attrNameLst>
                                      </p:cBhvr>
                                      <p:by>
                                        <p:hsl h="-7200000" s="0" l="0"/>
                                      </p:by>
                                    </p:animClr>
                                    <p:animClr clrSpc="hsl" dir="cw">
                                      <p:cBhvr>
                                        <p:cTn id="23" dur="500" fill="hold"/>
                                        <p:tgtEl>
                                          <p:spTgt spid="5137"/>
                                        </p:tgtEl>
                                        <p:attrNameLst>
                                          <p:attrName>stroke.color</p:attrName>
                                        </p:attrNameLst>
                                      </p:cBhvr>
                                      <p:by>
                                        <p:hsl h="-7200000" s="0" l="0"/>
                                      </p:by>
                                    </p:animClr>
                                    <p:set>
                                      <p:cBhvr>
                                        <p:cTn id="24"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25" restart="whenNotActive" fill="hold" evtFilter="cancelBubble" nodeType="interactiveSeq">
                <p:stCondLst>
                  <p:cond evt="onClick" delay="0">
                    <p:tgtEl>
                      <p:spTgt spid="520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nodeType="clickEffect">
                                  <p:stCondLst>
                                    <p:cond delay="1000"/>
                                  </p:stCondLst>
                                  <p:childTnLst>
                                    <p:set>
                                      <p:cBhvr>
                                        <p:cTn id="29"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nodeType="afterGroup">
                            <p:stCondLst>
                              <p:cond delay="1500"/>
                            </p:stCondLst>
                            <p:childTnLst>
                              <p:par>
                                <p:cTn id="31" presetID="1" presetClass="entr" presetSubtype="0" fill="hold" nodeType="afterEffect">
                                  <p:stCondLst>
                                    <p:cond delay="1000"/>
                                  </p:stCondLst>
                                  <p:childTnLst>
                                    <p:set>
                                      <p:cBhvr>
                                        <p:cTn id="32"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3000"/>
                            </p:stCondLst>
                            <p:childTnLst>
                              <p:par>
                                <p:cTn id="34" presetID="1" presetClass="entr" presetSubtype="0" fill="hold" nodeType="afterEffect">
                                  <p:stCondLst>
                                    <p:cond delay="1000"/>
                                  </p:stCondLst>
                                  <p:childTnLst>
                                    <p:set>
                                      <p:cBhvr>
                                        <p:cTn id="35"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4500"/>
                            </p:stCondLst>
                            <p:childTnLst>
                              <p:par>
                                <p:cTn id="37" presetID="1" presetClass="entr" presetSubtype="0" fill="hold" nodeType="afterEffect">
                                  <p:stCondLst>
                                    <p:cond delay="1000"/>
                                  </p:stCondLst>
                                  <p:childTnLst>
                                    <p:set>
                                      <p:cBhvr>
                                        <p:cTn id="38"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6000"/>
                            </p:stCondLst>
                            <p:childTnLst>
                              <p:par>
                                <p:cTn id="40" presetID="1" presetClass="entr" presetSubtype="0" fill="hold" nodeType="afterEffect">
                                  <p:stCondLst>
                                    <p:cond delay="1000"/>
                                  </p:stCondLst>
                                  <p:childTnLst>
                                    <p:set>
                                      <p:cBhvr>
                                        <p:cTn id="41"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7500"/>
                            </p:stCondLst>
                            <p:childTnLst>
                              <p:par>
                                <p:cTn id="43" presetID="1" presetClass="entr" presetSubtype="0" fill="hold" nodeType="afterEffect">
                                  <p:stCondLst>
                                    <p:cond delay="1000"/>
                                  </p:stCondLst>
                                  <p:childTnLst>
                                    <p:set>
                                      <p:cBhvr>
                                        <p:cTn id="44"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9000"/>
                            </p:stCondLst>
                            <p:childTnLst>
                              <p:par>
                                <p:cTn id="46" presetID="1" presetClass="entr" presetSubtype="0" fill="hold" nodeType="afterEffect">
                                  <p:stCondLst>
                                    <p:cond delay="1000"/>
                                  </p:stCondLst>
                                  <p:childTnLst>
                                    <p:set>
                                      <p:cBhvr>
                                        <p:cTn id="47"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10500"/>
                            </p:stCondLst>
                            <p:childTnLst>
                              <p:par>
                                <p:cTn id="49" presetID="1" presetClass="entr" presetSubtype="0" fill="hold" nodeType="afterEffect">
                                  <p:stCondLst>
                                    <p:cond delay="1000"/>
                                  </p:stCondLst>
                                  <p:childTnLst>
                                    <p:set>
                                      <p:cBhvr>
                                        <p:cTn id="50"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2000"/>
                            </p:stCondLst>
                            <p:childTnLst>
                              <p:par>
                                <p:cTn id="52" presetID="1" presetClass="entr" presetSubtype="0" fill="hold" nodeType="afterEffect">
                                  <p:stCondLst>
                                    <p:cond delay="1000"/>
                                  </p:stCondLst>
                                  <p:childTnLst>
                                    <p:set>
                                      <p:cBhvr>
                                        <p:cTn id="53"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3500"/>
                            </p:stCondLst>
                            <p:childTnLst>
                              <p:par>
                                <p:cTn id="55" presetID="1" presetClass="entr" presetSubtype="0" fill="hold" nodeType="afterEffect">
                                  <p:stCondLst>
                                    <p:cond delay="1000"/>
                                  </p:stCondLst>
                                  <p:childTnLst>
                                    <p:set>
                                      <p:cBhvr>
                                        <p:cTn id="56"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P spid="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99246" y="736495"/>
            <a:ext cx="8319751" cy="5824185"/>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1096566"/>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94310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257550" y="1268016"/>
            <a:ext cx="3886200" cy="457200"/>
          </a:xfrm>
          <a:prstGeom prst="rect">
            <a:avLst/>
          </a:prstGeom>
        </p:spPr>
        <p:txBody>
          <a:bodyPr wrap="none" fromWordArt="1">
            <a:prstTxWarp prst="textPlain">
              <a:avLst>
                <a:gd name="adj" fmla="val 50000"/>
              </a:avLst>
            </a:prstTxWarp>
          </a:bodyPr>
          <a:lstStyle/>
          <a:p>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5126" name="Group 6"/>
          <p:cNvGrpSpPr>
            <a:grpSpLocks/>
          </p:cNvGrpSpPr>
          <p:nvPr/>
        </p:nvGrpSpPr>
        <p:grpSpPr bwMode="auto">
          <a:xfrm>
            <a:off x="7187325" y="5883218"/>
            <a:ext cx="1132284" cy="446485"/>
            <a:chOff x="4512" y="3792"/>
            <a:chExt cx="951" cy="375"/>
          </a:xfrm>
        </p:grpSpPr>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rId9" action="ppaction://hlinksldjump" tooltip="Trở lại chọn câu hỏi"/>
            </p:cNvPr>
            <p:cNvSpPr txBox="1">
              <a:spLocks noChangeArrowheads="1"/>
            </p:cNvSpPr>
            <p:nvPr/>
          </p:nvSpPr>
          <p:spPr bwMode="auto">
            <a:xfrm>
              <a:off x="4752" y="3896"/>
              <a:ext cx="71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1500" dirty="0">
                  <a:latin typeface=".VnArial Narrow" panose="020B7200000000000000" pitchFamily="34" charset="0"/>
                </a:rPr>
                <a:t>Home</a:t>
              </a:r>
            </a:p>
          </p:txBody>
        </p:sp>
      </p:grpSp>
      <p:sp>
        <p:nvSpPr>
          <p:cNvPr id="5127" name="AutoShape 9"/>
          <p:cNvSpPr>
            <a:spLocks noChangeArrowheads="1"/>
          </p:cNvSpPr>
          <p:nvPr/>
        </p:nvSpPr>
        <p:spPr bwMode="auto">
          <a:xfrm>
            <a:off x="4000500" y="2060973"/>
            <a:ext cx="1257300" cy="329803"/>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4055269" y="2099072"/>
            <a:ext cx="1152525" cy="255984"/>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976420" y="2016820"/>
            <a:ext cx="16242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5</a:t>
            </a:r>
          </a:p>
        </p:txBody>
      </p:sp>
      <p:pic>
        <p:nvPicPr>
          <p:cNvPr id="5130"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4859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079791" y="5618613"/>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19"/>
          <p:cNvSpPr txBox="1">
            <a:spLocks noChangeArrowheads="1"/>
          </p:cNvSpPr>
          <p:nvPr/>
        </p:nvSpPr>
        <p:spPr bwMode="auto">
          <a:xfrm>
            <a:off x="1904587" y="6221947"/>
            <a:ext cx="569387"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170" name="Group 50"/>
          <p:cNvGrpSpPr>
            <a:grpSpLocks/>
          </p:cNvGrpSpPr>
          <p:nvPr/>
        </p:nvGrpSpPr>
        <p:grpSpPr bwMode="auto">
          <a:xfrm>
            <a:off x="5796288" y="5530906"/>
            <a:ext cx="1027509" cy="971550"/>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5173" name="Group 53"/>
          <p:cNvGrpSpPr>
            <a:grpSpLocks/>
          </p:cNvGrpSpPr>
          <p:nvPr/>
        </p:nvGrpSpPr>
        <p:grpSpPr bwMode="auto">
          <a:xfrm>
            <a:off x="5871686" y="5478837"/>
            <a:ext cx="1027509" cy="971550"/>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5176" name="Group 56"/>
          <p:cNvGrpSpPr>
            <a:grpSpLocks/>
          </p:cNvGrpSpPr>
          <p:nvPr/>
        </p:nvGrpSpPr>
        <p:grpSpPr bwMode="auto">
          <a:xfrm>
            <a:off x="5859799" y="5466824"/>
            <a:ext cx="1027509" cy="971550"/>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5179" name="Group 59"/>
          <p:cNvGrpSpPr>
            <a:grpSpLocks/>
          </p:cNvGrpSpPr>
          <p:nvPr/>
        </p:nvGrpSpPr>
        <p:grpSpPr bwMode="auto">
          <a:xfrm>
            <a:off x="5912959" y="5476825"/>
            <a:ext cx="1027509" cy="971550"/>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5182" name="Group 62"/>
          <p:cNvGrpSpPr>
            <a:grpSpLocks/>
          </p:cNvGrpSpPr>
          <p:nvPr/>
        </p:nvGrpSpPr>
        <p:grpSpPr bwMode="auto">
          <a:xfrm>
            <a:off x="5846937" y="5504313"/>
            <a:ext cx="1027509" cy="971550"/>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5185" name="Group 65"/>
          <p:cNvGrpSpPr>
            <a:grpSpLocks/>
          </p:cNvGrpSpPr>
          <p:nvPr/>
        </p:nvGrpSpPr>
        <p:grpSpPr bwMode="auto">
          <a:xfrm>
            <a:off x="5874146" y="5476825"/>
            <a:ext cx="1027509" cy="971550"/>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5188" name="Group 68"/>
          <p:cNvGrpSpPr>
            <a:grpSpLocks/>
          </p:cNvGrpSpPr>
          <p:nvPr/>
        </p:nvGrpSpPr>
        <p:grpSpPr bwMode="auto">
          <a:xfrm>
            <a:off x="5859785" y="5516214"/>
            <a:ext cx="1027509" cy="971550"/>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5191" name="Group 71"/>
          <p:cNvGrpSpPr>
            <a:grpSpLocks/>
          </p:cNvGrpSpPr>
          <p:nvPr/>
        </p:nvGrpSpPr>
        <p:grpSpPr bwMode="auto">
          <a:xfrm>
            <a:off x="5848432" y="5504313"/>
            <a:ext cx="1027509" cy="971550"/>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5194" name="Group 74"/>
          <p:cNvGrpSpPr>
            <a:grpSpLocks/>
          </p:cNvGrpSpPr>
          <p:nvPr/>
        </p:nvGrpSpPr>
        <p:grpSpPr bwMode="auto">
          <a:xfrm>
            <a:off x="5886372" y="5492412"/>
            <a:ext cx="1027509" cy="971550"/>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5197" name="Group 77"/>
          <p:cNvGrpSpPr>
            <a:grpSpLocks/>
          </p:cNvGrpSpPr>
          <p:nvPr/>
        </p:nvGrpSpPr>
        <p:grpSpPr bwMode="auto">
          <a:xfrm>
            <a:off x="5854959" y="5453023"/>
            <a:ext cx="1028700" cy="971550"/>
            <a:chOff x="4574" y="3342"/>
            <a:chExt cx="960" cy="91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52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3485882" y="6047238"/>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382316"/>
            <a:ext cx="3886200" cy="4572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2" name="Rectangle 51"/>
          <p:cNvSpPr/>
          <p:nvPr/>
        </p:nvSpPr>
        <p:spPr>
          <a:xfrm>
            <a:off x="798491" y="2498478"/>
            <a:ext cx="7521262" cy="461665"/>
          </a:xfrm>
          <a:prstGeom prst="rect">
            <a:avLst/>
          </a:prstGeom>
        </p:spPr>
        <p:txBody>
          <a:bodyPr wrap="square">
            <a:spAutoFit/>
          </a:bodyPr>
          <a:lstStyle/>
          <a:p>
            <a:pPr marL="30480" marR="30480" algn="just"/>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IR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3" name="Action Button: Forward or Next 52">
            <a:hlinkClick r:id="rId12" action="ppaction://hlinksldjump" highlightClick="1"/>
          </p:cNvPr>
          <p:cNvSpPr/>
          <p:nvPr/>
        </p:nvSpPr>
        <p:spPr>
          <a:xfrm>
            <a:off x="4898091" y="6124911"/>
            <a:ext cx="416859" cy="194072"/>
          </a:xfrm>
          <a:prstGeom prst="actionButtonForwardNex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4" name="Picture 53" descr="Vật Lí lớp 7 | Chuyên đề: Lý thuyết - Bài tập Vật Lý 7 có đáp án"/>
          <p:cNvPicPr/>
          <p:nvPr/>
        </p:nvPicPr>
        <p:blipFill>
          <a:blip r:embed="rId13"/>
          <a:srcRect/>
          <a:stretch>
            <a:fillRect/>
          </a:stretch>
        </p:blipFill>
        <p:spPr bwMode="auto">
          <a:xfrm>
            <a:off x="630260" y="3295570"/>
            <a:ext cx="7997779" cy="2137460"/>
          </a:xfrm>
          <a:prstGeom prst="rect">
            <a:avLst/>
          </a:prstGeom>
          <a:noFill/>
          <a:ln w="9525">
            <a:noFill/>
            <a:miter lim="800000"/>
            <a:headEnd/>
            <a:tailEnd/>
          </a:ln>
        </p:spPr>
      </p:pic>
      <p:sp>
        <p:nvSpPr>
          <p:cNvPr id="5137" name="AutoShape 17"/>
          <p:cNvSpPr>
            <a:spLocks noChangeArrowheads="1"/>
          </p:cNvSpPr>
          <p:nvPr/>
        </p:nvSpPr>
        <p:spPr bwMode="auto">
          <a:xfrm>
            <a:off x="3246964" y="5083542"/>
            <a:ext cx="1545314" cy="535071"/>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11432974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3"/>
                                        </p:tgtEl>
                                      </p:cBhvr>
                                    </p:animEffect>
                                    <p:animScale>
                                      <p:cBhvr>
                                        <p:cTn id="7" dur="250" autoRev="1"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13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FELIZ2.WAV"/>
                                        </p:tgtEl>
                                      </p:cMediaNode>
                                    </p:audio>
                                  </p:subTnLst>
                                </p:cTn>
                              </p:par>
                              <p:par>
                                <p:cTn id="13" presetID="22" presetClass="emph" presetSubtype="0" repeatCount="10000" fill="remove" grpId="1" nodeType="withEffect">
                                  <p:stCondLst>
                                    <p:cond delay="0"/>
                                  </p:stCondLst>
                                  <p:childTnLst>
                                    <p:animClr clrSpc="hsl" dir="cw">
                                      <p:cBhvr override="childStyle">
                                        <p:cTn id="14" dur="500" fill="hold"/>
                                        <p:tgtEl>
                                          <p:spTgt spid="5137"/>
                                        </p:tgtEl>
                                        <p:attrNameLst>
                                          <p:attrName>style.color</p:attrName>
                                        </p:attrNameLst>
                                      </p:cBhvr>
                                      <p:by>
                                        <p:hsl h="-7200000" s="0" l="0"/>
                                      </p:by>
                                    </p:animClr>
                                    <p:animClr clrSpc="hsl" dir="cw">
                                      <p:cBhvr>
                                        <p:cTn id="15" dur="500" fill="hold"/>
                                        <p:tgtEl>
                                          <p:spTgt spid="5137"/>
                                        </p:tgtEl>
                                        <p:attrNameLst>
                                          <p:attrName>fillcolor</p:attrName>
                                        </p:attrNameLst>
                                      </p:cBhvr>
                                      <p:by>
                                        <p:hsl h="-7200000" s="0" l="0"/>
                                      </p:by>
                                    </p:animClr>
                                    <p:animClr clrSpc="hsl" dir="cw">
                                      <p:cBhvr>
                                        <p:cTn id="16" dur="500" fill="hold"/>
                                        <p:tgtEl>
                                          <p:spTgt spid="5137"/>
                                        </p:tgtEl>
                                        <p:attrNameLst>
                                          <p:attrName>stroke.color</p:attrName>
                                        </p:attrNameLst>
                                      </p:cBhvr>
                                      <p:by>
                                        <p:hsl h="-7200000" s="0" l="0"/>
                                      </p:by>
                                    </p:animClr>
                                    <p:set>
                                      <p:cBhvr>
                                        <p:cTn id="17"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18" restart="whenNotActive" fill="hold" evtFilter="cancelBubble" nodeType="interactiveSeq">
                <p:stCondLst>
                  <p:cond evt="onClick" delay="0">
                    <p:tgtEl>
                      <p:spTgt spid="520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3" grpId="0" animBg="1"/>
      <p:bldP spid="5137" grpId="0" animBg="1"/>
      <p:bldP spid="513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017739" y="1002507"/>
            <a:ext cx="7402606" cy="4791075"/>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1096566"/>
            <a:ext cx="1085850"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943100"/>
            <a:ext cx="6343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163330" y="1268016"/>
            <a:ext cx="3980420" cy="457200"/>
          </a:xfrm>
          <a:prstGeom prst="rect">
            <a:avLst/>
          </a:prstGeom>
        </p:spPr>
        <p:txBody>
          <a:bodyPr wrap="none" fromWordArt="1">
            <a:prstTxWarp prst="textPlain">
              <a:avLst>
                <a:gd name="adj" fmla="val 50000"/>
              </a:avLst>
            </a:prstTxWarp>
          </a:bodyPr>
          <a:lstStyle/>
          <a:p>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5126" name="Group 6"/>
          <p:cNvGrpSpPr>
            <a:grpSpLocks/>
          </p:cNvGrpSpPr>
          <p:nvPr/>
        </p:nvGrpSpPr>
        <p:grpSpPr bwMode="auto">
          <a:xfrm>
            <a:off x="6136412" y="5317127"/>
            <a:ext cx="1185863" cy="446485"/>
            <a:chOff x="4512" y="3792"/>
            <a:chExt cx="996" cy="375"/>
          </a:xfrm>
        </p:grpSpPr>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rId9" action="ppaction://hlinksldjump" tooltip="Trở lại chọn câu hỏi"/>
            </p:cNvPr>
            <p:cNvSpPr txBox="1">
              <a:spLocks noChangeArrowheads="1"/>
            </p:cNvSpPr>
            <p:nvPr/>
          </p:nvSpPr>
          <p:spPr bwMode="auto">
            <a:xfrm>
              <a:off x="4752" y="3896"/>
              <a:ext cx="75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1500" dirty="0">
                  <a:latin typeface=".VnArial Narrow" panose="020B7200000000000000" pitchFamily="34" charset="0"/>
                </a:rPr>
                <a:t>Home</a:t>
              </a:r>
            </a:p>
          </p:txBody>
        </p:sp>
      </p:grpSp>
      <p:sp>
        <p:nvSpPr>
          <p:cNvPr id="5127" name="AutoShape 9"/>
          <p:cNvSpPr>
            <a:spLocks noChangeArrowheads="1"/>
          </p:cNvSpPr>
          <p:nvPr/>
        </p:nvSpPr>
        <p:spPr bwMode="auto">
          <a:xfrm>
            <a:off x="4000500" y="2060973"/>
            <a:ext cx="1257300" cy="329803"/>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4055269" y="2099072"/>
            <a:ext cx="1152525" cy="255984"/>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818991" y="2020548"/>
            <a:ext cx="1800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err="1">
                <a:solidFill>
                  <a:srgbClr val="0000FF"/>
                </a:solidFill>
                <a:latin typeface="Times New Roman" panose="02020603050405020304" pitchFamily="18" charset="0"/>
                <a:cs typeface="Times New Roman" panose="02020603050405020304" pitchFamily="18" charset="0"/>
              </a:rPr>
              <a:t>Câu</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hỏi</a:t>
            </a:r>
            <a:r>
              <a:rPr lang="en-US" altLang="en-US" sz="2400" b="0" dirty="0">
                <a:solidFill>
                  <a:srgbClr val="0000FF"/>
                </a:solidFill>
                <a:latin typeface="Times New Roman" panose="02020603050405020304" pitchFamily="18" charset="0"/>
                <a:cs typeface="Times New Roman" panose="02020603050405020304" pitchFamily="18" charset="0"/>
              </a:rPr>
              <a:t> 6</a:t>
            </a:r>
          </a:p>
        </p:txBody>
      </p:sp>
      <p:pic>
        <p:nvPicPr>
          <p:cNvPr id="5130"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4859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771650" y="4819650"/>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AutoShape 17"/>
          <p:cNvSpPr>
            <a:spLocks noChangeArrowheads="1"/>
          </p:cNvSpPr>
          <p:nvPr/>
        </p:nvSpPr>
        <p:spPr bwMode="auto">
          <a:xfrm>
            <a:off x="3400547" y="3989935"/>
            <a:ext cx="2390529" cy="46615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9" name="Text Box 19"/>
          <p:cNvSpPr txBox="1">
            <a:spLocks noChangeArrowheads="1"/>
          </p:cNvSpPr>
          <p:nvPr/>
        </p:nvSpPr>
        <p:spPr bwMode="auto">
          <a:xfrm>
            <a:off x="2502695" y="5455444"/>
            <a:ext cx="569387"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170" name="Group 50"/>
          <p:cNvGrpSpPr>
            <a:grpSpLocks/>
          </p:cNvGrpSpPr>
          <p:nvPr/>
        </p:nvGrpSpPr>
        <p:grpSpPr bwMode="auto">
          <a:xfrm>
            <a:off x="6916341" y="4629150"/>
            <a:ext cx="1027509" cy="971550"/>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5173" name="Group 53"/>
          <p:cNvGrpSpPr>
            <a:grpSpLocks/>
          </p:cNvGrpSpPr>
          <p:nvPr/>
        </p:nvGrpSpPr>
        <p:grpSpPr bwMode="auto">
          <a:xfrm>
            <a:off x="6916341" y="4629150"/>
            <a:ext cx="1027509" cy="971550"/>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5176" name="Group 56"/>
          <p:cNvGrpSpPr>
            <a:grpSpLocks/>
          </p:cNvGrpSpPr>
          <p:nvPr/>
        </p:nvGrpSpPr>
        <p:grpSpPr bwMode="auto">
          <a:xfrm>
            <a:off x="6916341" y="4629150"/>
            <a:ext cx="1027509" cy="971550"/>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5179" name="Group 59"/>
          <p:cNvGrpSpPr>
            <a:grpSpLocks/>
          </p:cNvGrpSpPr>
          <p:nvPr/>
        </p:nvGrpSpPr>
        <p:grpSpPr bwMode="auto">
          <a:xfrm>
            <a:off x="6916341" y="4629150"/>
            <a:ext cx="1027509" cy="971550"/>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5182" name="Group 62"/>
          <p:cNvGrpSpPr>
            <a:grpSpLocks/>
          </p:cNvGrpSpPr>
          <p:nvPr/>
        </p:nvGrpSpPr>
        <p:grpSpPr bwMode="auto">
          <a:xfrm>
            <a:off x="6916341" y="4629150"/>
            <a:ext cx="1027509" cy="971550"/>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5185" name="Group 65"/>
          <p:cNvGrpSpPr>
            <a:grpSpLocks/>
          </p:cNvGrpSpPr>
          <p:nvPr/>
        </p:nvGrpSpPr>
        <p:grpSpPr bwMode="auto">
          <a:xfrm>
            <a:off x="6916341" y="4629150"/>
            <a:ext cx="1027509" cy="971550"/>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5188" name="Group 68"/>
          <p:cNvGrpSpPr>
            <a:grpSpLocks/>
          </p:cNvGrpSpPr>
          <p:nvPr/>
        </p:nvGrpSpPr>
        <p:grpSpPr bwMode="auto">
          <a:xfrm>
            <a:off x="6916341" y="4629150"/>
            <a:ext cx="1027509" cy="971550"/>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5191" name="Group 71"/>
          <p:cNvGrpSpPr>
            <a:grpSpLocks/>
          </p:cNvGrpSpPr>
          <p:nvPr/>
        </p:nvGrpSpPr>
        <p:grpSpPr bwMode="auto">
          <a:xfrm>
            <a:off x="6916341" y="4629150"/>
            <a:ext cx="1027509" cy="971550"/>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5194" name="Group 74"/>
          <p:cNvGrpSpPr>
            <a:grpSpLocks/>
          </p:cNvGrpSpPr>
          <p:nvPr/>
        </p:nvGrpSpPr>
        <p:grpSpPr bwMode="auto">
          <a:xfrm>
            <a:off x="6916341" y="4629150"/>
            <a:ext cx="1027509" cy="971550"/>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4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5197" name="Group 77"/>
          <p:cNvGrpSpPr>
            <a:grpSpLocks/>
          </p:cNvGrpSpPr>
          <p:nvPr/>
        </p:nvGrpSpPr>
        <p:grpSpPr bwMode="auto">
          <a:xfrm>
            <a:off x="6915150" y="4627960"/>
            <a:ext cx="1028700" cy="971550"/>
            <a:chOff x="4574" y="3342"/>
            <a:chExt cx="960" cy="91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52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4343401" y="5376863"/>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382316"/>
            <a:ext cx="3886200" cy="4572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1" name="Rectangle 50"/>
          <p:cNvSpPr/>
          <p:nvPr/>
        </p:nvSpPr>
        <p:spPr>
          <a:xfrm>
            <a:off x="1299252" y="2412115"/>
            <a:ext cx="6839580" cy="2492990"/>
          </a:xfrm>
          <a:prstGeom prst="rect">
            <a:avLst/>
          </a:prstGeom>
        </p:spPr>
        <p:txBody>
          <a:bodyPr wrap="square">
            <a:spAutoFit/>
          </a:bodyPr>
          <a:lstStyle/>
          <a:p>
            <a:pPr marL="30480" marR="30480" algn="just"/>
            <a:r>
              <a:rPr lang="en-US" sz="2400" dirty="0">
                <a:latin typeface="Times New Roman" panose="02020603050405020304" pitchFamily="18" charset="0"/>
                <a:cs typeface="Times New Roman" panose="02020603050405020304" pitchFamily="18" charset="0"/>
              </a:rPr>
              <a:t>Tia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30</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a:t>
            </a:r>
          </a:p>
          <a:p>
            <a:pPr marL="30480" marR="30480" algn="ctr">
              <a:lnSpc>
                <a:spcPct val="150000"/>
              </a:lnSpc>
            </a:pPr>
            <a:r>
              <a:rPr lang="en-US" sz="1800" dirty="0"/>
              <a:t>A. 30</a:t>
            </a:r>
            <a:r>
              <a:rPr lang="en-US" sz="1800" baseline="30000" dirty="0"/>
              <a:t>0</a:t>
            </a:r>
            <a:r>
              <a:rPr lang="en-US" sz="1800" dirty="0"/>
              <a:t>         </a:t>
            </a:r>
          </a:p>
          <a:p>
            <a:pPr marL="30480" marR="30480" algn="ctr">
              <a:lnSpc>
                <a:spcPct val="150000"/>
              </a:lnSpc>
            </a:pPr>
            <a:r>
              <a:rPr lang="en-US" sz="1800" dirty="0"/>
              <a:t>B. 45</a:t>
            </a:r>
            <a:r>
              <a:rPr lang="en-US" sz="1800" baseline="30000" dirty="0"/>
              <a:t>0</a:t>
            </a:r>
            <a:r>
              <a:rPr lang="en-US" sz="1800" dirty="0"/>
              <a:t>         </a:t>
            </a:r>
          </a:p>
          <a:p>
            <a:pPr marL="30480" marR="30480" algn="ctr">
              <a:lnSpc>
                <a:spcPct val="150000"/>
              </a:lnSpc>
            </a:pPr>
            <a:r>
              <a:rPr lang="en-US" sz="1800" dirty="0"/>
              <a:t>C. 60</a:t>
            </a:r>
            <a:r>
              <a:rPr lang="en-US" sz="1800" baseline="30000" dirty="0"/>
              <a:t>0</a:t>
            </a:r>
            <a:r>
              <a:rPr lang="en-US" sz="1800" dirty="0"/>
              <a:t>         </a:t>
            </a:r>
          </a:p>
          <a:p>
            <a:pPr marL="30480" marR="30480">
              <a:lnSpc>
                <a:spcPct val="150000"/>
              </a:lnSpc>
            </a:pPr>
            <a:r>
              <a:rPr lang="en-US" sz="1800" dirty="0"/>
              <a:t>			D. 15</a:t>
            </a:r>
            <a:r>
              <a:rPr lang="en-US" sz="1800" baseline="30000" dirty="0"/>
              <a:t>0</a:t>
            </a:r>
            <a:endParaRPr lang="en-US" sz="1800" dirty="0">
              <a:latin typeface="Times New Roman" panose="02020603050405020304" pitchFamily="18" charset="0"/>
              <a:ea typeface="Times New Roman" panose="02020603050405020304" pitchFamily="18" charset="0"/>
            </a:endParaRPr>
          </a:p>
        </p:txBody>
      </p:sp>
      <p:sp>
        <p:nvSpPr>
          <p:cNvPr id="53" name="Action Button: Forward or Next 52">
            <a:hlinkClick r:id="rId12" action="ppaction://hlinksldjump" highlightClick="1"/>
          </p:cNvPr>
          <p:cNvSpPr/>
          <p:nvPr/>
        </p:nvSpPr>
        <p:spPr>
          <a:xfrm>
            <a:off x="5559182" y="5502474"/>
            <a:ext cx="416859" cy="194072"/>
          </a:xfrm>
          <a:prstGeom prst="actionButtonForwardNex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2758297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3"/>
                                        </p:tgtEl>
                                      </p:cBhvr>
                                    </p:animEffect>
                                    <p:animScale>
                                      <p:cBhvr>
                                        <p:cTn id="7" dur="250" autoRev="1"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13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FELIZ2.WAV"/>
                                        </p:tgtEl>
                                      </p:cMediaNode>
                                    </p:audio>
                                  </p:subTnLst>
                                </p:cTn>
                              </p:par>
                              <p:par>
                                <p:cTn id="13" presetID="22" presetClass="emph" presetSubtype="0" repeatCount="10000" fill="remove" grpId="1" nodeType="withEffect">
                                  <p:stCondLst>
                                    <p:cond delay="0"/>
                                  </p:stCondLst>
                                  <p:childTnLst>
                                    <p:animClr clrSpc="hsl" dir="cw">
                                      <p:cBhvr override="childStyle">
                                        <p:cTn id="14" dur="500" fill="hold"/>
                                        <p:tgtEl>
                                          <p:spTgt spid="5137"/>
                                        </p:tgtEl>
                                        <p:attrNameLst>
                                          <p:attrName>style.color</p:attrName>
                                        </p:attrNameLst>
                                      </p:cBhvr>
                                      <p:by>
                                        <p:hsl h="-7200000" s="0" l="0"/>
                                      </p:by>
                                    </p:animClr>
                                    <p:animClr clrSpc="hsl" dir="cw">
                                      <p:cBhvr>
                                        <p:cTn id="15" dur="500" fill="hold"/>
                                        <p:tgtEl>
                                          <p:spTgt spid="5137"/>
                                        </p:tgtEl>
                                        <p:attrNameLst>
                                          <p:attrName>fillcolor</p:attrName>
                                        </p:attrNameLst>
                                      </p:cBhvr>
                                      <p:by>
                                        <p:hsl h="-7200000" s="0" l="0"/>
                                      </p:by>
                                    </p:animClr>
                                    <p:animClr clrSpc="hsl" dir="cw">
                                      <p:cBhvr>
                                        <p:cTn id="16" dur="500" fill="hold"/>
                                        <p:tgtEl>
                                          <p:spTgt spid="5137"/>
                                        </p:tgtEl>
                                        <p:attrNameLst>
                                          <p:attrName>stroke.color</p:attrName>
                                        </p:attrNameLst>
                                      </p:cBhvr>
                                      <p:by>
                                        <p:hsl h="-7200000" s="0" l="0"/>
                                      </p:by>
                                    </p:animClr>
                                    <p:set>
                                      <p:cBhvr>
                                        <p:cTn id="17"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18" restart="whenNotActive" fill="hold" evtFilter="cancelBubble" nodeType="interactiveSeq">
                <p:stCondLst>
                  <p:cond evt="onClick" delay="0">
                    <p:tgtEl>
                      <p:spTgt spid="520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P spid="5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15988" y="459824"/>
            <a:ext cx="4312024" cy="683746"/>
          </a:xfrm>
          <a:prstGeom prst="rect">
            <a:avLst/>
          </a:prstGeom>
          <a:noFill/>
          <a:ln>
            <a:solidFill>
              <a:srgbClr val="FF0000"/>
            </a:solid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Times New Roman" panose="02020603050405020304" pitchFamily="18" charset="0"/>
                <a:cs typeface="Times New Roman" panose="02020603050405020304" pitchFamily="18" charset="0"/>
              </a:rPr>
              <a:t>HƯỚNG DẪN VỀ NHÀ</a:t>
            </a:r>
          </a:p>
        </p:txBody>
      </p:sp>
      <p:sp>
        <p:nvSpPr>
          <p:cNvPr id="5" name="Rectangle 4"/>
          <p:cNvSpPr/>
          <p:nvPr/>
        </p:nvSpPr>
        <p:spPr>
          <a:xfrm>
            <a:off x="774246" y="1792207"/>
            <a:ext cx="8228087" cy="1647182"/>
          </a:xfrm>
          <a:prstGeom prst="rect">
            <a:avLst/>
          </a:prstGeom>
        </p:spPr>
        <p:txBody>
          <a:bodyPr wrap="square">
            <a:spAutoFit/>
          </a:bodyPr>
          <a:lstStyle/>
          <a:p>
            <a:pPr algn="just" fontAlgn="base">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fontAlgn="base">
              <a:lnSpc>
                <a:spcPct val="107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fontAlgn="base">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17: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phẳng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7324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152400" y="-1143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hlinkClick r:id="rId3" action="ppaction://hlinksldjump" tooltip="PHAN III"/>
          </p:cNvPr>
          <p:cNvSpPr txBox="1">
            <a:spLocks noChangeArrowheads="1"/>
          </p:cNvSpPr>
          <p:nvPr/>
        </p:nvSpPr>
        <p:spPr bwMode="auto">
          <a:xfrm>
            <a:off x="3886200" y="4800600"/>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a:latin typeface="VNI-Times" pitchFamily="2" charset="0"/>
              <a:cs typeface="Arial" panose="020B0604020202020204" pitchFamily="34" charset="0"/>
            </a:endParaRPr>
          </a:p>
        </p:txBody>
      </p:sp>
      <p:sp>
        <p:nvSpPr>
          <p:cNvPr id="22532" name="Text Box 4">
            <a:hlinkClick r:id="rId4" action="ppaction://hlinksldjump" tooltip="PHAN I"/>
          </p:cNvPr>
          <p:cNvSpPr txBox="1">
            <a:spLocks noChangeArrowheads="1"/>
          </p:cNvSpPr>
          <p:nvPr/>
        </p:nvSpPr>
        <p:spPr bwMode="auto">
          <a:xfrm>
            <a:off x="3124200" y="34290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a:latin typeface="VNI-Times" pitchFamily="2" charset="0"/>
              <a:cs typeface="Arial" panose="020B0604020202020204" pitchFamily="34" charset="0"/>
            </a:endParaRPr>
          </a:p>
        </p:txBody>
      </p:sp>
      <p:sp>
        <p:nvSpPr>
          <p:cNvPr id="22533" name="Text Box 5"/>
          <p:cNvSpPr txBox="1">
            <a:spLocks noChangeArrowheads="1"/>
          </p:cNvSpPr>
          <p:nvPr/>
        </p:nvSpPr>
        <p:spPr bwMode="auto">
          <a:xfrm>
            <a:off x="381000" y="5334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Tree>
    <p:extLst>
      <p:ext uri="{BB962C8B-B14F-4D97-AF65-F5344CB8AC3E}">
        <p14:creationId xmlns:p14="http://schemas.microsoft.com/office/powerpoint/2010/main" val="1440977901"/>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2999" y="304800"/>
            <a:ext cx="5701067"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4" name="TextBox 3"/>
          <p:cNvSpPr txBox="1"/>
          <p:nvPr/>
        </p:nvSpPr>
        <p:spPr>
          <a:xfrm>
            <a:off x="457199" y="5319775"/>
            <a:ext cx="833777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2800" dirty="0" err="1">
                <a:latin typeface="Times New Roman" panose="02020603050405020304" pitchFamily="18" charset="0"/>
                <a:ea typeface="Calibri"/>
                <a:cs typeface="Times New Roman" panose="02020603050405020304" pitchFamily="18" charset="0"/>
                <a:sym typeface="Calibri"/>
              </a:rPr>
              <a:t>không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nhận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được</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ánh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sáng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từ</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nguồn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sáng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truyền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tới</a:t>
            </a:r>
            <a:endParaRPr lang="en-US" sz="2800" dirty="0">
              <a:solidFill>
                <a:prstClr val="black"/>
              </a:solidFill>
              <a:latin typeface="Times New Roman" pitchFamily="18" charset="0"/>
              <a:cs typeface="Times New Roman" pitchFamily="18" charset="0"/>
            </a:endParaRPr>
          </a:p>
        </p:txBody>
      </p:sp>
      <p:sp>
        <p:nvSpPr>
          <p:cNvPr id="6" name="TextBox 5"/>
          <p:cNvSpPr txBox="1"/>
          <p:nvPr/>
        </p:nvSpPr>
        <p:spPr>
          <a:xfrm>
            <a:off x="457317" y="2465178"/>
            <a:ext cx="409401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2800" dirty="0" err="1">
                <a:latin typeface="Times New Roman" panose="02020603050405020304" pitchFamily="18" charset="0"/>
                <a:ea typeface="Calibri"/>
                <a:cs typeface="Times New Roman" panose="02020603050405020304" pitchFamily="18" charset="0"/>
                <a:sym typeface="Calibri"/>
              </a:rPr>
              <a:t>nhận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được</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ánh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sáng</a:t>
            </a:r>
            <a:r>
              <a:rPr lang="en-US" sz="2800" dirty="0">
                <a:latin typeface="Times New Roman" panose="02020603050405020304" pitchFamily="18" charset="0"/>
                <a:ea typeface="Calibri"/>
                <a:cs typeface="Times New Roman" panose="02020603050405020304" pitchFamily="18" charset="0"/>
                <a:sym typeface="Calibri"/>
              </a:rPr>
              <a:t> </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546299" y="4362485"/>
            <a:ext cx="824867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r>
              <a:rPr lang="en-US" sz="2800" dirty="0" err="1">
                <a:latin typeface="Times New Roman" panose="02020603050405020304" pitchFamily="18" charset="0"/>
                <a:ea typeface="Calibri"/>
                <a:cs typeface="Times New Roman" panose="02020603050405020304" pitchFamily="18" charset="0"/>
                <a:sym typeface="Calibri"/>
              </a:rPr>
              <a:t>không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nhận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được</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ánh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sáng</a:t>
            </a:r>
            <a:endParaRPr lang="en-US" sz="2800" dirty="0">
              <a:solidFill>
                <a:prstClr val="black"/>
              </a:solidFill>
              <a:latin typeface="Times New Roman" pitchFamily="18" charset="0"/>
              <a:cs typeface="Times New Roman" pitchFamily="18" charset="0"/>
            </a:endParaRPr>
          </a:p>
        </p:txBody>
      </p:sp>
      <p:sp>
        <p:nvSpPr>
          <p:cNvPr id="8" name="TextBox 7"/>
          <p:cNvSpPr txBox="1"/>
          <p:nvPr/>
        </p:nvSpPr>
        <p:spPr>
          <a:xfrm>
            <a:off x="457200" y="3416587"/>
            <a:ext cx="833777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nhận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được</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ánh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sáng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từ</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nguồn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sáng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truyền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tới</a:t>
            </a:r>
            <a:endParaRPr lang="en-US" sz="28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5373607" y="3499716"/>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435613" y="4059801"/>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001362"/>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99598" y="2009177"/>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3068528"/>
            <a:ext cx="1233055" cy="1256068"/>
          </a:xfrm>
          <a:prstGeom prst="rect">
            <a:avLst/>
          </a:prstGeom>
        </p:spPr>
      </p:pic>
      <p:pic>
        <p:nvPicPr>
          <p:cNvPr id="21" name="q5">
            <a:hlinkClick r:id="rId11" action="ppaction://hlinksldjump"/>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89038" y="1881001"/>
            <a:ext cx="1499175" cy="1239924"/>
          </a:xfrm>
          <a:prstGeom prst="rect">
            <a:avLst/>
          </a:prstGeom>
        </p:spPr>
      </p:pic>
      <p:grpSp>
        <p:nvGrpSpPr>
          <p:cNvPr id="22" name="times up"/>
          <p:cNvGrpSpPr/>
          <p:nvPr/>
        </p:nvGrpSpPr>
        <p:grpSpPr>
          <a:xfrm>
            <a:off x="7840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55272" y="4115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005" y="345538"/>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77490" y="922908"/>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597775" y="968271"/>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1" name="TextBox 30"/>
          <p:cNvSpPr txBox="1"/>
          <p:nvPr/>
        </p:nvSpPr>
        <p:spPr>
          <a:xfrm>
            <a:off x="8345188" y="1221918"/>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2" name="TextBox 31"/>
          <p:cNvSpPr txBox="1"/>
          <p:nvPr/>
        </p:nvSpPr>
        <p:spPr>
          <a:xfrm>
            <a:off x="7999463" y="1005841"/>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3" name="TextBox 32"/>
          <p:cNvSpPr txBox="1"/>
          <p:nvPr/>
        </p:nvSpPr>
        <p:spPr>
          <a:xfrm>
            <a:off x="8283361" y="722050"/>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
        <p:nvSpPr>
          <p:cNvPr id="34" name="TextBox 33"/>
          <p:cNvSpPr txBox="1"/>
          <p:nvPr/>
        </p:nvSpPr>
        <p:spPr>
          <a:xfrm>
            <a:off x="1251683" y="256337"/>
            <a:ext cx="5668392" cy="1077218"/>
          </a:xfrm>
          <a:prstGeom prst="rect">
            <a:avLst/>
          </a:prstGeom>
          <a:noFill/>
        </p:spPr>
        <p:txBody>
          <a:bodyPr wrap="square" rtlCol="0">
            <a:spAutoFit/>
          </a:bodyPr>
          <a:lstStyle/>
          <a:p>
            <a:r>
              <a:rPr lang="en-US" sz="3200">
                <a:solidFill>
                  <a:schemeClr val="dk1"/>
                </a:solidFill>
                <a:latin typeface="Times New Roman" panose="02020603050405020304" pitchFamily="18" charset="0"/>
                <a:ea typeface="Calibri"/>
                <a:cs typeface="Times New Roman" panose="02020603050405020304" pitchFamily="18" charset="0"/>
                <a:sym typeface="Calibri"/>
              </a:rPr>
              <a:t>Câu 4: Vùng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tối</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là</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vùng</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ở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phía</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sau</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vật</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cản</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613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488" y="4866603"/>
            <a:ext cx="8480739" cy="2669147"/>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Theo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đèn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S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bảng</a:t>
            </a:r>
            <a:r>
              <a:rPr lang="en-US" sz="28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6" y="122350"/>
            <a:ext cx="8461420" cy="4520484"/>
          </a:xfrm>
          <a:prstGeom prst="rect">
            <a:avLst/>
          </a:prstGeom>
        </p:spPr>
      </p:pic>
    </p:spTree>
    <p:extLst>
      <p:ext uri="{BB962C8B-B14F-4D97-AF65-F5344CB8AC3E}">
        <p14:creationId xmlns:p14="http://schemas.microsoft.com/office/powerpoint/2010/main" val="5745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22960" y="1259974"/>
            <a:ext cx="7498080" cy="1470025"/>
          </a:xfrm>
          <a:noFill/>
          <a:ln w="38100">
            <a:noFill/>
          </a:ln>
        </p:spPr>
        <p:txBody>
          <a:bodyPr>
            <a:normAutofit fontScale="90000"/>
          </a:bodyPr>
          <a:lstStyle/>
          <a:p>
            <a:pPr>
              <a:lnSpc>
                <a:spcPct val="150000"/>
              </a:lnSpc>
            </a:pPr>
            <a:r>
              <a:rPr lang="en-US" b="1" dirty="0" err="1" smtClean="0">
                <a:solidFill>
                  <a:srgbClr val="FF0000"/>
                </a:solidFill>
                <a:latin typeface="Times New Roman" panose="02020603050405020304" pitchFamily="18" charset="0"/>
                <a:cs typeface="Times New Roman" panose="02020603050405020304" pitchFamily="18" charset="0"/>
              </a:rPr>
              <a:t>Tiết</a:t>
            </a:r>
            <a:r>
              <a:rPr lang="en-US" b="1" dirty="0" smtClean="0">
                <a:solidFill>
                  <a:srgbClr val="FF0000"/>
                </a:solidFill>
                <a:latin typeface="Times New Roman" panose="02020603050405020304" pitchFamily="18" charset="0"/>
                <a:cs typeface="Times New Roman" panose="02020603050405020304" pitchFamily="18" charset="0"/>
              </a:rPr>
              <a:t> 35,36,37.Bài </a:t>
            </a:r>
            <a:r>
              <a:rPr lang="en-US" b="1" dirty="0">
                <a:solidFill>
                  <a:srgbClr val="FF0000"/>
                </a:solidFill>
                <a:latin typeface="Times New Roman" panose="02020603050405020304" pitchFamily="18" charset="0"/>
                <a:cs typeface="Times New Roman" panose="02020603050405020304" pitchFamily="18" charset="0"/>
              </a:rPr>
              <a:t>16: </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sz="4900" b="1" dirty="0" smtClean="0">
                <a:solidFill>
                  <a:srgbClr val="FF0000"/>
                </a:solidFill>
                <a:latin typeface="Times New Roman" panose="02020603050405020304" pitchFamily="18" charset="0"/>
                <a:cs typeface="Times New Roman" panose="02020603050405020304" pitchFamily="18" charset="0"/>
              </a:rPr>
              <a:t>SỰ </a:t>
            </a:r>
            <a:r>
              <a:rPr lang="en-US" sz="4900" b="1" dirty="0">
                <a:solidFill>
                  <a:srgbClr val="FF0000"/>
                </a:solidFill>
                <a:latin typeface="Times New Roman" panose="02020603050405020304" pitchFamily="18" charset="0"/>
                <a:cs typeface="Times New Roman" panose="02020603050405020304" pitchFamily="18" charset="0"/>
              </a:rPr>
              <a:t>PHẢN XẠ ÁNH SÁNG</a:t>
            </a:r>
          </a:p>
        </p:txBody>
      </p:sp>
    </p:spTree>
    <p:extLst>
      <p:ext uri="{BB962C8B-B14F-4D97-AF65-F5344CB8AC3E}">
        <p14:creationId xmlns:p14="http://schemas.microsoft.com/office/powerpoint/2010/main" val="130054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194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28411" y="6057900"/>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2400" b="1" dirty="0" err="1">
                <a:solidFill>
                  <a:srgbClr val="FF0000"/>
                </a:solidFill>
                <a:latin typeface="Times New Roman" panose="02020603050405020304" pitchFamily="18" charset="0"/>
                <a:cs typeface="Times New Roman" panose="02020603050405020304" pitchFamily="18" charset="0"/>
              </a:rPr>
              <a:t>Gương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phẳng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mặt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phẳng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nhẵn</a:t>
            </a:r>
            <a:r>
              <a:rPr lang="en-US" altLang="en-US" sz="2400" b="1" dirty="0">
                <a:solidFill>
                  <a:srgbClr val="FF0000"/>
                </a:solidFill>
                <a:latin typeface="Times New Roman" panose="02020603050405020304" pitchFamily="18" charset="0"/>
                <a:cs typeface="Times New Roman" panose="02020603050405020304" pitchFamily="18" charset="0"/>
              </a:rPr>
              <a:t> , </a:t>
            </a:r>
            <a:r>
              <a:rPr lang="en-US" altLang="en-US" sz="2400" b="1" dirty="0" err="1">
                <a:solidFill>
                  <a:srgbClr val="FF0000"/>
                </a:solidFill>
                <a:latin typeface="Times New Roman" panose="02020603050405020304" pitchFamily="18" charset="0"/>
                <a:cs typeface="Times New Roman" panose="02020603050405020304" pitchFamily="18" charset="0"/>
              </a:rPr>
              <a:t>bóng</a:t>
            </a:r>
            <a:r>
              <a:rPr lang="en-US" altLang="en-US" sz="2400" b="1" dirty="0">
                <a:solidFill>
                  <a:srgbClr val="FF0000"/>
                </a:solidFill>
                <a:latin typeface="Times New Roman" panose="02020603050405020304" pitchFamily="18" charset="0"/>
                <a:cs typeface="Times New Roman" panose="02020603050405020304" pitchFamily="18" charset="0"/>
              </a:rPr>
              <a:t>. </a:t>
            </a:r>
          </a:p>
        </p:txBody>
      </p:sp>
      <p:sp>
        <p:nvSpPr>
          <p:cNvPr id="7" name="Rectangle 5"/>
          <p:cNvSpPr>
            <a:spLocks noChangeArrowheads="1"/>
          </p:cNvSpPr>
          <p:nvPr/>
        </p:nvSpPr>
        <p:spPr bwMode="auto">
          <a:xfrm>
            <a:off x="914400" y="762000"/>
            <a:ext cx="229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i="1">
                <a:latin typeface="Times New Roman" panose="02020603050405020304" pitchFamily="18" charset="0"/>
                <a:cs typeface="Times New Roman" panose="02020603050405020304" pitchFamily="18" charset="0"/>
              </a:rPr>
              <a:t>Dùng để làm gì?</a:t>
            </a:r>
          </a:p>
        </p:txBody>
      </p:sp>
      <p:sp>
        <p:nvSpPr>
          <p:cNvPr id="8" name="Rectangle 5"/>
          <p:cNvSpPr>
            <a:spLocks noChangeArrowheads="1"/>
          </p:cNvSpPr>
          <p:nvPr/>
        </p:nvSpPr>
        <p:spPr bwMode="auto">
          <a:xfrm>
            <a:off x="609600" y="730250"/>
            <a:ext cx="8321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soi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gương</a:t>
            </a:r>
            <a:r>
              <a:rPr lang="en-US" altLang="en-US" sz="2400" b="1" i="1" dirty="0">
                <a:latin typeface="Times New Roman" panose="02020603050405020304" pitchFamily="18" charset="0"/>
                <a:cs typeface="Times New Roman" panose="02020603050405020304" pitchFamily="18" charset="0"/>
              </a:rPr>
              <a:t> ta </a:t>
            </a:r>
            <a:r>
              <a:rPr lang="en-US" altLang="en-US" sz="2400" b="1" i="1" dirty="0" err="1">
                <a:latin typeface="Times New Roman" panose="02020603050405020304" pitchFamily="18" charset="0"/>
                <a:cs typeface="Times New Roman" panose="02020603050405020304" pitchFamily="18" charset="0"/>
              </a:rPr>
              <a:t>thấy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gì</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trong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gương</a:t>
            </a:r>
            <a:r>
              <a:rPr lang="en-US" altLang="en-US" sz="2400" b="1" i="1" dirty="0">
                <a:latin typeface="Times New Roman" panose="02020603050405020304" pitchFamily="18" charset="0"/>
                <a:cs typeface="Times New Roman" panose="02020603050405020304" pitchFamily="18" charset="0"/>
              </a:rPr>
              <a:t>? </a:t>
            </a:r>
          </a:p>
          <a:p>
            <a:pPr algn="just" eaLnBrk="1" hangingPunct="1"/>
            <a:r>
              <a:rPr lang="en-US" altLang="en-US" sz="2400" b="1" i="1" dirty="0" err="1">
                <a:latin typeface="Times New Roman" panose="02020603050405020304" pitchFamily="18" charset="0"/>
                <a:cs typeface="Times New Roman" panose="02020603050405020304" pitchFamily="18" charset="0"/>
              </a:rPr>
              <a:t>Nêu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đặc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điểm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gương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dạng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chất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mặt</a:t>
            </a:r>
            <a:r>
              <a:rPr lang="en-US" altLang="en-US" sz="24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5667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anim calcmode="discrete" valueType="clr">
                                      <p:cBhvr override="childStyle">
                                        <p:cTn id="1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
                                        </p:tgtEl>
                                        <p:attrNameLst>
                                          <p:attrName>fillcolor</p:attrName>
                                        </p:attrNameLst>
                                      </p:cBhvr>
                                      <p:tavLst>
                                        <p:tav tm="0">
                                          <p:val>
                                            <p:clrVal>
                                              <a:schemeClr val="accent2"/>
                                            </p:clrVal>
                                          </p:val>
                                        </p:tav>
                                        <p:tav tm="50000">
                                          <p:val>
                                            <p:clrVal>
                                              <a:schemeClr val="hlink"/>
                                            </p:clrVal>
                                          </p:val>
                                        </p:tav>
                                      </p:tavLst>
                                    </p:anim>
                                    <p:set>
                                      <p:cBhvr>
                                        <p:cTn id="17"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endParaRPr lang="en-US" altLang="en-US"/>
          </a:p>
        </p:txBody>
      </p:sp>
      <p:pic>
        <p:nvPicPr>
          <p:cNvPr id="6" name="Picture 8" descr="soi_guong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733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irr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457200" y="4884738"/>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gọi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ảnh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vật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tạo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bởi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gương</a:t>
            </a:r>
            <a:r>
              <a:rPr lang="en-US" altLang="en-US" sz="2400" b="1"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760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9"/>
                                        </p:tgtEl>
                                        <p:attrNameLst>
                                          <p:attrName>style.visibility</p:attrName>
                                        </p:attrNameLst>
                                      </p:cBhvr>
                                      <p:to>
                                        <p:strVal val="visible"/>
                                      </p:to>
                                    </p:set>
                                    <p:anim calcmode="discrete" valueType="clr">
                                      <p:cBhvr override="childStyle">
                                        <p:cTn id="1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gtEl>
                                        <p:attrNameLst>
                                          <p:attrName>fillcolor</p:attrName>
                                        </p:attrNameLst>
                                      </p:cBhvr>
                                      <p:tavLst>
                                        <p:tav tm="0">
                                          <p:val>
                                            <p:clrVal>
                                              <a:schemeClr val="accent2"/>
                                            </p:clrVal>
                                          </p:val>
                                        </p:tav>
                                        <p:tav tm="50000">
                                          <p:val>
                                            <p:clrVal>
                                              <a:schemeClr val="hlink"/>
                                            </p:clrVal>
                                          </p:val>
                                        </p:tav>
                                      </p:tavLst>
                                    </p:anim>
                                    <p:set>
                                      <p:cBhvr>
                                        <p:cTn id="1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1720</Words>
  <Application>Microsoft Office PowerPoint</Application>
  <PresentationFormat>On-screen Show (4:3)</PresentationFormat>
  <Paragraphs>343</Paragraphs>
  <Slides>47</Slides>
  <Notes>1</Notes>
  <HiddenSlides>0</HiddenSlides>
  <MMClips>19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.VnArial</vt:lpstr>
      <vt:lpstr>.VnArial Narrow</vt:lpstr>
      <vt:lpstr>.VnTime</vt:lpstr>
      <vt:lpstr>.VnTimeH</vt:lpstr>
      <vt:lpstr>Arial</vt:lpstr>
      <vt:lpstr>Calibri</vt:lpstr>
      <vt:lpstr>Century Gothic</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Tiết 35,36,37.Bài 16:  SỰ PHẢN XẠ ÁNH SÁNG</vt:lpstr>
      <vt:lpstr>PowerPoint Presentation</vt:lpstr>
      <vt:lpstr>PowerPoint Presentation</vt:lpstr>
      <vt:lpstr>PowerPoint Presentation</vt:lpstr>
      <vt:lpstr>Mặt hồ nước phẳng lặng</vt:lpstr>
      <vt:lpstr>PowerPoint Presentation</vt:lpstr>
      <vt:lpstr>I. HIỆN TƯỢNG PHẢN XẠ ÁNH SÁNG</vt:lpstr>
      <vt:lpstr>PowerPoint Presentation</vt:lpstr>
      <vt:lpstr>PowerPoint Presentation</vt:lpstr>
      <vt:lpstr>II. ĐỊNH LUẬT PHẢN XẠ ÁNH SÁNG</vt:lpstr>
      <vt:lpstr>HOẠT ĐỘNG NHÓM</vt:lpstr>
      <vt:lpstr>PowerPoint Presentation</vt:lpstr>
      <vt:lpstr>PowerPoint Presentation</vt:lpstr>
      <vt:lpstr>PowerPoint Presentation</vt:lpstr>
      <vt:lpstr>PowerPoint Presentation</vt:lpstr>
      <vt:lpstr>PowerPoint Presentation</vt:lpstr>
      <vt:lpstr>II. ĐỊNH LUẬT PHẢN XẠ ÁNH SÁNG</vt:lpstr>
      <vt:lpstr>Hướng dẫn về nhà </vt:lpstr>
      <vt:lpstr>TIẾT 2</vt:lpstr>
      <vt:lpstr>HOẠT ĐỘNG NHÓM</vt:lpstr>
      <vt:lpstr>PowerPoint Presentation</vt:lpstr>
      <vt:lpstr>Ac- si-mét là nhà khoa học nổi tiếng Hi lạp cách đây 2200 năm.Trong cuộc chiến bảo vệ đất  nước , ông đã dùng 1 loại vũ khí lợi hại để đốt cháy tàu địch mà ko dùng đến lửa, xăng...? Vũ khí  này hoạt như thế nào? </vt:lpstr>
      <vt:lpstr>PowerPoint Presentation</vt:lpstr>
      <vt:lpstr>PowerPoint Presentation</vt:lpstr>
      <vt:lpstr>PowerPoint Presentation</vt:lpstr>
      <vt:lpstr>TIẾT 3</vt:lpstr>
      <vt:lpstr>III. Phản xạ và phản xạ khuếch tán </vt:lpstr>
      <vt:lpstr>Hoạt động nhóm</vt:lpstr>
      <vt:lpstr>III. Phản xạ và phản xạ khuếch tán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lastModifiedBy>Administrator</cp:lastModifiedBy>
  <cp:revision>81</cp:revision>
  <dcterms:created xsi:type="dcterms:W3CDTF">2020-04-21T07:57:46Z</dcterms:created>
  <dcterms:modified xsi:type="dcterms:W3CDTF">2024-03-28T08:35:25Z</dcterms:modified>
</cp:coreProperties>
</file>