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media/audio7.wav" ContentType="audio/wav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3" r:id="rId1"/>
    <p:sldMasterId id="2147483902" r:id="rId2"/>
    <p:sldMasterId id="2147483919" r:id="rId3"/>
  </p:sldMasterIdLst>
  <p:notesMasterIdLst>
    <p:notesMasterId r:id="rId27"/>
  </p:notesMasterIdLst>
  <p:handoutMasterIdLst>
    <p:handoutMasterId r:id="rId28"/>
  </p:handoutMasterIdLst>
  <p:sldIdLst>
    <p:sldId id="256" r:id="rId4"/>
    <p:sldId id="257" r:id="rId5"/>
    <p:sldId id="258" r:id="rId6"/>
    <p:sldId id="1259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12589" r:id="rId15"/>
    <p:sldId id="276" r:id="rId16"/>
    <p:sldId id="365" r:id="rId17"/>
    <p:sldId id="12579" r:id="rId18"/>
    <p:sldId id="12581" r:id="rId19"/>
    <p:sldId id="12582" r:id="rId20"/>
    <p:sldId id="355" r:id="rId21"/>
    <p:sldId id="12583" r:id="rId22"/>
    <p:sldId id="12584" r:id="rId23"/>
    <p:sldId id="12585" r:id="rId24"/>
    <p:sldId id="267" r:id="rId25"/>
    <p:sldId id="26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CFFFF"/>
    <a:srgbClr val="B5DFE7"/>
    <a:srgbClr val="9AA4C1"/>
    <a:srgbClr val="54A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87409" autoAdjust="0"/>
  </p:normalViewPr>
  <p:slideViewPr>
    <p:cSldViewPr snapToGrid="0">
      <p:cViewPr varScale="1">
        <p:scale>
          <a:sx n="64" d="100"/>
          <a:sy n="64" d="100"/>
        </p:scale>
        <p:origin x="912" y="-72"/>
      </p:cViewPr>
      <p:guideLst>
        <p:guide orient="horz" pos="2196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D14C6-FBF2-4380-9FF0-B28B61D21FC8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723D5-2651-4373-80F6-6210EA702A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723D5-2651-4373-80F6-6210EA702AC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83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5723D5-2651-4373-80F6-6210EA702A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556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9A20BF-B6CB-4943-B6A3-45123A274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208A66-53E6-469A-B929-0DC6B252F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963459-85DA-4990-93A5-893BBB0796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1B729-CE15-48D2-84BE-C7A00176A4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94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B85619-232A-4F85-845D-6514C4D89D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16FB55-2E60-4697-B481-B2E4B1FB8B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364BF5-E5BC-435B-A193-3C086B6530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0E97B-F1CB-4204-A776-DD4E1EE4B8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452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9A08D2-C3CB-4EA0-AFB5-57317F8CC7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6FDE11-758C-4739-A3D2-64D5B4F542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9963DF-2C95-4245-BA8D-A8685DDC19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EA4E5-A474-436B-8B2D-3B517CF83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180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3A1E9D8-83DC-42CD-996B-08B3A08FA2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17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D9B2A-67BA-4F40-B28D-1EB59BC822C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556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A4C37E-218E-44A7-81E0-2BF8FC4811E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169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73071D-6471-4A8F-A3B7-9A9A328D51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059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BB78A19-637E-4E97-A26E-9141FEE54C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060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0B2F9-0E0E-4EC3-8834-99A35F3B30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841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F9A5-C3BF-408D-9C9A-69A692A273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946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90FF1-4531-4D51-948A-949BCBFB74C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97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5A07BB-F7BA-4A7A-AE61-410A7A005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FEE57E-D2FD-40AB-ABDD-F127E08682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E4F399-DF84-4566-8279-7C2048139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8964E-774B-4612-AF5F-3C880C1A6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73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DB9D21-6AD6-470F-A737-CC161502CF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567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94F209-3C92-4301-860D-60F6AC98D0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94F209-3C92-4301-860D-60F6AC98D08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9127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501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766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4B10-1BAA-4F86-8112-CC1F1B12384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605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4FC48-8983-47A8-92C7-2826EC2529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903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5658-ECF1-4612-82C7-8D7161FE86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204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5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F22E57-087D-463E-BD7A-8B4AF0C7E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FAF769-74FE-4AF3-9BCF-A78EC8381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46269B-2D51-470A-BAFA-0E08D556B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82B22-B878-4A61-BC2B-9B8888146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440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35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59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75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08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38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334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7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31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7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07B07A-3358-4070-A777-1A8F7A666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0B445-C8CE-436A-8844-0E938FFC5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61E9D-CDEE-4E3F-97E4-CDB75E78F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27E21-D573-4562-8BCE-77C5C1466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15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5D8391-EB40-4680-87E2-C7FA1639A3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492D0D-3209-49E0-977C-A443248D74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29C956-9C61-4F9C-AD11-CA5349E74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4A466-0753-403D-B7DC-2751D5896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6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017EBC-5301-4AD7-8DAA-3FAB54FA9A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DA5F93-6710-4B3B-A4D6-9D43500F4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A1DAA4-C004-4E3B-8C32-77CCCE91F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A364F-36F8-4970-A477-15A987BD9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20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AD6D24D-1B58-4FFB-A77C-D92904358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34FE77B-6F99-4AD9-A5ED-718E29B8F1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ADA8FDA-7336-48A4-8B3F-A6F8B7EBC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87AAE-961B-4239-9830-A88B805EA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31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61DA57-AD63-439C-904E-D710F118A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8B866-1F51-43F4-B024-D12F6027E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FC99E4-6771-4763-BDD6-9DB939158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3A9C6-3381-4901-97F7-9623957D81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37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45CE56-A90A-440A-A1FC-EC7096AB7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7AC835-8EA2-45D6-B73C-47B5DB74E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B704A-1B8B-4596-B2A6-EB3A3D0B5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F824F-580E-4AA7-BE35-993B552AE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91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916829E-F409-480B-9B67-DBF8338D8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C95159-D864-4904-B73C-836DD0549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3B78DA-6C33-46BD-8F5F-AC67058AE6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1F9AED-466F-45C8-B77A-A70EA2BDBAC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C1B9BB7-2EC4-475C-BB66-E5EE452C23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E777FB6-0AD0-4F4B-8F33-14F85BD58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09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34B10-1BAA-4F86-8112-CC1F1B123847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620D2FB-AB3F-4652-A92E-B20259EF7F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97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1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5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6.gif"/><Relationship Id="rId18" Type="http://schemas.openxmlformats.org/officeDocument/2006/relationships/image" Target="../media/image31.gif"/><Relationship Id="rId3" Type="http://schemas.openxmlformats.org/officeDocument/2006/relationships/audio" Target="../media/media1.WAV"/><Relationship Id="rId21" Type="http://schemas.openxmlformats.org/officeDocument/2006/relationships/image" Target="../media/image34.png"/><Relationship Id="rId7" Type="http://schemas.openxmlformats.org/officeDocument/2006/relationships/slide" Target="slide2.xml"/><Relationship Id="rId12" Type="http://schemas.openxmlformats.org/officeDocument/2006/relationships/image" Target="../media/image25.gif"/><Relationship Id="rId17" Type="http://schemas.openxmlformats.org/officeDocument/2006/relationships/image" Target="../media/image30.gif"/><Relationship Id="rId2" Type="http://schemas.microsoft.com/office/2007/relationships/media" Target="../media/media1.WAV"/><Relationship Id="rId16" Type="http://schemas.openxmlformats.org/officeDocument/2006/relationships/image" Target="../media/image29.gif"/><Relationship Id="rId20" Type="http://schemas.openxmlformats.org/officeDocument/2006/relationships/image" Target="../media/image33.gif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24.gi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28.gif"/><Relationship Id="rId10" Type="http://schemas.openxmlformats.org/officeDocument/2006/relationships/image" Target="../media/image23.gif"/><Relationship Id="rId19" Type="http://schemas.openxmlformats.org/officeDocument/2006/relationships/image" Target="../media/image32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22.png"/><Relationship Id="rId1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5.wav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audio" Target="../media/audio8.wav"/><Relationship Id="rId11" Type="http://schemas.openxmlformats.org/officeDocument/2006/relationships/image" Target="../media/image39.gif"/><Relationship Id="rId5" Type="http://schemas.openxmlformats.org/officeDocument/2006/relationships/audio" Target="../media/audio7.wav"/><Relationship Id="rId10" Type="http://schemas.openxmlformats.org/officeDocument/2006/relationships/image" Target="../media/image38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5.wav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audio" Target="../media/audio8.wav"/><Relationship Id="rId11" Type="http://schemas.openxmlformats.org/officeDocument/2006/relationships/image" Target="../media/image39.gif"/><Relationship Id="rId5" Type="http://schemas.openxmlformats.org/officeDocument/2006/relationships/audio" Target="../media/audio7.wav"/><Relationship Id="rId10" Type="http://schemas.openxmlformats.org/officeDocument/2006/relationships/image" Target="../media/image38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5.wav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10" Type="http://schemas.openxmlformats.org/officeDocument/2006/relationships/image" Target="../media/image39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5.wav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audio" Target="../media/audio8.wav"/><Relationship Id="rId11" Type="http://schemas.openxmlformats.org/officeDocument/2006/relationships/image" Target="../media/image39.gif"/><Relationship Id="rId5" Type="http://schemas.openxmlformats.org/officeDocument/2006/relationships/audio" Target="../media/audio7.wav"/><Relationship Id="rId10" Type="http://schemas.openxmlformats.org/officeDocument/2006/relationships/image" Target="../media/image38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5.wav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6" Type="http://schemas.openxmlformats.org/officeDocument/2006/relationships/audio" Target="../media/audio8.wav"/><Relationship Id="rId11" Type="http://schemas.openxmlformats.org/officeDocument/2006/relationships/image" Target="../media/image39.gif"/><Relationship Id="rId5" Type="http://schemas.openxmlformats.org/officeDocument/2006/relationships/audio" Target="../media/audio7.wav"/><Relationship Id="rId10" Type="http://schemas.openxmlformats.org/officeDocument/2006/relationships/image" Target="../media/image38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8.wav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audio" Target="../media/audio7.wav"/><Relationship Id="rId11" Type="http://schemas.openxmlformats.org/officeDocument/2006/relationships/image" Target="../media/image39.gif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5.wav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audio" Target="../media/audio8.wav"/><Relationship Id="rId11" Type="http://schemas.openxmlformats.org/officeDocument/2006/relationships/image" Target="../media/image39.gif"/><Relationship Id="rId5" Type="http://schemas.openxmlformats.org/officeDocument/2006/relationships/audio" Target="../media/audio7.wav"/><Relationship Id="rId10" Type="http://schemas.openxmlformats.org/officeDocument/2006/relationships/image" Target="../media/image38.gif"/><Relationship Id="rId4" Type="http://schemas.openxmlformats.org/officeDocument/2006/relationships/audio" Target="../media/audio6.wav"/><Relationship Id="rId9" Type="http://schemas.openxmlformats.org/officeDocument/2006/relationships/audio" Target="../media/audio9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2.xml"/><Relationship Id="rId7" Type="http://schemas.openxmlformats.org/officeDocument/2006/relationships/audio" Target="../media/audio8.wav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openxmlformats.org/officeDocument/2006/relationships/audio" Target="../media/audio7.wav"/><Relationship Id="rId11" Type="http://schemas.openxmlformats.org/officeDocument/2006/relationships/image" Target="../media/image39.gif"/><Relationship Id="rId5" Type="http://schemas.openxmlformats.org/officeDocument/2006/relationships/audio" Target="../media/audio6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1.png"/><Relationship Id="rId5" Type="http://schemas.openxmlformats.org/officeDocument/2006/relationships/image" Target="../media/image25.sv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64.svg"/><Relationship Id="rId18" Type="http://schemas.openxmlformats.org/officeDocument/2006/relationships/image" Target="../media/image50.png"/><Relationship Id="rId3" Type="http://schemas.openxmlformats.org/officeDocument/2006/relationships/image" Target="../media/image54.svg"/><Relationship Id="rId21" Type="http://schemas.openxmlformats.org/officeDocument/2006/relationships/image" Target="../media/image72.svg"/><Relationship Id="rId7" Type="http://schemas.openxmlformats.org/officeDocument/2006/relationships/image" Target="../media/image58.svg"/><Relationship Id="rId12" Type="http://schemas.openxmlformats.org/officeDocument/2006/relationships/image" Target="../media/image47.png"/><Relationship Id="rId17" Type="http://schemas.openxmlformats.org/officeDocument/2006/relationships/image" Target="../media/image68.svg"/><Relationship Id="rId2" Type="http://schemas.openxmlformats.org/officeDocument/2006/relationships/image" Target="../media/image42.png"/><Relationship Id="rId16" Type="http://schemas.openxmlformats.org/officeDocument/2006/relationships/image" Target="../media/image49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4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5" Type="http://schemas.openxmlformats.org/officeDocument/2006/relationships/image" Target="../media/image66.svg"/><Relationship Id="rId23" Type="http://schemas.openxmlformats.org/officeDocument/2006/relationships/image" Target="../media/image74.svg"/><Relationship Id="rId10" Type="http://schemas.openxmlformats.org/officeDocument/2006/relationships/image" Target="../media/image46.png"/><Relationship Id="rId19" Type="http://schemas.openxmlformats.org/officeDocument/2006/relationships/image" Target="../media/image70.svg"/><Relationship Id="rId4" Type="http://schemas.openxmlformats.org/officeDocument/2006/relationships/image" Target="../media/image43.png"/><Relationship Id="rId9" Type="http://schemas.openxmlformats.org/officeDocument/2006/relationships/image" Target="../media/image60.svg"/><Relationship Id="rId14" Type="http://schemas.openxmlformats.org/officeDocument/2006/relationships/image" Target="../media/image48.png"/><Relationship Id="rId22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5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2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3490" y="2970143"/>
            <a:ext cx="10625021" cy="1888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467"/>
              </a:lnSpc>
            </a:pPr>
            <a:r>
              <a:rPr lang="en-US" sz="5334" b="1" spc="107" dirty="0">
                <a:solidFill>
                  <a:srgbClr val="202020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TÍNH THEO PHƯƠNG TRÌNH HÓA HỌC</a:t>
            </a:r>
          </a:p>
        </p:txBody>
      </p:sp>
      <p:sp>
        <p:nvSpPr>
          <p:cNvPr id="3" name="Freeform 3"/>
          <p:cNvSpPr/>
          <p:nvPr/>
        </p:nvSpPr>
        <p:spPr>
          <a:xfrm>
            <a:off x="9739563" y="4735015"/>
            <a:ext cx="3394635" cy="3394635"/>
          </a:xfrm>
          <a:custGeom>
            <a:avLst/>
            <a:gdLst/>
            <a:ahLst/>
            <a:cxnLst/>
            <a:rect l="l" t="t" r="r" b="b"/>
            <a:pathLst>
              <a:path w="5091953" h="5091953">
                <a:moveTo>
                  <a:pt x="0" y="0"/>
                </a:moveTo>
                <a:lnTo>
                  <a:pt x="5091953" y="0"/>
                </a:lnTo>
                <a:lnTo>
                  <a:pt x="5091953" y="5091952"/>
                </a:lnTo>
                <a:lnTo>
                  <a:pt x="0" y="509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9654897">
            <a:off x="-770822" y="662184"/>
            <a:ext cx="3165361" cy="1582680"/>
          </a:xfrm>
          <a:custGeom>
            <a:avLst/>
            <a:gdLst/>
            <a:ahLst/>
            <a:cxnLst/>
            <a:rect l="l" t="t" r="r" b="b"/>
            <a:pathLst>
              <a:path w="4748041" h="2374020">
                <a:moveTo>
                  <a:pt x="0" y="0"/>
                </a:moveTo>
                <a:lnTo>
                  <a:pt x="4748041" y="0"/>
                </a:lnTo>
                <a:lnTo>
                  <a:pt x="4748041" y="2374020"/>
                </a:lnTo>
                <a:lnTo>
                  <a:pt x="0" y="23740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286266" y="-549995"/>
            <a:ext cx="2471590" cy="2471590"/>
          </a:xfrm>
          <a:custGeom>
            <a:avLst/>
            <a:gdLst/>
            <a:ahLst/>
            <a:cxnLst/>
            <a:rect l="l" t="t" r="r" b="b"/>
            <a:pathLst>
              <a:path w="3707385" h="3707385">
                <a:moveTo>
                  <a:pt x="0" y="0"/>
                </a:moveTo>
                <a:lnTo>
                  <a:pt x="3707385" y="0"/>
                </a:lnTo>
                <a:lnTo>
                  <a:pt x="3707385" y="3707386"/>
                </a:lnTo>
                <a:lnTo>
                  <a:pt x="0" y="37073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5400000">
            <a:off x="176606" y="-509043"/>
            <a:ext cx="2389685" cy="2389685"/>
          </a:xfrm>
          <a:custGeom>
            <a:avLst/>
            <a:gdLst/>
            <a:ahLst/>
            <a:cxnLst/>
            <a:rect l="l" t="t" r="r" b="b"/>
            <a:pathLst>
              <a:path w="3584528" h="3584528">
                <a:moveTo>
                  <a:pt x="0" y="0"/>
                </a:moveTo>
                <a:lnTo>
                  <a:pt x="3584528" y="0"/>
                </a:lnTo>
                <a:lnTo>
                  <a:pt x="3584528" y="3584528"/>
                </a:lnTo>
                <a:lnTo>
                  <a:pt x="0" y="35845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997158" y="5301208"/>
            <a:ext cx="2389685" cy="2389685"/>
          </a:xfrm>
          <a:custGeom>
            <a:avLst/>
            <a:gdLst/>
            <a:ahLst/>
            <a:cxnLst/>
            <a:rect l="l" t="t" r="r" b="b"/>
            <a:pathLst>
              <a:path w="3584528" h="3584528">
                <a:moveTo>
                  <a:pt x="0" y="0"/>
                </a:moveTo>
                <a:lnTo>
                  <a:pt x="3584528" y="0"/>
                </a:lnTo>
                <a:lnTo>
                  <a:pt x="3584528" y="3584528"/>
                </a:lnTo>
                <a:lnTo>
                  <a:pt x="0" y="35845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-1111628" y="5206860"/>
            <a:ext cx="3302281" cy="3302281"/>
            <a:chOff x="0" y="0"/>
            <a:chExt cx="1708150" cy="17081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DBE1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716251" y="1968162"/>
            <a:ext cx="2759499" cy="580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34"/>
              </a:lnSpc>
            </a:pPr>
            <a:r>
              <a:rPr lang="en-US" sz="4334" b="1" spc="195" dirty="0">
                <a:solidFill>
                  <a:srgbClr val="DC3C4D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BÀI 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7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383136">
            <a:off x="3758811" y="3801444"/>
            <a:ext cx="4088292" cy="650082"/>
            <a:chOff x="0" y="0"/>
            <a:chExt cx="3594100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5F5E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4217438" y="6217675"/>
            <a:ext cx="7470461" cy="640325"/>
          </a:xfrm>
          <a:custGeom>
            <a:avLst/>
            <a:gdLst/>
            <a:ahLst/>
            <a:cxnLst/>
            <a:rect l="l" t="t" r="r" b="b"/>
            <a:pathLst>
              <a:path w="11205691" h="960488">
                <a:moveTo>
                  <a:pt x="0" y="0"/>
                </a:moveTo>
                <a:lnTo>
                  <a:pt x="11205691" y="0"/>
                </a:lnTo>
                <a:lnTo>
                  <a:pt x="11205691" y="960488"/>
                </a:lnTo>
                <a:lnTo>
                  <a:pt x="0" y="960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5957808" y="3452368"/>
            <a:ext cx="3989722" cy="1080550"/>
          </a:xfrm>
          <a:custGeom>
            <a:avLst/>
            <a:gdLst/>
            <a:ahLst/>
            <a:cxnLst/>
            <a:rect l="l" t="t" r="r" b="b"/>
            <a:pathLst>
              <a:path w="5984583" h="1620825">
                <a:moveTo>
                  <a:pt x="0" y="0"/>
                </a:moveTo>
                <a:lnTo>
                  <a:pt x="5984583" y="0"/>
                </a:lnTo>
                <a:lnTo>
                  <a:pt x="5984583" y="1620825"/>
                </a:lnTo>
                <a:lnTo>
                  <a:pt x="0" y="1620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0769" y="2036319"/>
            <a:ext cx="5490237" cy="5146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800"/>
              </a:lnSpc>
            </a:pP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Câu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1: Khi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nung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nóng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smtClean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KClO</a:t>
            </a:r>
            <a:r>
              <a:rPr lang="en-US" sz="2000" spc="40" baseline="-25000" dirty="0" smtClean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3</a:t>
            </a:r>
            <a:r>
              <a:rPr lang="en-US" sz="2000" spc="40" dirty="0" smtClean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xảy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ra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phản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ứng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hoá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học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sau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(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phản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ứng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nhiệt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phân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): </a:t>
            </a:r>
          </a:p>
          <a:p>
            <a:pPr defTabSz="609630">
              <a:lnSpc>
                <a:spcPts val="2800"/>
              </a:lnSpc>
            </a:pP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smtClean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2KClO</a:t>
            </a:r>
            <a:r>
              <a:rPr lang="en-US" sz="2000" spc="40" baseline="-25000" dirty="0" smtClean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3</a:t>
            </a:r>
            <a:r>
              <a:rPr lang="en-US" sz="2000" spc="40" dirty="0" smtClean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→t0  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2KCl + </a:t>
            </a:r>
            <a:r>
              <a:rPr lang="en-US" sz="2000" spc="40" dirty="0" smtClean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3O</a:t>
            </a:r>
            <a:r>
              <a:rPr lang="en-US" sz="2000" spc="40" baseline="-25000" dirty="0" smtClean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endParaRPr lang="en-US" sz="2000" spc="40" dirty="0">
              <a:solidFill>
                <a:srgbClr val="F5F5E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defTabSz="609630">
              <a:lnSpc>
                <a:spcPts val="2800"/>
              </a:lnSpc>
            </a:pP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Biết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rằng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hiệu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suất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phản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ứng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nhỏ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hơn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100%.</a:t>
            </a:r>
          </a:p>
          <a:p>
            <a:pPr defTabSz="609630">
              <a:lnSpc>
                <a:spcPts val="2800"/>
              </a:lnSpc>
            </a:pP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Hãy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chọn các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từ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cụm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từ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(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lớn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hơn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,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nhỏ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hơn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,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bằng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)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phù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hợp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với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nội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dung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còn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thiếu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trong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các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câu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sau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đây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:</a:t>
            </a:r>
          </a:p>
          <a:p>
            <a:pPr defTabSz="609630">
              <a:lnSpc>
                <a:spcPts val="2800"/>
              </a:lnSpc>
            </a:pP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- Khi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nhiệt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phân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1 mol KClO3 thì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thu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được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số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mol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smtClean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O</a:t>
            </a:r>
            <a:r>
              <a:rPr lang="en-US" sz="2000" spc="40" baseline="-25000" dirty="0" smtClean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r>
              <a:rPr lang="en-US" sz="2000" spc="40" dirty="0" smtClean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   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...(1)...    1,5 mol.</a:t>
            </a:r>
          </a:p>
          <a:p>
            <a:pPr defTabSz="609630">
              <a:lnSpc>
                <a:spcPts val="2800"/>
              </a:lnSpc>
            </a:pP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- Để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thu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được 0,3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mol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smtClean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O</a:t>
            </a:r>
            <a:r>
              <a:rPr lang="en-US" sz="2000" spc="40" baseline="-25000" dirty="0" smtClean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r>
              <a:rPr lang="en-US" sz="2000" spc="40" dirty="0" smtClean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thì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cần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số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mol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smtClean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KClO</a:t>
            </a:r>
            <a:r>
              <a:rPr lang="en-US" sz="2000" spc="40" baseline="-25000" dirty="0" smtClean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3</a:t>
            </a:r>
            <a:r>
              <a:rPr lang="en-US" sz="2000" spc="40" dirty="0" smtClean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    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... (2)...     0,2 mol.</a:t>
            </a:r>
          </a:p>
          <a:p>
            <a:pPr defTabSz="609630">
              <a:lnSpc>
                <a:spcPts val="3247"/>
              </a:lnSpc>
            </a:pPr>
            <a:r>
              <a:rPr lang="en-US" sz="2319" spc="46" dirty="0">
                <a:solidFill>
                  <a:srgbClr val="D8D0A8"/>
                </a:solidFill>
                <a:latin typeface="Josefin Sans"/>
                <a:ea typeface="Josefin Sans"/>
                <a:cs typeface="Josefin Sans"/>
                <a:sym typeface="Josefin Sans"/>
              </a:rPr>
              <a:t>Ø</a:t>
            </a:r>
            <a:r>
              <a:rPr lang="en-US" sz="2319" b="1" i="1" spc="46" dirty="0">
                <a:solidFill>
                  <a:srgbClr val="D8D0A8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(1) </a:t>
            </a:r>
            <a:r>
              <a:rPr lang="en-US" sz="2319" b="1" i="1" spc="46" dirty="0" err="1">
                <a:solidFill>
                  <a:srgbClr val="D8D0A8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nhỏ</a:t>
            </a:r>
            <a:r>
              <a:rPr lang="en-US" sz="2319" b="1" i="1" spc="46" dirty="0">
                <a:solidFill>
                  <a:srgbClr val="D8D0A8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 </a:t>
            </a:r>
            <a:r>
              <a:rPr lang="en-US" sz="2319" b="1" i="1" spc="46" dirty="0" err="1">
                <a:solidFill>
                  <a:srgbClr val="D8D0A8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hơn</a:t>
            </a:r>
            <a:endParaRPr lang="en-US" sz="2319" b="1" i="1" spc="46" dirty="0">
              <a:solidFill>
                <a:srgbClr val="D8D0A8"/>
              </a:solidFill>
              <a:latin typeface="Josefin Sans Bold Italics"/>
              <a:ea typeface="Josefin Sans Bold Italics"/>
              <a:cs typeface="Josefin Sans Bold Italics"/>
              <a:sym typeface="Josefin Sans Bold Italics"/>
            </a:endParaRPr>
          </a:p>
          <a:p>
            <a:pPr defTabSz="609630">
              <a:lnSpc>
                <a:spcPts val="3247"/>
              </a:lnSpc>
            </a:pPr>
            <a:r>
              <a:rPr lang="en-US" sz="2319" spc="46" dirty="0">
                <a:solidFill>
                  <a:srgbClr val="D8D0A8"/>
                </a:solidFill>
                <a:latin typeface="Josefin Sans"/>
                <a:ea typeface="Josefin Sans"/>
                <a:cs typeface="Josefin Sans"/>
                <a:sym typeface="Josefin Sans"/>
              </a:rPr>
              <a:t>Ø</a:t>
            </a:r>
            <a:r>
              <a:rPr lang="en-US" sz="2319" b="1" i="1" spc="46" dirty="0">
                <a:solidFill>
                  <a:srgbClr val="D8D0A8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(2) </a:t>
            </a:r>
            <a:r>
              <a:rPr lang="en-US" sz="2319" b="1" i="1" spc="46" dirty="0" err="1">
                <a:solidFill>
                  <a:srgbClr val="D8D0A8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lớn</a:t>
            </a:r>
            <a:r>
              <a:rPr lang="en-US" sz="2319" b="1" i="1" spc="46" dirty="0">
                <a:solidFill>
                  <a:srgbClr val="D8D0A8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 </a:t>
            </a:r>
            <a:r>
              <a:rPr lang="en-US" sz="2319" b="1" i="1" spc="46" dirty="0" err="1">
                <a:solidFill>
                  <a:srgbClr val="D8D0A8"/>
                </a:solidFill>
                <a:latin typeface="Josefin Sans Bold Italics"/>
                <a:ea typeface="Josefin Sans Bold Italics"/>
                <a:cs typeface="Josefin Sans Bold Italics"/>
                <a:sym typeface="Josefin Sans Bold Italics"/>
              </a:rPr>
              <a:t>hơn</a:t>
            </a:r>
            <a:endParaRPr lang="en-US" sz="2319" b="1" i="1" spc="46" dirty="0">
              <a:solidFill>
                <a:srgbClr val="D8D0A8"/>
              </a:solidFill>
              <a:latin typeface="Josefin Sans Bold Italics"/>
              <a:ea typeface="Josefin Sans Bold Italics"/>
              <a:cs typeface="Josefin Sans Bold Italics"/>
              <a:sym typeface="Josefin Sans Bold Italics"/>
            </a:endParaRPr>
          </a:p>
          <a:p>
            <a:pPr defTabSz="609630">
              <a:lnSpc>
                <a:spcPts val="3247"/>
              </a:lnSpc>
            </a:pPr>
            <a:endParaRPr lang="en-US" sz="2319" b="1" i="1" spc="46" dirty="0">
              <a:solidFill>
                <a:srgbClr val="D8D0A8"/>
              </a:solidFill>
              <a:latin typeface="Josefin Sans Bold Italics"/>
              <a:ea typeface="Josefin Sans Bold Italics"/>
              <a:cs typeface="Josefin Sans Bold Italics"/>
              <a:sym typeface="Josefin Sans Bold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49634" y="1300828"/>
            <a:ext cx="9397927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94"/>
              </a:lnSpc>
            </a:pPr>
            <a:r>
              <a:rPr lang="en-US" sz="4267">
                <a:solidFill>
                  <a:srgbClr val="F5F5EF"/>
                </a:solidFill>
                <a:latin typeface="Paytone One"/>
                <a:ea typeface="Paytone One"/>
                <a:cs typeface="Paytone One"/>
                <a:sym typeface="Paytone One"/>
              </a:rPr>
              <a:t>Phiếu học tập 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0" y="538964"/>
            <a:ext cx="2810941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400"/>
              </a:lnSpc>
            </a:pPr>
            <a:r>
              <a:rPr lang="en-US" sz="1000" b="1" spc="150">
                <a:solidFill>
                  <a:srgbClr val="F5F5EF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KHOA HỌC TỰ NHIÊN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896545"/>
            <a:ext cx="12192000" cy="362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6"/>
              </a:lnSpc>
            </a:pPr>
            <a:r>
              <a:rPr lang="en-US" sz="2666" spc="119">
                <a:solidFill>
                  <a:srgbClr val="D8D0A8"/>
                </a:solidFill>
                <a:latin typeface="Josefin Sans"/>
                <a:ea typeface="Josefin Sans"/>
                <a:cs typeface="Josefin Sans"/>
                <a:sym typeface="Josefin Sans"/>
              </a:rPr>
              <a:t>HIỆU SUẤT PHẢN ỨNG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96000" y="2036318"/>
            <a:ext cx="6095753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800"/>
              </a:lnSpc>
            </a:pP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Câu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2: Nung 10 gam calcium carbonate (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thành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phấn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chính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của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đá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vôi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),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thu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được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khí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carbon dioxide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và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m gam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vôi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sống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.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Giả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thiết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hiệu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suất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phản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ứng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là 80%,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xác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định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m.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57808" y="4658614"/>
            <a:ext cx="6095753" cy="1525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800"/>
              </a:lnSpc>
            </a:pP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•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Khối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lượng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của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oxide CaO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thu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được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theo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lý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000" spc="40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thuyết</a:t>
            </a:r>
            <a:r>
              <a:rPr lang="en-US" sz="2000" spc="40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là: </a:t>
            </a:r>
          </a:p>
          <a:p>
            <a:pPr defTabSz="609630">
              <a:lnSpc>
                <a:spcPts val="3247"/>
              </a:lnSpc>
            </a:pP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mCaO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=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n.M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= 0,1.56 = 5,6 gam</a:t>
            </a:r>
          </a:p>
          <a:p>
            <a:pPr defTabSz="609630">
              <a:lnSpc>
                <a:spcPts val="3247"/>
              </a:lnSpc>
            </a:pP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•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Khối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lượng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của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oxide CaO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thu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được là: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0084" y="1"/>
            <a:ext cx="13992169" cy="7508311"/>
            <a:chOff x="0" y="0"/>
            <a:chExt cx="27984337" cy="15016622"/>
          </a:xfrm>
        </p:grpSpPr>
        <p:sp>
          <p:nvSpPr>
            <p:cNvPr id="3" name="Freeform 3"/>
            <p:cNvSpPr/>
            <p:nvPr/>
          </p:nvSpPr>
          <p:spPr>
            <a:xfrm rot="-5400000">
              <a:off x="622042" y="6331282"/>
              <a:ext cx="8063297" cy="9307382"/>
            </a:xfrm>
            <a:custGeom>
              <a:avLst/>
              <a:gdLst/>
              <a:ahLst/>
              <a:cxnLst/>
              <a:rect l="l" t="t" r="r" b="b"/>
              <a:pathLst>
                <a:path w="8063297" h="9307382">
                  <a:moveTo>
                    <a:pt x="0" y="0"/>
                  </a:moveTo>
                  <a:lnTo>
                    <a:pt x="8063298" y="0"/>
                  </a:lnTo>
                  <a:lnTo>
                    <a:pt x="8063298" y="9307383"/>
                  </a:lnTo>
                  <a:lnTo>
                    <a:pt x="0" y="9307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0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l="-16656" b="-1063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267720" y="-1145763"/>
              <a:ext cx="6992870" cy="9284395"/>
            </a:xfrm>
            <a:custGeom>
              <a:avLst/>
              <a:gdLst/>
              <a:ahLst/>
              <a:cxnLst/>
              <a:rect l="l" t="t" r="r" b="b"/>
              <a:pathLst>
                <a:path w="6992870" h="9284395">
                  <a:moveTo>
                    <a:pt x="0" y="0"/>
                  </a:moveTo>
                  <a:lnTo>
                    <a:pt x="6992870" y="0"/>
                  </a:lnTo>
                  <a:lnTo>
                    <a:pt x="6992870" y="9284396"/>
                  </a:lnTo>
                  <a:lnTo>
                    <a:pt x="0" y="9284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0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t="-1313" r="-34513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9923117" y="6331282"/>
              <a:ext cx="8063297" cy="9307382"/>
            </a:xfrm>
            <a:custGeom>
              <a:avLst/>
              <a:gdLst/>
              <a:ahLst/>
              <a:cxnLst/>
              <a:rect l="l" t="t" r="r" b="b"/>
              <a:pathLst>
                <a:path w="8063297" h="9307382">
                  <a:moveTo>
                    <a:pt x="0" y="0"/>
                  </a:moveTo>
                  <a:lnTo>
                    <a:pt x="8063298" y="0"/>
                  </a:lnTo>
                  <a:lnTo>
                    <a:pt x="8063298" y="9307383"/>
                  </a:lnTo>
                  <a:lnTo>
                    <a:pt x="0" y="9307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0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l="-16656" b="-1063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10568794" y="-1145763"/>
              <a:ext cx="6992870" cy="9284395"/>
            </a:xfrm>
            <a:custGeom>
              <a:avLst/>
              <a:gdLst/>
              <a:ahLst/>
              <a:cxnLst/>
              <a:rect l="l" t="t" r="r" b="b"/>
              <a:pathLst>
                <a:path w="6992870" h="9284395">
                  <a:moveTo>
                    <a:pt x="0" y="0"/>
                  </a:moveTo>
                  <a:lnTo>
                    <a:pt x="6992871" y="0"/>
                  </a:lnTo>
                  <a:lnTo>
                    <a:pt x="6992871" y="9284396"/>
                  </a:lnTo>
                  <a:lnTo>
                    <a:pt x="0" y="9284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0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t="-1313" r="-34513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rot="-5400000">
              <a:off x="19200027" y="6331282"/>
              <a:ext cx="8063297" cy="9307382"/>
            </a:xfrm>
            <a:custGeom>
              <a:avLst/>
              <a:gdLst/>
              <a:ahLst/>
              <a:cxnLst/>
              <a:rect l="l" t="t" r="r" b="b"/>
              <a:pathLst>
                <a:path w="8063297" h="9307382">
                  <a:moveTo>
                    <a:pt x="0" y="0"/>
                  </a:moveTo>
                  <a:lnTo>
                    <a:pt x="8063298" y="0"/>
                  </a:lnTo>
                  <a:lnTo>
                    <a:pt x="8063298" y="9307383"/>
                  </a:lnTo>
                  <a:lnTo>
                    <a:pt x="0" y="9307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0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l="-16656" b="-1063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 rot="-5400000">
              <a:off x="19845705" y="-1145763"/>
              <a:ext cx="6992870" cy="9284395"/>
            </a:xfrm>
            <a:custGeom>
              <a:avLst/>
              <a:gdLst/>
              <a:ahLst/>
              <a:cxnLst/>
              <a:rect l="l" t="t" r="r" b="b"/>
              <a:pathLst>
                <a:path w="6992870" h="9284395">
                  <a:moveTo>
                    <a:pt x="0" y="0"/>
                  </a:moveTo>
                  <a:lnTo>
                    <a:pt x="6992870" y="0"/>
                  </a:lnTo>
                  <a:lnTo>
                    <a:pt x="6992870" y="9284396"/>
                  </a:lnTo>
                  <a:lnTo>
                    <a:pt x="0" y="9284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0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t="-1313" r="-34513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0" y="325967"/>
            <a:ext cx="12192000" cy="362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6"/>
              </a:lnSpc>
            </a:pPr>
            <a:r>
              <a:rPr lang="en-US" sz="2666" spc="119">
                <a:solidFill>
                  <a:srgbClr val="FF3131"/>
                </a:solidFill>
                <a:latin typeface="Josefin Sans"/>
                <a:ea typeface="Josefin Sans"/>
                <a:cs typeface="Josefin Sans"/>
                <a:sym typeface="Josefin Sans"/>
              </a:rPr>
              <a:t>HIỆU SUẤT PHẢN ỨNG</a:t>
            </a:r>
          </a:p>
        </p:txBody>
      </p:sp>
      <p:sp>
        <p:nvSpPr>
          <p:cNvPr id="10" name="Freeform 10"/>
          <p:cNvSpPr/>
          <p:nvPr/>
        </p:nvSpPr>
        <p:spPr>
          <a:xfrm>
            <a:off x="463528" y="1445116"/>
            <a:ext cx="1723643" cy="1723643"/>
          </a:xfrm>
          <a:custGeom>
            <a:avLst/>
            <a:gdLst/>
            <a:ahLst/>
            <a:cxnLst/>
            <a:rect l="l" t="t" r="r" b="b"/>
            <a:pathLst>
              <a:path w="2585465" h="2585465">
                <a:moveTo>
                  <a:pt x="0" y="0"/>
                </a:moveTo>
                <a:lnTo>
                  <a:pt x="2585465" y="0"/>
                </a:lnTo>
                <a:lnTo>
                  <a:pt x="2585465" y="2585465"/>
                </a:lnTo>
                <a:lnTo>
                  <a:pt x="0" y="2585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16789" y="1893764"/>
            <a:ext cx="121712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374"/>
              </a:lnSpc>
              <a:spcBef>
                <a:spcPct val="0"/>
              </a:spcBef>
            </a:pPr>
            <a:r>
              <a:rPr lang="en-US" sz="3067">
                <a:solidFill>
                  <a:srgbClr val="FDFDFD"/>
                </a:solidFill>
                <a:latin typeface="Paytone One"/>
                <a:ea typeface="Paytone One"/>
                <a:cs typeface="Paytone One"/>
                <a:sym typeface="Paytone One"/>
              </a:rPr>
              <a:t>Kết luận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98324" y="1346929"/>
            <a:ext cx="9528044" cy="4392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23"/>
              </a:lnSpc>
            </a:pP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- </a:t>
            </a:r>
            <a:r>
              <a:rPr lang="en-US" sz="3088" spc="6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Hiệu</a:t>
            </a: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88" spc="6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suất</a:t>
            </a: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88" spc="6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phản</a:t>
            </a: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88" spc="6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ứng</a:t>
            </a: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được </a:t>
            </a:r>
            <a:r>
              <a:rPr lang="en-US" sz="3088" spc="6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tính</a:t>
            </a: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88" spc="6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theo</a:t>
            </a: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88" spc="6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công</a:t>
            </a: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88" spc="6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thức</a:t>
            </a: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:</a:t>
            </a:r>
          </a:p>
          <a:p>
            <a:pPr algn="ctr" defTabSz="609630">
              <a:lnSpc>
                <a:spcPts val="4323"/>
              </a:lnSpc>
            </a:pP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H = m′/m. 100%</a:t>
            </a:r>
          </a:p>
          <a:p>
            <a:pPr algn="ctr" defTabSz="609630">
              <a:lnSpc>
                <a:spcPts val="4323"/>
              </a:lnSpc>
            </a:pP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(</a:t>
            </a:r>
            <a:r>
              <a:rPr lang="en-US" sz="3088" spc="6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Với</a:t>
            </a: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m’ (</a:t>
            </a:r>
            <a:r>
              <a:rPr lang="en-US" sz="3088" spc="6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thực</a:t>
            </a: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88" spc="6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tế</a:t>
            </a: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) &lt; m (</a:t>
            </a:r>
            <a:r>
              <a:rPr lang="en-US" sz="3088" spc="6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lý</a:t>
            </a: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88" spc="6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thuyết</a:t>
            </a: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))</a:t>
            </a:r>
          </a:p>
          <a:p>
            <a:pPr algn="ctr" defTabSz="609630">
              <a:lnSpc>
                <a:spcPts val="4323"/>
              </a:lnSpc>
            </a:pP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</a:p>
          <a:p>
            <a:pPr algn="ctr" defTabSz="609630">
              <a:lnSpc>
                <a:spcPts val="4323"/>
              </a:lnSpc>
            </a:pP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- </a:t>
            </a:r>
            <a:r>
              <a:rPr lang="en-US" sz="3088" spc="6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Nếu</a:t>
            </a: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88" spc="6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lượng</a:t>
            </a: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88" spc="6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chất</a:t>
            </a: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88" spc="6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tính</a:t>
            </a: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88" spc="6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theo</a:t>
            </a: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88" spc="6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số</a:t>
            </a: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mol thì </a:t>
            </a:r>
            <a:r>
              <a:rPr lang="en-US" sz="3088" spc="6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hiệu</a:t>
            </a: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88" spc="6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suất</a:t>
            </a: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được </a:t>
            </a:r>
            <a:r>
              <a:rPr lang="en-US" sz="3088" spc="6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tính</a:t>
            </a: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88" spc="6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theo</a:t>
            </a: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88" spc="6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công</a:t>
            </a: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88" spc="6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thức</a:t>
            </a: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:</a:t>
            </a:r>
          </a:p>
          <a:p>
            <a:pPr algn="ctr" defTabSz="609630">
              <a:lnSpc>
                <a:spcPts val="4323"/>
              </a:lnSpc>
            </a:pPr>
            <a:r>
              <a:rPr lang="en-US" sz="3088" spc="6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H = n′/n. 100%</a:t>
            </a:r>
          </a:p>
          <a:p>
            <a:pPr algn="ctr" defTabSz="609630">
              <a:lnSpc>
                <a:spcPts val="4323"/>
              </a:lnSpc>
            </a:pPr>
            <a:endParaRPr lang="en-US" sz="3088" spc="61" dirty="0">
              <a:solidFill>
                <a:srgbClr val="20202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NTER1">
            <a:hlinkClick r:id="rId7" action="ppaction://hlinksldjump" tooltip="Nhấn Enter">
              <a:snd r:embed="rId8" name="push.wav"/>
            </a:hlinkClick>
            <a:extLst>
              <a:ext uri="{FF2B5EF4-FFF2-40B4-BE49-F238E27FC236}">
                <a16:creationId xmlns:a16="http://schemas.microsoft.com/office/drawing/2014/main" id="{BC93D895-693E-4D0C-8F83-904E532A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6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3">
            <a:extLst>
              <a:ext uri="{FF2B5EF4-FFF2-40B4-BE49-F238E27FC236}">
                <a16:creationId xmlns:a16="http://schemas.microsoft.com/office/drawing/2014/main" id="{97C81085-1EB9-4275-849E-138D9D35F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28600"/>
            <a:ext cx="85344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 b="0">
              <a:solidFill>
                <a:srgbClr val="000000"/>
              </a:solidFill>
            </a:endParaRPr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5195BD07-B029-4C41-B9BD-3FB9EEE555BD}"/>
              </a:ext>
            </a:extLst>
          </p:cNvPr>
          <p:cNvGrpSpPr>
            <a:grpSpLocks/>
          </p:cNvGrpSpPr>
          <p:nvPr/>
        </p:nvGrpSpPr>
        <p:grpSpPr bwMode="auto">
          <a:xfrm>
            <a:off x="2413000" y="5372100"/>
            <a:ext cx="7340600" cy="1028700"/>
            <a:chOff x="560" y="3384"/>
            <a:chExt cx="4624" cy="648"/>
          </a:xfrm>
        </p:grpSpPr>
        <p:pic>
          <p:nvPicPr>
            <p:cNvPr id="2063" name="Picture 5" descr="4408">
              <a:extLst>
                <a:ext uri="{FF2B5EF4-FFF2-40B4-BE49-F238E27FC236}">
                  <a16:creationId xmlns:a16="http://schemas.microsoft.com/office/drawing/2014/main" id="{259AE224-1C75-4EFF-8F2F-CB8303B5F0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6" descr="4635">
              <a:extLst>
                <a:ext uri="{FF2B5EF4-FFF2-40B4-BE49-F238E27FC236}">
                  <a16:creationId xmlns:a16="http://schemas.microsoft.com/office/drawing/2014/main" id="{CB147FCE-55E6-4FE4-BCA6-3A3CBF9812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7" descr="boo7">
              <a:extLst>
                <a:ext uri="{FF2B5EF4-FFF2-40B4-BE49-F238E27FC236}">
                  <a16:creationId xmlns:a16="http://schemas.microsoft.com/office/drawing/2014/main" id="{5DFDAABD-44EA-4A9C-A6AE-6F5F3ACACE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8" descr="email001">
              <a:extLst>
                <a:ext uri="{FF2B5EF4-FFF2-40B4-BE49-F238E27FC236}">
                  <a16:creationId xmlns:a16="http://schemas.microsoft.com/office/drawing/2014/main" id="{834C6AAD-A5D9-40F3-983B-4C5B43EB8B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9" descr="et5">
              <a:extLst>
                <a:ext uri="{FF2B5EF4-FFF2-40B4-BE49-F238E27FC236}">
                  <a16:creationId xmlns:a16="http://schemas.microsoft.com/office/drawing/2014/main" id="{D02D5198-CB0B-4D17-9BB8-26BC5772BAC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10" descr="glob_anm">
              <a:extLst>
                <a:ext uri="{FF2B5EF4-FFF2-40B4-BE49-F238E27FC236}">
                  <a16:creationId xmlns:a16="http://schemas.microsoft.com/office/drawing/2014/main" id="{99124C78-1D41-48F2-8926-0C3F68354E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ani53">
              <a:extLst>
                <a:ext uri="{FF2B5EF4-FFF2-40B4-BE49-F238E27FC236}">
                  <a16:creationId xmlns:a16="http://schemas.microsoft.com/office/drawing/2014/main" id="{3D93D2DD-2B6B-4FC1-9A98-C3BB347BFB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12" descr="mu37">
              <a:extLst>
                <a:ext uri="{FF2B5EF4-FFF2-40B4-BE49-F238E27FC236}">
                  <a16:creationId xmlns:a16="http://schemas.microsoft.com/office/drawing/2014/main" id="{67FDAEB2-9AD6-42FD-A7A2-3BE64179935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13">
            <a:extLst>
              <a:ext uri="{FF2B5EF4-FFF2-40B4-BE49-F238E27FC236}">
                <a16:creationId xmlns:a16="http://schemas.microsoft.com/office/drawing/2014/main" id="{15AC9E5D-E8C6-42E9-A28D-154EB72E0737}"/>
              </a:ext>
            </a:extLst>
          </p:cNvPr>
          <p:cNvGrpSpPr>
            <a:grpSpLocks/>
          </p:cNvGrpSpPr>
          <p:nvPr/>
        </p:nvGrpSpPr>
        <p:grpSpPr bwMode="auto">
          <a:xfrm>
            <a:off x="1866900" y="304800"/>
            <a:ext cx="8458200" cy="1905000"/>
            <a:chOff x="216" y="192"/>
            <a:chExt cx="5328" cy="1200"/>
          </a:xfrm>
        </p:grpSpPr>
        <p:pic>
          <p:nvPicPr>
            <p:cNvPr id="2059" name="Picture 14" descr="an30">
              <a:extLst>
                <a:ext uri="{FF2B5EF4-FFF2-40B4-BE49-F238E27FC236}">
                  <a16:creationId xmlns:a16="http://schemas.microsoft.com/office/drawing/2014/main" id="{2260740F-F65E-49D7-B2C1-A6B1E5742FD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5" descr="33">
              <a:extLst>
                <a:ext uri="{FF2B5EF4-FFF2-40B4-BE49-F238E27FC236}">
                  <a16:creationId xmlns:a16="http://schemas.microsoft.com/office/drawing/2014/main" id="{AF827062-8596-4C7C-B628-186610D08F0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6" descr="13">
              <a:extLst>
                <a:ext uri="{FF2B5EF4-FFF2-40B4-BE49-F238E27FC236}">
                  <a16:creationId xmlns:a16="http://schemas.microsoft.com/office/drawing/2014/main" id="{F675A3E3-3FFD-4A36-9BF6-37B3134AFD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7" descr="13">
              <a:extLst>
                <a:ext uri="{FF2B5EF4-FFF2-40B4-BE49-F238E27FC236}">
                  <a16:creationId xmlns:a16="http://schemas.microsoft.com/office/drawing/2014/main" id="{6381C4EC-9FFB-4E20-B946-60F02672068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>
            <a:extLst>
              <a:ext uri="{FF2B5EF4-FFF2-40B4-BE49-F238E27FC236}">
                <a16:creationId xmlns:a16="http://schemas.microsoft.com/office/drawing/2014/main" id="{85D04AB5-4DAD-4896-9618-0633F5429D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35052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RUNG CHUÔNG VÀNG </a:t>
            </a:r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7CBD051A-C965-49EA-AF3B-435E1986E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2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chơi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BlackH" pitchFamily="34" charset="0"/>
            </a:endParaRPr>
          </a:p>
        </p:txBody>
      </p:sp>
      <p:pic>
        <p:nvPicPr>
          <p:cNvPr id="2068" name="8. Ket thuc cau hoi.wav">
            <a:hlinkClick r:id="" action="ppaction://media"/>
            <a:extLst>
              <a:ext uri="{FF2B5EF4-FFF2-40B4-BE49-F238E27FC236}">
                <a16:creationId xmlns:a16="http://schemas.microsoft.com/office/drawing/2014/main" id="{BCD08AA6-32FA-4BBF-A383-D64E07FB4AF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1038.wav">
            <a:hlinkClick r:id="" action="ppaction://media"/>
            <a:extLst>
              <a:ext uri="{FF2B5EF4-FFF2-40B4-BE49-F238E27FC236}">
                <a16:creationId xmlns:a16="http://schemas.microsoft.com/office/drawing/2014/main" id="{0961930B-95A3-40EE-8B45-BD01EDB7ABDD}"/>
              </a:ext>
            </a:extLst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  <a:extLst>
              <a:ext uri="{FF2B5EF4-FFF2-40B4-BE49-F238E27FC236}">
                <a16:creationId xmlns:a16="http://schemas.microsoft.com/office/drawing/2014/main" id="{E319D7CE-B70E-4015-B54A-7389DDB6D11F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3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135F131D-C2D0-4724-95BE-BE0C2413CB64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-3352800"/>
            <a:ext cx="8980714" cy="10134600"/>
            <a:chOff x="624" y="-370"/>
            <a:chExt cx="3159" cy="2922"/>
          </a:xfrm>
        </p:grpSpPr>
        <p:grpSp>
          <p:nvGrpSpPr>
            <p:cNvPr id="3078" name="Group 5">
              <a:extLst>
                <a:ext uri="{FF2B5EF4-FFF2-40B4-BE49-F238E27FC236}">
                  <a16:creationId xmlns:a16="http://schemas.microsoft.com/office/drawing/2014/main" id="{1B8AF474-C2CB-44CF-89A3-2A1186970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0"/>
              <a:ext cx="3159" cy="2552"/>
              <a:chOff x="624" y="0"/>
              <a:chExt cx="3159" cy="2552"/>
            </a:xfrm>
          </p:grpSpPr>
          <p:grpSp>
            <p:nvGrpSpPr>
              <p:cNvPr id="3080" name="Group 6">
                <a:extLst>
                  <a:ext uri="{FF2B5EF4-FFF2-40B4-BE49-F238E27FC236}">
                    <a16:creationId xmlns:a16="http://schemas.microsoft.com/office/drawing/2014/main" id="{B20AEAFE-5A65-4C70-8BB1-85E1D8DD94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0"/>
                <a:ext cx="3159" cy="2552"/>
                <a:chOff x="1300" y="884"/>
                <a:chExt cx="3159" cy="2552"/>
              </a:xfrm>
            </p:grpSpPr>
            <p:sp>
              <p:nvSpPr>
                <p:cNvPr id="3082" name="Freeform 7">
                  <a:extLst>
                    <a:ext uri="{FF2B5EF4-FFF2-40B4-BE49-F238E27FC236}">
                      <a16:creationId xmlns:a16="http://schemas.microsoft.com/office/drawing/2014/main" id="{9D1BB824-5D75-4DD3-B6EB-B45C0B6588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00" y="1828"/>
                  <a:ext cx="3159" cy="1608"/>
                </a:xfrm>
                <a:custGeom>
                  <a:avLst/>
                  <a:gdLst>
                    <a:gd name="T0" fmla="*/ 22107649 w 1613"/>
                    <a:gd name="T1" fmla="*/ 0 h 821"/>
                    <a:gd name="T2" fmla="*/ 545484444 w 1613"/>
                    <a:gd name="T3" fmla="*/ 0 h 821"/>
                    <a:gd name="T4" fmla="*/ 567600708 w 1613"/>
                    <a:gd name="T5" fmla="*/ 24994887 h 821"/>
                    <a:gd name="T6" fmla="*/ 567600708 w 1613"/>
                    <a:gd name="T7" fmla="*/ 264594367 h 821"/>
                    <a:gd name="T8" fmla="*/ 545484444 w 1613"/>
                    <a:gd name="T9" fmla="*/ 289236184 h 821"/>
                    <a:gd name="T10" fmla="*/ 22107649 w 1613"/>
                    <a:gd name="T11" fmla="*/ 289236184 h 821"/>
                    <a:gd name="T12" fmla="*/ 0 w 1613"/>
                    <a:gd name="T13" fmla="*/ 264594367 h 821"/>
                    <a:gd name="T14" fmla="*/ 0 w 1613"/>
                    <a:gd name="T15" fmla="*/ 24994887 h 821"/>
                    <a:gd name="T16" fmla="*/ 22107649 w 1613"/>
                    <a:gd name="T17" fmla="*/ 0 h 821"/>
                    <a:gd name="T18" fmla="*/ 25659482 w 1613"/>
                    <a:gd name="T19" fmla="*/ 12761693 h 821"/>
                    <a:gd name="T20" fmla="*/ 541916744 w 1613"/>
                    <a:gd name="T21" fmla="*/ 12761693 h 821"/>
                    <a:gd name="T22" fmla="*/ 555546687 w 1613"/>
                    <a:gd name="T23" fmla="*/ 27892182 h 821"/>
                    <a:gd name="T24" fmla="*/ 555546687 w 1613"/>
                    <a:gd name="T25" fmla="*/ 262136988 h 821"/>
                    <a:gd name="T26" fmla="*/ 541916744 w 1613"/>
                    <a:gd name="T27" fmla="*/ 277172407 h 821"/>
                    <a:gd name="T28" fmla="*/ 25659482 w 1613"/>
                    <a:gd name="T29" fmla="*/ 277172407 h 821"/>
                    <a:gd name="T30" fmla="*/ 12029511 w 1613"/>
                    <a:gd name="T31" fmla="*/ 262136988 h 821"/>
                    <a:gd name="T32" fmla="*/ 12029511 w 1613"/>
                    <a:gd name="T33" fmla="*/ 27892182 h 821"/>
                    <a:gd name="T34" fmla="*/ 25659482 w 1613"/>
                    <a:gd name="T35" fmla="*/ 12761693 h 8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13"/>
                    <a:gd name="T55" fmla="*/ 0 h 821"/>
                    <a:gd name="T56" fmla="*/ 1613 w 1613"/>
                    <a:gd name="T57" fmla="*/ 821 h 82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13" h="821">
                      <a:moveTo>
                        <a:pt x="63" y="0"/>
                      </a:moveTo>
                      <a:lnTo>
                        <a:pt x="1550" y="0"/>
                      </a:lnTo>
                      <a:cubicBezTo>
                        <a:pt x="1585" y="0"/>
                        <a:pt x="1613" y="32"/>
                        <a:pt x="1613" y="71"/>
                      </a:cubicBezTo>
                      <a:lnTo>
                        <a:pt x="1613" y="751"/>
                      </a:lnTo>
                      <a:cubicBezTo>
                        <a:pt x="1613" y="790"/>
                        <a:pt x="1585" y="821"/>
                        <a:pt x="1550" y="821"/>
                      </a:cubicBezTo>
                      <a:lnTo>
                        <a:pt x="63" y="821"/>
                      </a:lnTo>
                      <a:cubicBezTo>
                        <a:pt x="28" y="821"/>
                        <a:pt x="0" y="790"/>
                        <a:pt x="0" y="751"/>
                      </a:cubicBezTo>
                      <a:lnTo>
                        <a:pt x="0" y="71"/>
                      </a:lnTo>
                      <a:cubicBezTo>
                        <a:pt x="0" y="32"/>
                        <a:pt x="28" y="0"/>
                        <a:pt x="63" y="0"/>
                      </a:cubicBezTo>
                      <a:close/>
                      <a:moveTo>
                        <a:pt x="73" y="36"/>
                      </a:moveTo>
                      <a:lnTo>
                        <a:pt x="1540" y="36"/>
                      </a:lnTo>
                      <a:cubicBezTo>
                        <a:pt x="1561" y="36"/>
                        <a:pt x="1579" y="55"/>
                        <a:pt x="1579" y="79"/>
                      </a:cubicBezTo>
                      <a:lnTo>
                        <a:pt x="1579" y="744"/>
                      </a:lnTo>
                      <a:cubicBezTo>
                        <a:pt x="1579" y="768"/>
                        <a:pt x="1561" y="787"/>
                        <a:pt x="1540" y="787"/>
                      </a:cubicBezTo>
                      <a:lnTo>
                        <a:pt x="73" y="787"/>
                      </a:lnTo>
                      <a:cubicBezTo>
                        <a:pt x="52" y="787"/>
                        <a:pt x="34" y="768"/>
                        <a:pt x="34" y="744"/>
                      </a:cubicBezTo>
                      <a:lnTo>
                        <a:pt x="34" y="79"/>
                      </a:lnTo>
                      <a:cubicBezTo>
                        <a:pt x="34" y="55"/>
                        <a:pt x="52" y="36"/>
                        <a:pt x="73" y="36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3" name="Freeform 8">
                  <a:extLst>
                    <a:ext uri="{FF2B5EF4-FFF2-40B4-BE49-F238E27FC236}">
                      <a16:creationId xmlns:a16="http://schemas.microsoft.com/office/drawing/2014/main" id="{0BDC0535-0441-42C0-992E-4C93E12C3E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65" y="1897"/>
                  <a:ext cx="3027" cy="1474"/>
                </a:xfrm>
                <a:custGeom>
                  <a:avLst/>
                  <a:gdLst>
                    <a:gd name="T0" fmla="*/ 13982439 w 1546"/>
                    <a:gd name="T1" fmla="*/ 0 h 753"/>
                    <a:gd name="T2" fmla="*/ 527375521 w 1546"/>
                    <a:gd name="T3" fmla="*/ 0 h 753"/>
                    <a:gd name="T4" fmla="*/ 541372471 w 1546"/>
                    <a:gd name="T5" fmla="*/ 14909259 h 753"/>
                    <a:gd name="T6" fmla="*/ 541372471 w 1546"/>
                    <a:gd name="T7" fmla="*/ 247547947 h 753"/>
                    <a:gd name="T8" fmla="*/ 527375521 w 1546"/>
                    <a:gd name="T9" fmla="*/ 262451428 h 753"/>
                    <a:gd name="T10" fmla="*/ 13982439 w 1546"/>
                    <a:gd name="T11" fmla="*/ 262451428 h 753"/>
                    <a:gd name="T12" fmla="*/ 0 w 1546"/>
                    <a:gd name="T13" fmla="*/ 247547947 h 753"/>
                    <a:gd name="T14" fmla="*/ 0 w 1546"/>
                    <a:gd name="T15" fmla="*/ 14909259 h 753"/>
                    <a:gd name="T16" fmla="*/ 13982439 w 1546"/>
                    <a:gd name="T17" fmla="*/ 0 h 753"/>
                    <a:gd name="T18" fmla="*/ 13982439 w 1546"/>
                    <a:gd name="T19" fmla="*/ 376894 h 753"/>
                    <a:gd name="T20" fmla="*/ 527743014 w 1546"/>
                    <a:gd name="T21" fmla="*/ 376894 h 753"/>
                    <a:gd name="T22" fmla="*/ 541372471 w 1546"/>
                    <a:gd name="T23" fmla="*/ 15292396 h 753"/>
                    <a:gd name="T24" fmla="*/ 541372471 w 1546"/>
                    <a:gd name="T25" fmla="*/ 247218031 h 753"/>
                    <a:gd name="T26" fmla="*/ 527743014 w 1546"/>
                    <a:gd name="T27" fmla="*/ 262127152 h 753"/>
                    <a:gd name="T28" fmla="*/ 13982439 w 1546"/>
                    <a:gd name="T29" fmla="*/ 262127152 h 753"/>
                    <a:gd name="T30" fmla="*/ 377582 w 1546"/>
                    <a:gd name="T31" fmla="*/ 247218031 h 753"/>
                    <a:gd name="T32" fmla="*/ 377582 w 1546"/>
                    <a:gd name="T33" fmla="*/ 15292396 h 753"/>
                    <a:gd name="T34" fmla="*/ 13982439 w 1546"/>
                    <a:gd name="T35" fmla="*/ 376894 h 7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46"/>
                    <a:gd name="T55" fmla="*/ 0 h 753"/>
                    <a:gd name="T56" fmla="*/ 1546 w 1546"/>
                    <a:gd name="T57" fmla="*/ 753 h 75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46" h="753">
                      <a:moveTo>
                        <a:pt x="40" y="0"/>
                      </a:moveTo>
                      <a:lnTo>
                        <a:pt x="1506" y="0"/>
                      </a:lnTo>
                      <a:cubicBezTo>
                        <a:pt x="1528" y="0"/>
                        <a:pt x="1546" y="19"/>
                        <a:pt x="1546" y="43"/>
                      </a:cubicBezTo>
                      <a:lnTo>
                        <a:pt x="1546" y="710"/>
                      </a:lnTo>
                      <a:cubicBezTo>
                        <a:pt x="1546" y="734"/>
                        <a:pt x="1528" y="753"/>
                        <a:pt x="1506" y="753"/>
                      </a:cubicBezTo>
                      <a:lnTo>
                        <a:pt x="40" y="753"/>
                      </a:lnTo>
                      <a:cubicBezTo>
                        <a:pt x="18" y="753"/>
                        <a:pt x="0" y="734"/>
                        <a:pt x="0" y="710"/>
                      </a:cubicBezTo>
                      <a:lnTo>
                        <a:pt x="0" y="43"/>
                      </a:lnTo>
                      <a:cubicBezTo>
                        <a:pt x="0" y="19"/>
                        <a:pt x="18" y="0"/>
                        <a:pt x="40" y="0"/>
                      </a:cubicBezTo>
                      <a:close/>
                      <a:moveTo>
                        <a:pt x="40" y="1"/>
                      </a:moveTo>
                      <a:lnTo>
                        <a:pt x="1507" y="1"/>
                      </a:lnTo>
                      <a:cubicBezTo>
                        <a:pt x="1528" y="1"/>
                        <a:pt x="1546" y="20"/>
                        <a:pt x="1546" y="44"/>
                      </a:cubicBezTo>
                      <a:lnTo>
                        <a:pt x="1546" y="709"/>
                      </a:lnTo>
                      <a:cubicBezTo>
                        <a:pt x="1546" y="733"/>
                        <a:pt x="1528" y="752"/>
                        <a:pt x="1507" y="752"/>
                      </a:cubicBezTo>
                      <a:lnTo>
                        <a:pt x="40" y="752"/>
                      </a:lnTo>
                      <a:cubicBezTo>
                        <a:pt x="19" y="752"/>
                        <a:pt x="1" y="733"/>
                        <a:pt x="1" y="709"/>
                      </a:cubicBezTo>
                      <a:lnTo>
                        <a:pt x="1" y="44"/>
                      </a:lnTo>
                      <a:cubicBezTo>
                        <a:pt x="1" y="20"/>
                        <a:pt x="19" y="1"/>
                        <a:pt x="40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4" name="Freeform 9">
                  <a:extLst>
                    <a:ext uri="{FF2B5EF4-FFF2-40B4-BE49-F238E27FC236}">
                      <a16:creationId xmlns:a16="http://schemas.microsoft.com/office/drawing/2014/main" id="{A762F7D4-2876-49CA-AE59-BF5AE46B96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9" y="1855"/>
                  <a:ext cx="3120" cy="1558"/>
                </a:xfrm>
                <a:custGeom>
                  <a:avLst/>
                  <a:gdLst>
                    <a:gd name="T0" fmla="*/ 19750677 w 1593"/>
                    <a:gd name="T1" fmla="*/ 0 h 795"/>
                    <a:gd name="T2" fmla="*/ 541326003 w 1593"/>
                    <a:gd name="T3" fmla="*/ 0 h 795"/>
                    <a:gd name="T4" fmla="*/ 561148918 w 1593"/>
                    <a:gd name="T5" fmla="*/ 22731093 h 795"/>
                    <a:gd name="T6" fmla="*/ 561148918 w 1593"/>
                    <a:gd name="T7" fmla="*/ 260484787 h 795"/>
                    <a:gd name="T8" fmla="*/ 541326003 w 1593"/>
                    <a:gd name="T9" fmla="*/ 283213779 h 795"/>
                    <a:gd name="T10" fmla="*/ 19750677 w 1593"/>
                    <a:gd name="T11" fmla="*/ 283213779 h 795"/>
                    <a:gd name="T12" fmla="*/ 0 w 1593"/>
                    <a:gd name="T13" fmla="*/ 260484787 h 795"/>
                    <a:gd name="T14" fmla="*/ 0 w 1593"/>
                    <a:gd name="T15" fmla="*/ 22731093 h 795"/>
                    <a:gd name="T16" fmla="*/ 19750677 w 1593"/>
                    <a:gd name="T17" fmla="*/ 0 h 795"/>
                    <a:gd name="T18" fmla="*/ 22121403 w 1593"/>
                    <a:gd name="T19" fmla="*/ 7804496 h 795"/>
                    <a:gd name="T20" fmla="*/ 539029536 w 1593"/>
                    <a:gd name="T21" fmla="*/ 7804496 h 795"/>
                    <a:gd name="T22" fmla="*/ 552713627 w 1593"/>
                    <a:gd name="T23" fmla="*/ 23099414 h 795"/>
                    <a:gd name="T24" fmla="*/ 552713627 w 1593"/>
                    <a:gd name="T25" fmla="*/ 260124952 h 795"/>
                    <a:gd name="T26" fmla="*/ 539029536 w 1593"/>
                    <a:gd name="T27" fmla="*/ 275414498 h 795"/>
                    <a:gd name="T28" fmla="*/ 22121403 w 1593"/>
                    <a:gd name="T29" fmla="*/ 275414498 h 795"/>
                    <a:gd name="T30" fmla="*/ 8442975 w 1593"/>
                    <a:gd name="T31" fmla="*/ 260124952 h 795"/>
                    <a:gd name="T32" fmla="*/ 8442975 w 1593"/>
                    <a:gd name="T33" fmla="*/ 23099414 h 795"/>
                    <a:gd name="T34" fmla="*/ 22121403 w 1593"/>
                    <a:gd name="T35" fmla="*/ 7804496 h 7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93"/>
                    <a:gd name="T55" fmla="*/ 0 h 795"/>
                    <a:gd name="T56" fmla="*/ 1593 w 1593"/>
                    <a:gd name="T57" fmla="*/ 795 h 79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93" h="795">
                      <a:moveTo>
                        <a:pt x="56" y="0"/>
                      </a:moveTo>
                      <a:lnTo>
                        <a:pt x="1537" y="0"/>
                      </a:lnTo>
                      <a:cubicBezTo>
                        <a:pt x="1568" y="0"/>
                        <a:pt x="1593" y="29"/>
                        <a:pt x="1593" y="64"/>
                      </a:cubicBezTo>
                      <a:lnTo>
                        <a:pt x="1593" y="731"/>
                      </a:lnTo>
                      <a:cubicBezTo>
                        <a:pt x="1593" y="766"/>
                        <a:pt x="1568" y="795"/>
                        <a:pt x="1537" y="795"/>
                      </a:cubicBezTo>
                      <a:lnTo>
                        <a:pt x="56" y="795"/>
                      </a:lnTo>
                      <a:cubicBezTo>
                        <a:pt x="25" y="795"/>
                        <a:pt x="0" y="766"/>
                        <a:pt x="0" y="731"/>
                      </a:cubicBezTo>
                      <a:lnTo>
                        <a:pt x="0" y="64"/>
                      </a:lnTo>
                      <a:cubicBezTo>
                        <a:pt x="0" y="29"/>
                        <a:pt x="25" y="0"/>
                        <a:pt x="56" y="0"/>
                      </a:cubicBezTo>
                      <a:close/>
                      <a:moveTo>
                        <a:pt x="63" y="22"/>
                      </a:moveTo>
                      <a:lnTo>
                        <a:pt x="1530" y="22"/>
                      </a:lnTo>
                      <a:cubicBezTo>
                        <a:pt x="1551" y="22"/>
                        <a:pt x="1569" y="41"/>
                        <a:pt x="1569" y="65"/>
                      </a:cubicBezTo>
                      <a:lnTo>
                        <a:pt x="1569" y="730"/>
                      </a:lnTo>
                      <a:cubicBezTo>
                        <a:pt x="1569" y="754"/>
                        <a:pt x="1551" y="773"/>
                        <a:pt x="1530" y="773"/>
                      </a:cubicBezTo>
                      <a:lnTo>
                        <a:pt x="63" y="773"/>
                      </a:lnTo>
                      <a:cubicBezTo>
                        <a:pt x="42" y="773"/>
                        <a:pt x="24" y="754"/>
                        <a:pt x="24" y="730"/>
                      </a:cubicBezTo>
                      <a:lnTo>
                        <a:pt x="24" y="65"/>
                      </a:lnTo>
                      <a:cubicBezTo>
                        <a:pt x="24" y="41"/>
                        <a:pt x="42" y="22"/>
                        <a:pt x="63" y="22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5" name="Rectangle 10">
                  <a:extLst>
                    <a:ext uri="{FF2B5EF4-FFF2-40B4-BE49-F238E27FC236}">
                      <a16:creationId xmlns:a16="http://schemas.microsoft.com/office/drawing/2014/main" id="{DCBD2FCA-C20A-423D-8EB4-0529694866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9" y="1967"/>
                  <a:ext cx="22" cy="134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6" name="Rectangle 11">
                  <a:extLst>
                    <a:ext uri="{FF2B5EF4-FFF2-40B4-BE49-F238E27FC236}">
                      <a16:creationId xmlns:a16="http://schemas.microsoft.com/office/drawing/2014/main" id="{DF822755-3D45-4923-B04E-A2E893B13A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29" y="3387"/>
                  <a:ext cx="2883" cy="2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7" name="Rectangle 12">
                  <a:extLst>
                    <a:ext uri="{FF2B5EF4-FFF2-40B4-BE49-F238E27FC236}">
                      <a16:creationId xmlns:a16="http://schemas.microsoft.com/office/drawing/2014/main" id="{ED7ED1F9-9576-46F3-9DE5-D0B66ED271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17" y="1855"/>
                  <a:ext cx="2924" cy="22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8" name="Rectangle 13">
                  <a:extLst>
                    <a:ext uri="{FF2B5EF4-FFF2-40B4-BE49-F238E27FC236}">
                      <a16:creationId xmlns:a16="http://schemas.microsoft.com/office/drawing/2014/main" id="{40D43A1B-D4EF-42A4-B8B4-DBC0F7BA7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8" y="1977"/>
                  <a:ext cx="23" cy="1320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89" name="Freeform 14">
                  <a:extLst>
                    <a:ext uri="{FF2B5EF4-FFF2-40B4-BE49-F238E27FC236}">
                      <a16:creationId xmlns:a16="http://schemas.microsoft.com/office/drawing/2014/main" id="{98519BE2-69D0-4D87-ACAC-765CA52C2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9" y="1855"/>
                  <a:ext cx="145" cy="114"/>
                </a:xfrm>
                <a:custGeom>
                  <a:avLst/>
                  <a:gdLst>
                    <a:gd name="T0" fmla="*/ 18129321 w 74"/>
                    <a:gd name="T1" fmla="*/ 0 h 58"/>
                    <a:gd name="T2" fmla="*/ 0 w 74"/>
                    <a:gd name="T3" fmla="*/ 21433305 h 58"/>
                    <a:gd name="T4" fmla="*/ 3972553 w 74"/>
                    <a:gd name="T5" fmla="*/ 21832456 h 58"/>
                    <a:gd name="T6" fmla="*/ 18129321 w 74"/>
                    <a:gd name="T7" fmla="*/ 4214918 h 58"/>
                    <a:gd name="T8" fmla="*/ 18129321 w 74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58"/>
                    <a:gd name="T17" fmla="*/ 74 w 74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58">
                      <a:moveTo>
                        <a:pt x="51" y="0"/>
                      </a:moveTo>
                      <a:cubicBezTo>
                        <a:pt x="20" y="4"/>
                        <a:pt x="2" y="29"/>
                        <a:pt x="0" y="57"/>
                      </a:cubicBezTo>
                      <a:lnTo>
                        <a:pt x="11" y="58"/>
                      </a:lnTo>
                      <a:cubicBezTo>
                        <a:pt x="12" y="35"/>
                        <a:pt x="27" y="15"/>
                        <a:pt x="51" y="11"/>
                      </a:cubicBezTo>
                      <a:cubicBezTo>
                        <a:pt x="74" y="8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0" name="Freeform 15">
                  <a:extLst>
                    <a:ext uri="{FF2B5EF4-FFF2-40B4-BE49-F238E27FC236}">
                      <a16:creationId xmlns:a16="http://schemas.microsoft.com/office/drawing/2014/main" id="{1764BE9D-D172-42D0-86D8-53C3307EE4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9" y="1855"/>
                  <a:ext cx="120" cy="147"/>
                </a:xfrm>
                <a:custGeom>
                  <a:avLst/>
                  <a:gdLst>
                    <a:gd name="T0" fmla="*/ 0 w 61"/>
                    <a:gd name="T1" fmla="*/ 0 h 75"/>
                    <a:gd name="T2" fmla="*/ 21786456 w 61"/>
                    <a:gd name="T3" fmla="*/ 24299617 h 75"/>
                    <a:gd name="T4" fmla="*/ 16896266 w 61"/>
                    <a:gd name="T5" fmla="*/ 24608645 h 75"/>
                    <a:gd name="T6" fmla="*/ 0 w 61"/>
                    <a:gd name="T7" fmla="*/ 3988306 h 75"/>
                    <a:gd name="T8" fmla="*/ 0 w 61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75"/>
                    <a:gd name="T17" fmla="*/ 61 w 61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75">
                      <a:moveTo>
                        <a:pt x="0" y="0"/>
                      </a:moveTo>
                      <a:cubicBezTo>
                        <a:pt x="41" y="0"/>
                        <a:pt x="61" y="44"/>
                        <a:pt x="57" y="68"/>
                      </a:cubicBezTo>
                      <a:lnTo>
                        <a:pt x="44" y="69"/>
                      </a:lnTo>
                      <a:cubicBezTo>
                        <a:pt x="49" y="75"/>
                        <a:pt x="44" y="17"/>
                        <a:pt x="0" y="1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1" name="Freeform 16">
                  <a:extLst>
                    <a:ext uri="{FF2B5EF4-FFF2-40B4-BE49-F238E27FC236}">
                      <a16:creationId xmlns:a16="http://schemas.microsoft.com/office/drawing/2014/main" id="{F6ADC3EB-BBC7-4083-940C-82B6D7776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2" y="3293"/>
                  <a:ext cx="141" cy="127"/>
                </a:xfrm>
                <a:custGeom>
                  <a:avLst/>
                  <a:gdLst>
                    <a:gd name="T0" fmla="*/ 20816012 w 72"/>
                    <a:gd name="T1" fmla="*/ 0 h 65"/>
                    <a:gd name="T2" fmla="*/ 0 w 72"/>
                    <a:gd name="T3" fmla="*/ 16237620 h 65"/>
                    <a:gd name="T4" fmla="*/ 740890 w 72"/>
                    <a:gd name="T5" fmla="*/ 20796504 h 65"/>
                    <a:gd name="T6" fmla="*/ 25310323 w 72"/>
                    <a:gd name="T7" fmla="*/ 0 h 65"/>
                    <a:gd name="T8" fmla="*/ 20816012 w 7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65"/>
                    <a:gd name="T17" fmla="*/ 72 w 72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65">
                      <a:moveTo>
                        <a:pt x="59" y="0"/>
                      </a:moveTo>
                      <a:cubicBezTo>
                        <a:pt x="52" y="33"/>
                        <a:pt x="26" y="50"/>
                        <a:pt x="0" y="48"/>
                      </a:cubicBezTo>
                      <a:lnTo>
                        <a:pt x="2" y="62"/>
                      </a:lnTo>
                      <a:cubicBezTo>
                        <a:pt x="37" y="65"/>
                        <a:pt x="70" y="42"/>
                        <a:pt x="72" y="0"/>
                      </a:cubicBez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2" name="Freeform 17">
                  <a:extLst>
                    <a:ext uri="{FF2B5EF4-FFF2-40B4-BE49-F238E27FC236}">
                      <a16:creationId xmlns:a16="http://schemas.microsoft.com/office/drawing/2014/main" id="{734082BC-3F6F-472C-B65C-A707C57BBD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1" y="3305"/>
                  <a:ext cx="110" cy="109"/>
                </a:xfrm>
                <a:custGeom>
                  <a:avLst/>
                  <a:gdLst>
                    <a:gd name="T0" fmla="*/ 0 w 56"/>
                    <a:gd name="T1" fmla="*/ 346566 h 56"/>
                    <a:gd name="T2" fmla="*/ 20830771 w 56"/>
                    <a:gd name="T3" fmla="*/ 17532212 h 56"/>
                    <a:gd name="T4" fmla="*/ 20830771 w 56"/>
                    <a:gd name="T5" fmla="*/ 13197769 h 56"/>
                    <a:gd name="T6" fmla="*/ 3777944 w 56"/>
                    <a:gd name="T7" fmla="*/ 0 h 56"/>
                    <a:gd name="T8" fmla="*/ 0 w 56"/>
                    <a:gd name="T9" fmla="*/ 34656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1"/>
                      </a:moveTo>
                      <a:cubicBezTo>
                        <a:pt x="1" y="33"/>
                        <a:pt x="25" y="53"/>
                        <a:pt x="56" y="56"/>
                      </a:cubicBezTo>
                      <a:lnTo>
                        <a:pt x="56" y="42"/>
                      </a:lnTo>
                      <a:cubicBezTo>
                        <a:pt x="36" y="42"/>
                        <a:pt x="17" y="32"/>
                        <a:pt x="1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3" name="Rectangle 18">
                  <a:extLst>
                    <a:ext uri="{FF2B5EF4-FFF2-40B4-BE49-F238E27FC236}">
                      <a16:creationId xmlns:a16="http://schemas.microsoft.com/office/drawing/2014/main" id="{D4859179-EA50-4901-94A2-2C082C6E53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4" y="1748"/>
                  <a:ext cx="2274" cy="37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4" name="Oval 19">
                  <a:extLst>
                    <a:ext uri="{FF2B5EF4-FFF2-40B4-BE49-F238E27FC236}">
                      <a16:creationId xmlns:a16="http://schemas.microsoft.com/office/drawing/2014/main" id="{DE746417-5B40-4233-B101-69BDE883B2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2" y="1748"/>
                  <a:ext cx="4" cy="37"/>
                </a:xfrm>
                <a:prstGeom prst="ellipse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5" name="Rectangle 20">
                  <a:extLst>
                    <a:ext uri="{FF2B5EF4-FFF2-40B4-BE49-F238E27FC236}">
                      <a16:creationId xmlns:a16="http://schemas.microsoft.com/office/drawing/2014/main" id="{8EF7C679-8E67-41A8-9A5F-DFA97644A2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0" y="1756"/>
                  <a:ext cx="2242" cy="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6" name="Rectangle 21">
                  <a:extLst>
                    <a:ext uri="{FF2B5EF4-FFF2-40B4-BE49-F238E27FC236}">
                      <a16:creationId xmlns:a16="http://schemas.microsoft.com/office/drawing/2014/main" id="{14E21135-24C4-42B0-A17B-64C342A7F6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7" y="884"/>
                  <a:ext cx="47" cy="862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7" name="Rectangle 22">
                  <a:extLst>
                    <a:ext uri="{FF2B5EF4-FFF2-40B4-BE49-F238E27FC236}">
                      <a16:creationId xmlns:a16="http://schemas.microsoft.com/office/drawing/2014/main" id="{E445A8E9-98A2-4A2E-957E-23C47BA75A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55" y="904"/>
                  <a:ext cx="14" cy="82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vi-VN" altLang="en-US" sz="2000">
                    <a:solidFill>
                      <a:srgbClr val="FFFFFF"/>
                    </a:solidFill>
                    <a:latin typeface=".VnTime" panose="020B7200000000000000" pitchFamily="34" charset="0"/>
                  </a:endParaRPr>
                </a:p>
              </p:txBody>
            </p:sp>
            <p:sp>
              <p:nvSpPr>
                <p:cNvPr id="3098" name="Freeform 23">
                  <a:extLst>
                    <a:ext uri="{FF2B5EF4-FFF2-40B4-BE49-F238E27FC236}">
                      <a16:creationId xmlns:a16="http://schemas.microsoft.com/office/drawing/2014/main" id="{0B6B762E-2D1C-4D06-B59F-3AC8B8BCA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90" cy="49"/>
                </a:xfrm>
                <a:custGeom>
                  <a:avLst/>
                  <a:gdLst>
                    <a:gd name="T0" fmla="*/ 374717 w 46"/>
                    <a:gd name="T1" fmla="*/ 0 h 25"/>
                    <a:gd name="T2" fmla="*/ 15864590 w 46"/>
                    <a:gd name="T3" fmla="*/ 0 h 25"/>
                    <a:gd name="T4" fmla="*/ 15864590 w 46"/>
                    <a:gd name="T5" fmla="*/ 8899943 h 25"/>
                    <a:gd name="T6" fmla="*/ 374717 w 46"/>
                    <a:gd name="T7" fmla="*/ 8899943 h 25"/>
                    <a:gd name="T8" fmla="*/ 374717 w 4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25"/>
                    <a:gd name="T17" fmla="*/ 46 w 46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25">
                      <a:moveTo>
                        <a:pt x="1" y="0"/>
                      </a:moveTo>
                      <a:lnTo>
                        <a:pt x="46" y="0"/>
                      </a:lnTo>
                      <a:lnTo>
                        <a:pt x="46" y="25"/>
                      </a:lnTo>
                      <a:lnTo>
                        <a:pt x="1" y="25"/>
                      </a:lnTo>
                      <a:cubicBezTo>
                        <a:pt x="0" y="17"/>
                        <a:pt x="1" y="9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9" name="Freeform 24">
                  <a:extLst>
                    <a:ext uri="{FF2B5EF4-FFF2-40B4-BE49-F238E27FC236}">
                      <a16:creationId xmlns:a16="http://schemas.microsoft.com/office/drawing/2014/main" id="{2154BB35-5C62-43E8-92E1-133C8008A4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0" y="1748"/>
                  <a:ext cx="25" cy="19"/>
                </a:xfrm>
                <a:custGeom>
                  <a:avLst/>
                  <a:gdLst>
                    <a:gd name="T0" fmla="*/ 1673446 w 13"/>
                    <a:gd name="T1" fmla="*/ 0 h 10"/>
                    <a:gd name="T2" fmla="*/ 1673446 w 13"/>
                    <a:gd name="T3" fmla="*/ 807456 h 10"/>
                    <a:gd name="T4" fmla="*/ 3218165 w 13"/>
                    <a:gd name="T5" fmla="*/ 1028652 h 10"/>
                    <a:gd name="T6" fmla="*/ 1673446 w 13"/>
                    <a:gd name="T7" fmla="*/ 1028652 h 10"/>
                    <a:gd name="T8" fmla="*/ 1673446 w 13"/>
                    <a:gd name="T9" fmla="*/ 1954439 h 10"/>
                    <a:gd name="T10" fmla="*/ 1540781 w 13"/>
                    <a:gd name="T11" fmla="*/ 1028652 h 10"/>
                    <a:gd name="T12" fmla="*/ 0 w 13"/>
                    <a:gd name="T13" fmla="*/ 1028652 h 10"/>
                    <a:gd name="T14" fmla="*/ 1540781 w 13"/>
                    <a:gd name="T15" fmla="*/ 807456 h 10"/>
                    <a:gd name="T16" fmla="*/ 1673446 w 13"/>
                    <a:gd name="T17" fmla="*/ 0 h 10"/>
                    <a:gd name="T18" fmla="*/ 1540781 w 13"/>
                    <a:gd name="T19" fmla="*/ 42497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0"/>
                    <a:gd name="T32" fmla="*/ 13 w 13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0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13" y="5"/>
                      </a:lnTo>
                      <a:lnTo>
                        <a:pt x="7" y="5"/>
                      </a:lnTo>
                      <a:lnTo>
                        <a:pt x="7" y="1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6" y="4"/>
                      </a:lnTo>
                      <a:lnTo>
                        <a:pt x="7" y="0"/>
                      </a:lnTo>
                      <a:close/>
                      <a:moveTo>
                        <a:pt x="6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0" name="Freeform 25">
                  <a:extLst>
                    <a:ext uri="{FF2B5EF4-FFF2-40B4-BE49-F238E27FC236}">
                      <a16:creationId xmlns:a16="http://schemas.microsoft.com/office/drawing/2014/main" id="{D4F5C13B-1E04-4913-A87F-9E01A892DDB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438" y="1744"/>
                  <a:ext cx="21" cy="17"/>
                </a:xfrm>
                <a:custGeom>
                  <a:avLst/>
                  <a:gdLst>
                    <a:gd name="T0" fmla="*/ 1239855 w 11"/>
                    <a:gd name="T1" fmla="*/ 0 h 9"/>
                    <a:gd name="T2" fmla="*/ 1239855 w 11"/>
                    <a:gd name="T3" fmla="*/ 736194 h 9"/>
                    <a:gd name="T4" fmla="*/ 2366996 w 11"/>
                    <a:gd name="T5" fmla="*/ 829177 h 9"/>
                    <a:gd name="T6" fmla="*/ 1239855 w 11"/>
                    <a:gd name="T7" fmla="*/ 829177 h 9"/>
                    <a:gd name="T8" fmla="*/ 1239855 w 11"/>
                    <a:gd name="T9" fmla="*/ 1566223 h 9"/>
                    <a:gd name="T10" fmla="*/ 1127492 w 11"/>
                    <a:gd name="T11" fmla="*/ 829177 h 9"/>
                    <a:gd name="T12" fmla="*/ 0 w 11"/>
                    <a:gd name="T13" fmla="*/ 829177 h 9"/>
                    <a:gd name="T14" fmla="*/ 1127492 w 11"/>
                    <a:gd name="T15" fmla="*/ 736194 h 9"/>
                    <a:gd name="T16" fmla="*/ 1239855 w 11"/>
                    <a:gd name="T17" fmla="*/ 0 h 9"/>
                    <a:gd name="T18" fmla="*/ 1127492 w 11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9"/>
                    <a:gd name="T32" fmla="*/ 11 w 1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9">
                      <a:moveTo>
                        <a:pt x="6" y="0"/>
                      </a:moveTo>
                      <a:lnTo>
                        <a:pt x="6" y="4"/>
                      </a:lnTo>
                      <a:lnTo>
                        <a:pt x="11" y="5"/>
                      </a:lnTo>
                      <a:lnTo>
                        <a:pt x="6" y="5"/>
                      </a:lnTo>
                      <a:lnTo>
                        <a:pt x="6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5" y="4"/>
                      </a:lnTo>
                      <a:lnTo>
                        <a:pt x="6" y="0"/>
                      </a:lnTo>
                      <a:close/>
                      <a:moveTo>
                        <a:pt x="5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1" name="Freeform 26">
                  <a:extLst>
                    <a:ext uri="{FF2B5EF4-FFF2-40B4-BE49-F238E27FC236}">
                      <a16:creationId xmlns:a16="http://schemas.microsoft.com/office/drawing/2014/main" id="{38384859-FC27-4512-A70B-65ADE6EDA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6" y="1742"/>
                  <a:ext cx="10" cy="49"/>
                </a:xfrm>
                <a:custGeom>
                  <a:avLst/>
                  <a:gdLst>
                    <a:gd name="T0" fmla="*/ 1572864 w 5"/>
                    <a:gd name="T1" fmla="*/ 0 h 25"/>
                    <a:gd name="T2" fmla="*/ 1572864 w 5"/>
                    <a:gd name="T3" fmla="*/ 8899943 h 25"/>
                    <a:gd name="T4" fmla="*/ 2621440 w 5"/>
                    <a:gd name="T5" fmla="*/ 8899943 h 25"/>
                    <a:gd name="T6" fmla="*/ 2097152 w 5"/>
                    <a:gd name="T7" fmla="*/ 0 h 25"/>
                    <a:gd name="T8" fmla="*/ 1572864 w 5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25"/>
                    <a:gd name="T17" fmla="*/ 5 w 5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5" y="25"/>
                      </a:lnTo>
                      <a:cubicBezTo>
                        <a:pt x="2" y="24"/>
                        <a:pt x="2" y="2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2" name="Freeform 27">
                  <a:extLst>
                    <a:ext uri="{FF2B5EF4-FFF2-40B4-BE49-F238E27FC236}">
                      <a16:creationId xmlns:a16="http://schemas.microsoft.com/office/drawing/2014/main" id="{A39FB5BE-C3AB-4D86-A5B5-EE1608D90F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2" y="1742"/>
                  <a:ext cx="4" cy="49"/>
                </a:xfrm>
                <a:custGeom>
                  <a:avLst/>
                  <a:gdLst>
                    <a:gd name="T0" fmla="*/ 524288 w 2"/>
                    <a:gd name="T1" fmla="*/ 385920 h 25"/>
                    <a:gd name="T2" fmla="*/ 1048576 w 2"/>
                    <a:gd name="T3" fmla="*/ 1134777 h 25"/>
                    <a:gd name="T4" fmla="*/ 524288 w 2"/>
                    <a:gd name="T5" fmla="*/ 1482550 h 25"/>
                    <a:gd name="T6" fmla="*/ 1048576 w 2"/>
                    <a:gd name="T7" fmla="*/ 7817080 h 25"/>
                    <a:gd name="T8" fmla="*/ 1048576 w 2"/>
                    <a:gd name="T9" fmla="*/ 8163639 h 25"/>
                    <a:gd name="T10" fmla="*/ 524288 w 2"/>
                    <a:gd name="T11" fmla="*/ 8544344 h 25"/>
                    <a:gd name="T12" fmla="*/ 0 w 2"/>
                    <a:gd name="T13" fmla="*/ 4540787 h 25"/>
                    <a:gd name="T14" fmla="*/ 524288 w 2"/>
                    <a:gd name="T15" fmla="*/ 385920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5"/>
                    <a:gd name="T26" fmla="*/ 2 w 2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5">
                      <a:moveTo>
                        <a:pt x="1" y="1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2" y="22"/>
                      </a:cubicBezTo>
                      <a:lnTo>
                        <a:pt x="2" y="23"/>
                      </a:lnTo>
                      <a:cubicBezTo>
                        <a:pt x="2" y="24"/>
                        <a:pt x="2" y="24"/>
                        <a:pt x="1" y="24"/>
                      </a:cubicBezTo>
                      <a:cubicBezTo>
                        <a:pt x="1" y="25"/>
                        <a:pt x="0" y="20"/>
                        <a:pt x="0" y="13"/>
                      </a:cubicBezTo>
                      <a:cubicBezTo>
                        <a:pt x="0" y="6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3" name="Freeform 28">
                  <a:extLst>
                    <a:ext uri="{FF2B5EF4-FFF2-40B4-BE49-F238E27FC236}">
                      <a16:creationId xmlns:a16="http://schemas.microsoft.com/office/drawing/2014/main" id="{FA57C365-A45B-4655-8DBD-E8E9492469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512" y="1744"/>
                  <a:ext cx="4" cy="45"/>
                </a:xfrm>
                <a:custGeom>
                  <a:avLst/>
                  <a:gdLst>
                    <a:gd name="T0" fmla="*/ 1048576 w 2"/>
                    <a:gd name="T1" fmla="*/ 7239796 h 23"/>
                    <a:gd name="T2" fmla="*/ 1048576 w 2"/>
                    <a:gd name="T3" fmla="*/ 7239796 h 23"/>
                    <a:gd name="T4" fmla="*/ 1048576 w 2"/>
                    <a:gd name="T5" fmla="*/ 7239796 h 23"/>
                    <a:gd name="T6" fmla="*/ 524288 w 2"/>
                    <a:gd name="T7" fmla="*/ 7934183 h 23"/>
                    <a:gd name="T8" fmla="*/ 0 w 2"/>
                    <a:gd name="T9" fmla="*/ 3867169 h 23"/>
                    <a:gd name="T10" fmla="*/ 524288 w 2"/>
                    <a:gd name="T11" fmla="*/ 0 h 23"/>
                    <a:gd name="T12" fmla="*/ 1048576 w 2"/>
                    <a:gd name="T13" fmla="*/ 733142 h 23"/>
                    <a:gd name="T14" fmla="*/ 524288 w 2"/>
                    <a:gd name="T15" fmla="*/ 0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3"/>
                    <a:gd name="T26" fmla="*/ 2 w 2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3">
                      <a:moveTo>
                        <a:pt x="2" y="21"/>
                      </a:moveTo>
                      <a:cubicBezTo>
                        <a:pt x="2" y="21"/>
                        <a:pt x="2" y="21"/>
                        <a:pt x="2" y="21"/>
                      </a:cubicBezTo>
                      <a:moveTo>
                        <a:pt x="2" y="21"/>
                      </a:moveTo>
                      <a:cubicBezTo>
                        <a:pt x="2" y="23"/>
                        <a:pt x="2" y="23"/>
                        <a:pt x="1" y="23"/>
                      </a:cubicBezTo>
                      <a:cubicBezTo>
                        <a:pt x="0" y="23"/>
                        <a:pt x="0" y="18"/>
                        <a:pt x="0" y="11"/>
                      </a:cubicBezTo>
                      <a:cubicBezTo>
                        <a:pt x="0" y="5"/>
                        <a:pt x="0" y="0"/>
                        <a:pt x="1" y="0"/>
                      </a:cubicBezTo>
                      <a:cubicBezTo>
                        <a:pt x="2" y="0"/>
                        <a:pt x="2" y="0"/>
                        <a:pt x="2" y="2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4" name="Freeform 29">
                  <a:extLst>
                    <a:ext uri="{FF2B5EF4-FFF2-40B4-BE49-F238E27FC236}">
                      <a16:creationId xmlns:a16="http://schemas.microsoft.com/office/drawing/2014/main" id="{DA9FD8A8-24EF-4AE7-A44C-28D86D9F15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" y="1748"/>
                  <a:ext cx="2" cy="39"/>
                </a:xfrm>
                <a:custGeom>
                  <a:avLst/>
                  <a:gdLst>
                    <a:gd name="T0" fmla="*/ 524288 w 1"/>
                    <a:gd name="T1" fmla="*/ 6112542 h 20"/>
                    <a:gd name="T2" fmla="*/ 524288 w 1"/>
                    <a:gd name="T3" fmla="*/ 6484503 h 20"/>
                    <a:gd name="T4" fmla="*/ 0 w 1"/>
                    <a:gd name="T5" fmla="*/ 3325386 h 20"/>
                    <a:gd name="T6" fmla="*/ 524288 w 1"/>
                    <a:gd name="T7" fmla="*/ 0 h 20"/>
                    <a:gd name="T8" fmla="*/ 524288 w 1"/>
                    <a:gd name="T9" fmla="*/ 35390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0"/>
                    <a:gd name="T17" fmla="*/ 1 w 1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0">
                      <a:moveTo>
                        <a:pt x="1" y="19"/>
                      </a:move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20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5" name="Freeform 30">
                  <a:extLst>
                    <a:ext uri="{FF2B5EF4-FFF2-40B4-BE49-F238E27FC236}">
                      <a16:creationId xmlns:a16="http://schemas.microsoft.com/office/drawing/2014/main" id="{A43C54F0-5D6A-49CF-A21B-A7A0EA3FE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2" y="1742"/>
                  <a:ext cx="8" cy="49"/>
                </a:xfrm>
                <a:custGeom>
                  <a:avLst/>
                  <a:gdLst>
                    <a:gd name="T0" fmla="*/ 1048576 w 4"/>
                    <a:gd name="T1" fmla="*/ 0 h 25"/>
                    <a:gd name="T2" fmla="*/ 1048576 w 4"/>
                    <a:gd name="T3" fmla="*/ 8899943 h 25"/>
                    <a:gd name="T4" fmla="*/ 2097152 w 4"/>
                    <a:gd name="T5" fmla="*/ 8899943 h 25"/>
                    <a:gd name="T6" fmla="*/ 2097152 w 4"/>
                    <a:gd name="T7" fmla="*/ 0 h 25"/>
                    <a:gd name="T8" fmla="*/ 1048576 w 4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5"/>
                    <a:gd name="T17" fmla="*/ 4 w 4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5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5"/>
                      </a:cubicBezTo>
                      <a:lnTo>
                        <a:pt x="4" y="25"/>
                      </a:lnTo>
                      <a:cubicBezTo>
                        <a:pt x="1" y="24"/>
                        <a:pt x="2" y="2"/>
                        <a:pt x="4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6" name="Freeform 31">
                  <a:extLst>
                    <a:ext uri="{FF2B5EF4-FFF2-40B4-BE49-F238E27FC236}">
                      <a16:creationId xmlns:a16="http://schemas.microsoft.com/office/drawing/2014/main" id="{B6044F75-E601-44FF-95A5-4542E1038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4" y="1742"/>
                  <a:ext cx="6" cy="49"/>
                </a:xfrm>
                <a:custGeom>
                  <a:avLst/>
                  <a:gdLst>
                    <a:gd name="T0" fmla="*/ 1572864 w 3"/>
                    <a:gd name="T1" fmla="*/ 0 h 25"/>
                    <a:gd name="T2" fmla="*/ 1572864 w 3"/>
                    <a:gd name="T3" fmla="*/ 8899943 h 25"/>
                    <a:gd name="T4" fmla="*/ 1572864 w 3"/>
                    <a:gd name="T5" fmla="*/ 8544344 h 25"/>
                    <a:gd name="T6" fmla="*/ 1572864 w 3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5"/>
                    <a:gd name="T14" fmla="*/ 3 w 3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3" y="24"/>
                      </a:lnTo>
                      <a:cubicBezTo>
                        <a:pt x="0" y="24"/>
                        <a:pt x="1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7" name="Freeform 32">
                  <a:extLst>
                    <a:ext uri="{FF2B5EF4-FFF2-40B4-BE49-F238E27FC236}">
                      <a16:creationId xmlns:a16="http://schemas.microsoft.com/office/drawing/2014/main" id="{CC53EF1C-C104-46D6-A8A6-77743122BE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8" name="Freeform 33">
                  <a:extLst>
                    <a:ext uri="{FF2B5EF4-FFF2-40B4-BE49-F238E27FC236}">
                      <a16:creationId xmlns:a16="http://schemas.microsoft.com/office/drawing/2014/main" id="{A21DAAE4-03A1-477F-B326-85D50F1D88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" y="1746"/>
                  <a:ext cx="11" cy="19"/>
                </a:xfrm>
                <a:custGeom>
                  <a:avLst/>
                  <a:gdLst>
                    <a:gd name="T0" fmla="*/ 330471 w 6"/>
                    <a:gd name="T1" fmla="*/ 0 h 10"/>
                    <a:gd name="T2" fmla="*/ 330471 w 6"/>
                    <a:gd name="T3" fmla="*/ 1028652 h 10"/>
                    <a:gd name="T4" fmla="*/ 605864 w 6"/>
                    <a:gd name="T5" fmla="*/ 1028652 h 10"/>
                    <a:gd name="T6" fmla="*/ 330471 w 6"/>
                    <a:gd name="T7" fmla="*/ 1153370 h 10"/>
                    <a:gd name="T8" fmla="*/ 330471 w 6"/>
                    <a:gd name="T9" fmla="*/ 1954439 h 10"/>
                    <a:gd name="T10" fmla="*/ 330471 w 6"/>
                    <a:gd name="T11" fmla="*/ 1153370 h 10"/>
                    <a:gd name="T12" fmla="*/ 0 w 6"/>
                    <a:gd name="T13" fmla="*/ 1028652 h 10"/>
                    <a:gd name="T14" fmla="*/ 330471 w 6"/>
                    <a:gd name="T15" fmla="*/ 1028652 h 10"/>
                    <a:gd name="T16" fmla="*/ 330471 w 6"/>
                    <a:gd name="T17" fmla="*/ 0 h 10"/>
                    <a:gd name="T18" fmla="*/ 330471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9" name="Freeform 34">
                  <a:extLst>
                    <a:ext uri="{FF2B5EF4-FFF2-40B4-BE49-F238E27FC236}">
                      <a16:creationId xmlns:a16="http://schemas.microsoft.com/office/drawing/2014/main" id="{A342BEC7-EE11-413D-ABD5-DD9BAF57DCC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5" y="1744"/>
                  <a:ext cx="9" cy="17"/>
                </a:xfrm>
                <a:custGeom>
                  <a:avLst/>
                  <a:gdLst>
                    <a:gd name="T0" fmla="*/ 195359 w 5"/>
                    <a:gd name="T1" fmla="*/ 0 h 9"/>
                    <a:gd name="T2" fmla="*/ 195359 w 5"/>
                    <a:gd name="T3" fmla="*/ 736194 h 9"/>
                    <a:gd name="T4" fmla="*/ 351646 w 5"/>
                    <a:gd name="T5" fmla="*/ 736194 h 9"/>
                    <a:gd name="T6" fmla="*/ 195359 w 5"/>
                    <a:gd name="T7" fmla="*/ 829177 h 9"/>
                    <a:gd name="T8" fmla="*/ 195359 w 5"/>
                    <a:gd name="T9" fmla="*/ 1566223 h 9"/>
                    <a:gd name="T10" fmla="*/ 153486 w 5"/>
                    <a:gd name="T11" fmla="*/ 829177 h 9"/>
                    <a:gd name="T12" fmla="*/ 0 w 5"/>
                    <a:gd name="T13" fmla="*/ 736194 h 9"/>
                    <a:gd name="T14" fmla="*/ 153486 w 5"/>
                    <a:gd name="T15" fmla="*/ 736194 h 9"/>
                    <a:gd name="T16" fmla="*/ 195359 w 5"/>
                    <a:gd name="T17" fmla="*/ 0 h 9"/>
                    <a:gd name="T18" fmla="*/ 15348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3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0" name="Freeform 35">
                  <a:extLst>
                    <a:ext uri="{FF2B5EF4-FFF2-40B4-BE49-F238E27FC236}">
                      <a16:creationId xmlns:a16="http://schemas.microsoft.com/office/drawing/2014/main" id="{87340322-44EB-4C61-ABD0-117BEB5C4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8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1" name="Freeform 36">
                  <a:extLst>
                    <a:ext uri="{FF2B5EF4-FFF2-40B4-BE49-F238E27FC236}">
                      <a16:creationId xmlns:a16="http://schemas.microsoft.com/office/drawing/2014/main" id="{F414B039-2E6D-40BE-A191-D77C839C3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0 w 1"/>
                    <a:gd name="T1" fmla="*/ 0 h 24"/>
                    <a:gd name="T2" fmla="*/ 524288 w 1"/>
                    <a:gd name="T3" fmla="*/ 1122760 h 24"/>
                    <a:gd name="T4" fmla="*/ 0 w 1"/>
                    <a:gd name="T5" fmla="*/ 1450910 h 24"/>
                    <a:gd name="T6" fmla="*/ 0 w 1"/>
                    <a:gd name="T7" fmla="*/ 7725145 h 24"/>
                    <a:gd name="T8" fmla="*/ 524288 w 1"/>
                    <a:gd name="T9" fmla="*/ 7725145 h 24"/>
                    <a:gd name="T10" fmla="*/ 0 w 1"/>
                    <a:gd name="T11" fmla="*/ 8432317 h 24"/>
                    <a:gd name="T12" fmla="*/ 0 w 1"/>
                    <a:gd name="T13" fmla="*/ 4492133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0" y="0"/>
                      </a:moveTo>
                      <a:cubicBezTo>
                        <a:pt x="1" y="0"/>
                        <a:pt x="1" y="1"/>
                        <a:pt x="1" y="3"/>
                      </a:cubicBezTo>
                      <a:lnTo>
                        <a:pt x="0" y="4"/>
                      </a:lnTo>
                      <a:cubicBezTo>
                        <a:pt x="0" y="10"/>
                        <a:pt x="0" y="16"/>
                        <a:pt x="0" y="22"/>
                      </a:cubicBezTo>
                      <a:lnTo>
                        <a:pt x="1" y="22"/>
                      </a:ln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3"/>
                      </a:cubicBezTo>
                      <a:cubicBezTo>
                        <a:pt x="0" y="6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2" name="Freeform 37">
                  <a:extLst>
                    <a:ext uri="{FF2B5EF4-FFF2-40B4-BE49-F238E27FC236}">
                      <a16:creationId xmlns:a16="http://schemas.microsoft.com/office/drawing/2014/main" id="{BA26C860-C3F6-4B19-85D3-FB031E30804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524288 w 1"/>
                    <a:gd name="T1" fmla="*/ 7725145 h 24"/>
                    <a:gd name="T2" fmla="*/ 524288 w 1"/>
                    <a:gd name="T3" fmla="*/ 7725145 h 24"/>
                    <a:gd name="T4" fmla="*/ 524288 w 1"/>
                    <a:gd name="T5" fmla="*/ 7725145 h 24"/>
                    <a:gd name="T6" fmla="*/ 0 w 1"/>
                    <a:gd name="T7" fmla="*/ 8432317 h 24"/>
                    <a:gd name="T8" fmla="*/ 0 w 1"/>
                    <a:gd name="T9" fmla="*/ 4305862 h 24"/>
                    <a:gd name="T10" fmla="*/ 0 w 1"/>
                    <a:gd name="T11" fmla="*/ 0 h 24"/>
                    <a:gd name="T12" fmla="*/ 524288 w 1"/>
                    <a:gd name="T13" fmla="*/ 1122760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1" y="22"/>
                      </a:moveTo>
                      <a:cubicBezTo>
                        <a:pt x="1" y="22"/>
                        <a:pt x="1" y="22"/>
                        <a:pt x="1" y="22"/>
                      </a:cubicBezTo>
                      <a:moveTo>
                        <a:pt x="1" y="22"/>
                      </a:move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2"/>
                      </a:cubicBezTo>
                      <a:cubicBezTo>
                        <a:pt x="0" y="6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3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3" name="Freeform 38">
                  <a:extLst>
                    <a:ext uri="{FF2B5EF4-FFF2-40B4-BE49-F238E27FC236}">
                      <a16:creationId xmlns:a16="http://schemas.microsoft.com/office/drawing/2014/main" id="{61F12CCE-76AA-45F9-9B67-4577C5EB0F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4" name="Freeform 39">
                  <a:extLst>
                    <a:ext uri="{FF2B5EF4-FFF2-40B4-BE49-F238E27FC236}">
                      <a16:creationId xmlns:a16="http://schemas.microsoft.com/office/drawing/2014/main" id="{00C05673-7038-4190-BE16-24666746A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7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5" name="Freeform 40">
                  <a:extLst>
                    <a:ext uri="{FF2B5EF4-FFF2-40B4-BE49-F238E27FC236}">
                      <a16:creationId xmlns:a16="http://schemas.microsoft.com/office/drawing/2014/main" id="{4DDA75EA-BD80-4647-9AD3-5666EC91B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9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6" name="Freeform 41">
                  <a:extLst>
                    <a:ext uri="{FF2B5EF4-FFF2-40B4-BE49-F238E27FC236}">
                      <a16:creationId xmlns:a16="http://schemas.microsoft.com/office/drawing/2014/main" id="{DA1827A5-1B05-4E15-998C-07C6794B9B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111" cy="88"/>
                </a:xfrm>
                <a:custGeom>
                  <a:avLst/>
                  <a:gdLst>
                    <a:gd name="T0" fmla="*/ 678124 w 57"/>
                    <a:gd name="T1" fmla="*/ 0 h 45"/>
                    <a:gd name="T2" fmla="*/ 18011185 w 57"/>
                    <a:gd name="T3" fmla="*/ 0 h 45"/>
                    <a:gd name="T4" fmla="*/ 18011185 w 57"/>
                    <a:gd name="T5" fmla="*/ 15371083 h 45"/>
                    <a:gd name="T6" fmla="*/ 678124 w 57"/>
                    <a:gd name="T7" fmla="*/ 15371083 h 45"/>
                    <a:gd name="T8" fmla="*/ 678124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1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7" name="Freeform 42">
                  <a:extLst>
                    <a:ext uri="{FF2B5EF4-FFF2-40B4-BE49-F238E27FC236}">
                      <a16:creationId xmlns:a16="http://schemas.microsoft.com/office/drawing/2014/main" id="{7DC37BA9-0A39-468E-A6A8-0C0F0218A2D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87" y="1824"/>
                  <a:ext cx="32" cy="37"/>
                </a:xfrm>
                <a:custGeom>
                  <a:avLst/>
                  <a:gdLst>
                    <a:gd name="T0" fmla="*/ 4194304 w 16"/>
                    <a:gd name="T1" fmla="*/ 0 h 19"/>
                    <a:gd name="T2" fmla="*/ 4194304 w 16"/>
                    <a:gd name="T3" fmla="*/ 2897316 h 19"/>
                    <a:gd name="T4" fmla="*/ 8388608 w 16"/>
                    <a:gd name="T5" fmla="*/ 3080503 h 19"/>
                    <a:gd name="T6" fmla="*/ 4194304 w 16"/>
                    <a:gd name="T7" fmla="*/ 3080503 h 19"/>
                    <a:gd name="T8" fmla="*/ 4194304 w 16"/>
                    <a:gd name="T9" fmla="*/ 5998874 h 19"/>
                    <a:gd name="T10" fmla="*/ 4194304 w 16"/>
                    <a:gd name="T11" fmla="*/ 3080503 h 19"/>
                    <a:gd name="T12" fmla="*/ 0 w 16"/>
                    <a:gd name="T13" fmla="*/ 3080503 h 19"/>
                    <a:gd name="T14" fmla="*/ 4194304 w 16"/>
                    <a:gd name="T15" fmla="*/ 2897316 h 19"/>
                    <a:gd name="T16" fmla="*/ 4194304 w 16"/>
                    <a:gd name="T17" fmla="*/ 0 h 19"/>
                    <a:gd name="T18" fmla="*/ 4194304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8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8" name="Freeform 43">
                  <a:extLst>
                    <a:ext uri="{FF2B5EF4-FFF2-40B4-BE49-F238E27FC236}">
                      <a16:creationId xmlns:a16="http://schemas.microsoft.com/office/drawing/2014/main" id="{54F8CAC5-8B8E-41D5-8361-1B069E88CE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97" y="1820"/>
                  <a:ext cx="28" cy="31"/>
                </a:xfrm>
                <a:custGeom>
                  <a:avLst/>
                  <a:gdLst>
                    <a:gd name="T0" fmla="*/ 3670016 w 14"/>
                    <a:gd name="T1" fmla="*/ 0 h 16"/>
                    <a:gd name="T2" fmla="*/ 3670016 w 14"/>
                    <a:gd name="T3" fmla="*/ 2364705 h 16"/>
                    <a:gd name="T4" fmla="*/ 7340032 w 14"/>
                    <a:gd name="T5" fmla="*/ 2364705 h 16"/>
                    <a:gd name="T6" fmla="*/ 3670016 w 14"/>
                    <a:gd name="T7" fmla="*/ 2521916 h 16"/>
                    <a:gd name="T8" fmla="*/ 3670016 w 14"/>
                    <a:gd name="T9" fmla="*/ 4581616 h 16"/>
                    <a:gd name="T10" fmla="*/ 3145728 w 14"/>
                    <a:gd name="T11" fmla="*/ 2521916 h 16"/>
                    <a:gd name="T12" fmla="*/ 0 w 14"/>
                    <a:gd name="T13" fmla="*/ 2364705 h 16"/>
                    <a:gd name="T14" fmla="*/ 3145728 w 14"/>
                    <a:gd name="T15" fmla="*/ 2364705 h 16"/>
                    <a:gd name="T16" fmla="*/ 3670016 w 14"/>
                    <a:gd name="T17" fmla="*/ 0 h 16"/>
                    <a:gd name="T18" fmla="*/ 3145728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9" name="Freeform 44">
                  <a:extLst>
                    <a:ext uri="{FF2B5EF4-FFF2-40B4-BE49-F238E27FC236}">
                      <a16:creationId xmlns:a16="http://schemas.microsoft.com/office/drawing/2014/main" id="{822D4F49-4B5C-4E99-9EDE-03F43FE1E8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3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0" name="Freeform 45">
                  <a:extLst>
                    <a:ext uri="{FF2B5EF4-FFF2-40B4-BE49-F238E27FC236}">
                      <a16:creationId xmlns:a16="http://schemas.microsoft.com/office/drawing/2014/main" id="{7BBD315A-34F6-4B39-87A5-5A0C5381C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9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3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1" name="Freeform 46">
                  <a:extLst>
                    <a:ext uri="{FF2B5EF4-FFF2-40B4-BE49-F238E27FC236}">
                      <a16:creationId xmlns:a16="http://schemas.microsoft.com/office/drawing/2014/main" id="{BC5453FB-EBF9-4925-826F-DC9C240A24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89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2" name="Freeform 47">
                  <a:extLst>
                    <a:ext uri="{FF2B5EF4-FFF2-40B4-BE49-F238E27FC236}">
                      <a16:creationId xmlns:a16="http://schemas.microsoft.com/office/drawing/2014/main" id="{092FEC02-0822-41DA-96EB-B5223C8B9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3" name="Freeform 48">
                  <a:extLst>
                    <a:ext uri="{FF2B5EF4-FFF2-40B4-BE49-F238E27FC236}">
                      <a16:creationId xmlns:a16="http://schemas.microsoft.com/office/drawing/2014/main" id="{F962523A-714B-4BEC-9E6F-6320296E98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" y="1816"/>
                  <a:ext cx="9" cy="88"/>
                </a:xfrm>
                <a:custGeom>
                  <a:avLst/>
                  <a:gdLst>
                    <a:gd name="T0" fmla="*/ 195359 w 5"/>
                    <a:gd name="T1" fmla="*/ 0 h 45"/>
                    <a:gd name="T2" fmla="*/ 195359 w 5"/>
                    <a:gd name="T3" fmla="*/ 15371083 h 45"/>
                    <a:gd name="T4" fmla="*/ 351646 w 5"/>
                    <a:gd name="T5" fmla="*/ 15371083 h 45"/>
                    <a:gd name="T6" fmla="*/ 276275 w 5"/>
                    <a:gd name="T7" fmla="*/ 0 h 45"/>
                    <a:gd name="T8" fmla="*/ 195359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4" name="Freeform 49">
                  <a:extLst>
                    <a:ext uri="{FF2B5EF4-FFF2-40B4-BE49-F238E27FC236}">
                      <a16:creationId xmlns:a16="http://schemas.microsoft.com/office/drawing/2014/main" id="{961A6622-133A-45DA-A00C-738E2DE226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0" y="1816"/>
                  <a:ext cx="7" cy="88"/>
                </a:xfrm>
                <a:custGeom>
                  <a:avLst/>
                  <a:gdLst>
                    <a:gd name="T0" fmla="*/ 123316 w 4"/>
                    <a:gd name="T1" fmla="*/ 0 h 45"/>
                    <a:gd name="T2" fmla="*/ 123316 w 4"/>
                    <a:gd name="T3" fmla="*/ 15371083 h 45"/>
                    <a:gd name="T4" fmla="*/ 164068 w 4"/>
                    <a:gd name="T5" fmla="*/ 15371083 h 45"/>
                    <a:gd name="T6" fmla="*/ 164068 w 4"/>
                    <a:gd name="T7" fmla="*/ 0 h 45"/>
                    <a:gd name="T8" fmla="*/ 123316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5" name="Freeform 50">
                  <a:extLst>
                    <a:ext uri="{FF2B5EF4-FFF2-40B4-BE49-F238E27FC236}">
                      <a16:creationId xmlns:a16="http://schemas.microsoft.com/office/drawing/2014/main" id="{1B3A7622-B5BF-44BE-B240-3F80DA0EA0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1789"/>
                  <a:ext cx="25" cy="29"/>
                </a:xfrm>
                <a:custGeom>
                  <a:avLst/>
                  <a:gdLst>
                    <a:gd name="T0" fmla="*/ 0 w 13"/>
                    <a:gd name="T1" fmla="*/ 0 h 15"/>
                    <a:gd name="T2" fmla="*/ 1673446 w 13"/>
                    <a:gd name="T3" fmla="*/ 0 h 15"/>
                    <a:gd name="T4" fmla="*/ 3218165 w 13"/>
                    <a:gd name="T5" fmla="*/ 0 h 15"/>
                    <a:gd name="T6" fmla="*/ 3218165 w 13"/>
                    <a:gd name="T7" fmla="*/ 1987194 h 15"/>
                    <a:gd name="T8" fmla="*/ 3218165 w 13"/>
                    <a:gd name="T9" fmla="*/ 4117111 h 15"/>
                    <a:gd name="T10" fmla="*/ 167344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3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6" name="Freeform 51">
                  <a:extLst>
                    <a:ext uri="{FF2B5EF4-FFF2-40B4-BE49-F238E27FC236}">
                      <a16:creationId xmlns:a16="http://schemas.microsoft.com/office/drawing/2014/main" id="{36CC0470-FA99-45CA-9C89-ACD17BB0D5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6960000 w 21"/>
                    <a:gd name="T3" fmla="*/ 0 h 24"/>
                    <a:gd name="T4" fmla="*/ 6960000 w 21"/>
                    <a:gd name="T5" fmla="*/ 8432317 h 24"/>
                    <a:gd name="T6" fmla="*/ 0 w 21"/>
                    <a:gd name="T7" fmla="*/ 8432317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7" name="Freeform 52">
                  <a:extLst>
                    <a:ext uri="{FF2B5EF4-FFF2-40B4-BE49-F238E27FC236}">
                      <a16:creationId xmlns:a16="http://schemas.microsoft.com/office/drawing/2014/main" id="{F5E6E715-F6DE-4729-9650-03478D3AF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5" y="1746"/>
                  <a:ext cx="12" cy="19"/>
                </a:xfrm>
                <a:custGeom>
                  <a:avLst/>
                  <a:gdLst>
                    <a:gd name="T0" fmla="*/ 1572864 w 6"/>
                    <a:gd name="T1" fmla="*/ 0 h 10"/>
                    <a:gd name="T2" fmla="*/ 1572864 w 6"/>
                    <a:gd name="T3" fmla="*/ 1028652 h 10"/>
                    <a:gd name="T4" fmla="*/ 3145728 w 6"/>
                    <a:gd name="T5" fmla="*/ 1028652 h 10"/>
                    <a:gd name="T6" fmla="*/ 1572864 w 6"/>
                    <a:gd name="T7" fmla="*/ 1153370 h 10"/>
                    <a:gd name="T8" fmla="*/ 1572864 w 6"/>
                    <a:gd name="T9" fmla="*/ 1954439 h 10"/>
                    <a:gd name="T10" fmla="*/ 1572864 w 6"/>
                    <a:gd name="T11" fmla="*/ 1153370 h 10"/>
                    <a:gd name="T12" fmla="*/ 0 w 6"/>
                    <a:gd name="T13" fmla="*/ 1028652 h 10"/>
                    <a:gd name="T14" fmla="*/ 1572864 w 6"/>
                    <a:gd name="T15" fmla="*/ 1028652 h 10"/>
                    <a:gd name="T16" fmla="*/ 1572864 w 6"/>
                    <a:gd name="T17" fmla="*/ 0 h 10"/>
                    <a:gd name="T18" fmla="*/ 1572864 w 6"/>
                    <a:gd name="T19" fmla="*/ 607037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8" name="Freeform 53">
                  <a:extLst>
                    <a:ext uri="{FF2B5EF4-FFF2-40B4-BE49-F238E27FC236}">
                      <a16:creationId xmlns:a16="http://schemas.microsoft.com/office/drawing/2014/main" id="{D39047E5-F55A-4EA5-B920-5B49CE758E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79" y="1744"/>
                  <a:ext cx="10" cy="17"/>
                </a:xfrm>
                <a:custGeom>
                  <a:avLst/>
                  <a:gdLst>
                    <a:gd name="T0" fmla="*/ 1048576 w 5"/>
                    <a:gd name="T1" fmla="*/ 0 h 9"/>
                    <a:gd name="T2" fmla="*/ 1572864 w 5"/>
                    <a:gd name="T3" fmla="*/ 736194 h 9"/>
                    <a:gd name="T4" fmla="*/ 2621440 w 5"/>
                    <a:gd name="T5" fmla="*/ 736194 h 9"/>
                    <a:gd name="T6" fmla="*/ 1572864 w 5"/>
                    <a:gd name="T7" fmla="*/ 829177 h 9"/>
                    <a:gd name="T8" fmla="*/ 1048576 w 5"/>
                    <a:gd name="T9" fmla="*/ 1566223 h 9"/>
                    <a:gd name="T10" fmla="*/ 1048576 w 5"/>
                    <a:gd name="T11" fmla="*/ 829177 h 9"/>
                    <a:gd name="T12" fmla="*/ 0 w 5"/>
                    <a:gd name="T13" fmla="*/ 736194 h 9"/>
                    <a:gd name="T14" fmla="*/ 1048576 w 5"/>
                    <a:gd name="T15" fmla="*/ 736194 h 9"/>
                    <a:gd name="T16" fmla="*/ 1048576 w 5"/>
                    <a:gd name="T17" fmla="*/ 0 h 9"/>
                    <a:gd name="T18" fmla="*/ 1048576 w 5"/>
                    <a:gd name="T19" fmla="*/ 389750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9" name="Freeform 54">
                  <a:extLst>
                    <a:ext uri="{FF2B5EF4-FFF2-40B4-BE49-F238E27FC236}">
                      <a16:creationId xmlns:a16="http://schemas.microsoft.com/office/drawing/2014/main" id="{0CD6BC78-7823-4E86-81AF-B58A21E525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0" y="1742"/>
                  <a:ext cx="4" cy="47"/>
                </a:xfrm>
                <a:custGeom>
                  <a:avLst/>
                  <a:gdLst>
                    <a:gd name="T0" fmla="*/ 1048576 w 2"/>
                    <a:gd name="T1" fmla="*/ 0 h 24"/>
                    <a:gd name="T2" fmla="*/ 1048576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4"/>
                    <a:gd name="T14" fmla="*/ 2 w 2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4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4"/>
                      </a:cubicBezTo>
                      <a:cubicBezTo>
                        <a:pt x="1" y="23"/>
                        <a:pt x="1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0" name="Freeform 55">
                  <a:extLst>
                    <a:ext uri="{FF2B5EF4-FFF2-40B4-BE49-F238E27FC236}">
                      <a16:creationId xmlns:a16="http://schemas.microsoft.com/office/drawing/2014/main" id="{655055C3-2AC7-4DE2-9483-E9D36698F5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1048576 w 2"/>
                    <a:gd name="T3" fmla="*/ 1122760 h 24"/>
                    <a:gd name="T4" fmla="*/ 524288 w 2"/>
                    <a:gd name="T5" fmla="*/ 1450910 h 24"/>
                    <a:gd name="T6" fmla="*/ 524288 w 2"/>
                    <a:gd name="T7" fmla="*/ 7725145 h 24"/>
                    <a:gd name="T8" fmla="*/ 1048576 w 2"/>
                    <a:gd name="T9" fmla="*/ 7725145 h 24"/>
                    <a:gd name="T10" fmla="*/ 524288 w 2"/>
                    <a:gd name="T11" fmla="*/ 8432317 h 24"/>
                    <a:gd name="T12" fmla="*/ 0 w 2"/>
                    <a:gd name="T13" fmla="*/ 4492133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1" y="0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1" y="22"/>
                      </a:cubicBezTo>
                      <a:lnTo>
                        <a:pt x="2" y="22"/>
                      </a:ln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3"/>
                      </a:cubicBezTo>
                      <a:cubicBezTo>
                        <a:pt x="1" y="6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1" name="Freeform 56">
                  <a:extLst>
                    <a:ext uri="{FF2B5EF4-FFF2-40B4-BE49-F238E27FC236}">
                      <a16:creationId xmlns:a16="http://schemas.microsoft.com/office/drawing/2014/main" id="{1D8F931C-7D4F-44C0-907C-6A43072C30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1048576 w 2"/>
                    <a:gd name="T1" fmla="*/ 7725145 h 24"/>
                    <a:gd name="T2" fmla="*/ 1048576 w 2"/>
                    <a:gd name="T3" fmla="*/ 7725145 h 24"/>
                    <a:gd name="T4" fmla="*/ 1048576 w 2"/>
                    <a:gd name="T5" fmla="*/ 7725145 h 24"/>
                    <a:gd name="T6" fmla="*/ 524288 w 2"/>
                    <a:gd name="T7" fmla="*/ 8432317 h 24"/>
                    <a:gd name="T8" fmla="*/ 0 w 2"/>
                    <a:gd name="T9" fmla="*/ 4305862 h 24"/>
                    <a:gd name="T10" fmla="*/ 524288 w 2"/>
                    <a:gd name="T11" fmla="*/ 0 h 24"/>
                    <a:gd name="T12" fmla="*/ 1048576 w 2"/>
                    <a:gd name="T13" fmla="*/ 1122760 h 24"/>
                    <a:gd name="T14" fmla="*/ 524288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2" y="22"/>
                      </a:moveTo>
                      <a:cubicBezTo>
                        <a:pt x="2" y="22"/>
                        <a:pt x="2" y="22"/>
                        <a:pt x="2" y="22"/>
                      </a:cubicBezTo>
                      <a:moveTo>
                        <a:pt x="2" y="22"/>
                      </a:move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2"/>
                      </a:cubicBezTo>
                      <a:cubicBezTo>
                        <a:pt x="0" y="6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3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2" name="Freeform 57">
                  <a:extLst>
                    <a:ext uri="{FF2B5EF4-FFF2-40B4-BE49-F238E27FC236}">
                      <a16:creationId xmlns:a16="http://schemas.microsoft.com/office/drawing/2014/main" id="{1E72163F-AF46-4E24-83F2-05A63FECDB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4" y="1748"/>
                  <a:ext cx="2" cy="37"/>
                </a:xfrm>
                <a:custGeom>
                  <a:avLst/>
                  <a:gdLst>
                    <a:gd name="T0" fmla="*/ 524288 w 1"/>
                    <a:gd name="T1" fmla="*/ 5998874 h 19"/>
                    <a:gd name="T2" fmla="*/ 524288 w 1"/>
                    <a:gd name="T3" fmla="*/ 5998874 h 19"/>
                    <a:gd name="T4" fmla="*/ 0 w 1"/>
                    <a:gd name="T5" fmla="*/ 3080503 h 19"/>
                    <a:gd name="T6" fmla="*/ 524288 w 1"/>
                    <a:gd name="T7" fmla="*/ 0 h 19"/>
                    <a:gd name="T8" fmla="*/ 524288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3" name="Freeform 58">
                  <a:extLst>
                    <a:ext uri="{FF2B5EF4-FFF2-40B4-BE49-F238E27FC236}">
                      <a16:creationId xmlns:a16="http://schemas.microsoft.com/office/drawing/2014/main" id="{DE128997-4040-41D8-858C-B733B30C4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1" y="1742"/>
                  <a:ext cx="4" cy="47"/>
                </a:xfrm>
                <a:custGeom>
                  <a:avLst/>
                  <a:gdLst>
                    <a:gd name="T0" fmla="*/ 524288 w 2"/>
                    <a:gd name="T1" fmla="*/ 0 h 24"/>
                    <a:gd name="T2" fmla="*/ 524288 w 2"/>
                    <a:gd name="T3" fmla="*/ 8432317 h 24"/>
                    <a:gd name="T4" fmla="*/ 1048576 w 2"/>
                    <a:gd name="T5" fmla="*/ 8432317 h 24"/>
                    <a:gd name="T6" fmla="*/ 1048576 w 2"/>
                    <a:gd name="T7" fmla="*/ 0 h 24"/>
                    <a:gd name="T8" fmla="*/ 524288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4" name="Freeform 59">
                  <a:extLst>
                    <a:ext uri="{FF2B5EF4-FFF2-40B4-BE49-F238E27FC236}">
                      <a16:creationId xmlns:a16="http://schemas.microsoft.com/office/drawing/2014/main" id="{75F9C131-F316-400C-A5FB-DCB931215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3" y="1742"/>
                  <a:ext cx="2" cy="47"/>
                </a:xfrm>
                <a:custGeom>
                  <a:avLst/>
                  <a:gdLst>
                    <a:gd name="T0" fmla="*/ 524288 w 1"/>
                    <a:gd name="T1" fmla="*/ 0 h 24"/>
                    <a:gd name="T2" fmla="*/ 524288 w 1"/>
                    <a:gd name="T3" fmla="*/ 8432317 h 24"/>
                    <a:gd name="T4" fmla="*/ 524288 w 1"/>
                    <a:gd name="T5" fmla="*/ 8432317 h 24"/>
                    <a:gd name="T6" fmla="*/ 524288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5" name="Freeform 60">
                  <a:extLst>
                    <a:ext uri="{FF2B5EF4-FFF2-40B4-BE49-F238E27FC236}">
                      <a16:creationId xmlns:a16="http://schemas.microsoft.com/office/drawing/2014/main" id="{EE3C856A-2867-4855-8BA4-40878152EB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112" cy="88"/>
                </a:xfrm>
                <a:custGeom>
                  <a:avLst/>
                  <a:gdLst>
                    <a:gd name="T0" fmla="*/ 782306 w 57"/>
                    <a:gd name="T1" fmla="*/ 0 h 45"/>
                    <a:gd name="T2" fmla="*/ 21327252 w 57"/>
                    <a:gd name="T3" fmla="*/ 0 h 45"/>
                    <a:gd name="T4" fmla="*/ 21327252 w 57"/>
                    <a:gd name="T5" fmla="*/ 15371083 h 45"/>
                    <a:gd name="T6" fmla="*/ 782306 w 57"/>
                    <a:gd name="T7" fmla="*/ 15371083 h 45"/>
                    <a:gd name="T8" fmla="*/ 782306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0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6" name="Freeform 61">
                  <a:extLst>
                    <a:ext uri="{FF2B5EF4-FFF2-40B4-BE49-F238E27FC236}">
                      <a16:creationId xmlns:a16="http://schemas.microsoft.com/office/drawing/2014/main" id="{B4ED7891-44B1-47C1-9C6C-8BC3F81EF0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42" y="1824"/>
                  <a:ext cx="31" cy="37"/>
                </a:xfrm>
                <a:custGeom>
                  <a:avLst/>
                  <a:gdLst>
                    <a:gd name="T0" fmla="*/ 2364705 w 16"/>
                    <a:gd name="T1" fmla="*/ 0 h 19"/>
                    <a:gd name="T2" fmla="*/ 2364705 w 16"/>
                    <a:gd name="T3" fmla="*/ 2897316 h 19"/>
                    <a:gd name="T4" fmla="*/ 4581616 w 16"/>
                    <a:gd name="T5" fmla="*/ 3080503 h 19"/>
                    <a:gd name="T6" fmla="*/ 2364705 w 16"/>
                    <a:gd name="T7" fmla="*/ 3080503 h 19"/>
                    <a:gd name="T8" fmla="*/ 2364705 w 16"/>
                    <a:gd name="T9" fmla="*/ 5998874 h 19"/>
                    <a:gd name="T10" fmla="*/ 2059491 w 16"/>
                    <a:gd name="T11" fmla="*/ 3080503 h 19"/>
                    <a:gd name="T12" fmla="*/ 0 w 16"/>
                    <a:gd name="T13" fmla="*/ 3080503 h 19"/>
                    <a:gd name="T14" fmla="*/ 2059491 w 16"/>
                    <a:gd name="T15" fmla="*/ 2897316 h 19"/>
                    <a:gd name="T16" fmla="*/ 2364705 w 16"/>
                    <a:gd name="T17" fmla="*/ 0 h 19"/>
                    <a:gd name="T18" fmla="*/ 2364705 w 16"/>
                    <a:gd name="T19" fmla="*/ 158188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7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7" name="Freeform 62">
                  <a:extLst>
                    <a:ext uri="{FF2B5EF4-FFF2-40B4-BE49-F238E27FC236}">
                      <a16:creationId xmlns:a16="http://schemas.microsoft.com/office/drawing/2014/main" id="{DDAF8A08-73BB-4A51-8610-B5D6E98A75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752" y="1820"/>
                  <a:ext cx="27" cy="31"/>
                </a:xfrm>
                <a:custGeom>
                  <a:avLst/>
                  <a:gdLst>
                    <a:gd name="T0" fmla="*/ 1898569 w 14"/>
                    <a:gd name="T1" fmla="*/ 0 h 16"/>
                    <a:gd name="T2" fmla="*/ 1898569 w 14"/>
                    <a:gd name="T3" fmla="*/ 2364705 h 16"/>
                    <a:gd name="T4" fmla="*/ 3661526 w 14"/>
                    <a:gd name="T5" fmla="*/ 2364705 h 16"/>
                    <a:gd name="T6" fmla="*/ 1898569 w 14"/>
                    <a:gd name="T7" fmla="*/ 2521916 h 16"/>
                    <a:gd name="T8" fmla="*/ 1898569 w 14"/>
                    <a:gd name="T9" fmla="*/ 4581616 h 16"/>
                    <a:gd name="T10" fmla="*/ 1612916 w 14"/>
                    <a:gd name="T11" fmla="*/ 2521916 h 16"/>
                    <a:gd name="T12" fmla="*/ 0 w 14"/>
                    <a:gd name="T13" fmla="*/ 2364705 h 16"/>
                    <a:gd name="T14" fmla="*/ 1612916 w 14"/>
                    <a:gd name="T15" fmla="*/ 2364705 h 16"/>
                    <a:gd name="T16" fmla="*/ 1898569 w 14"/>
                    <a:gd name="T17" fmla="*/ 0 h 16"/>
                    <a:gd name="T18" fmla="*/ 1612916 w 14"/>
                    <a:gd name="T19" fmla="*/ 1220493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8" name="Freeform 63">
                  <a:extLst>
                    <a:ext uri="{FF2B5EF4-FFF2-40B4-BE49-F238E27FC236}">
                      <a16:creationId xmlns:a16="http://schemas.microsoft.com/office/drawing/2014/main" id="{51E0DF3E-492C-44DD-9D0B-8F58BA209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38" y="1816"/>
                  <a:ext cx="10" cy="88"/>
                </a:xfrm>
                <a:custGeom>
                  <a:avLst/>
                  <a:gdLst>
                    <a:gd name="T0" fmla="*/ 1572864 w 5"/>
                    <a:gd name="T1" fmla="*/ 0 h 45"/>
                    <a:gd name="T2" fmla="*/ 1572864 w 5"/>
                    <a:gd name="T3" fmla="*/ 15371083 h 45"/>
                    <a:gd name="T4" fmla="*/ 2621440 w 5"/>
                    <a:gd name="T5" fmla="*/ 15371083 h 45"/>
                    <a:gd name="T6" fmla="*/ 2621440 w 5"/>
                    <a:gd name="T7" fmla="*/ 0 h 45"/>
                    <a:gd name="T8" fmla="*/ 1572864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9" name="Freeform 64">
                  <a:extLst>
                    <a:ext uri="{FF2B5EF4-FFF2-40B4-BE49-F238E27FC236}">
                      <a16:creationId xmlns:a16="http://schemas.microsoft.com/office/drawing/2014/main" id="{1E223873-D3E7-4352-AA33-EADD92E2B4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4" y="1816"/>
                  <a:ext cx="6" cy="88"/>
                </a:xfrm>
                <a:custGeom>
                  <a:avLst/>
                  <a:gdLst>
                    <a:gd name="T0" fmla="*/ 1048576 w 3"/>
                    <a:gd name="T1" fmla="*/ 372928 h 45"/>
                    <a:gd name="T2" fmla="*/ 1572864 w 3"/>
                    <a:gd name="T3" fmla="*/ 1780484 h 45"/>
                    <a:gd name="T4" fmla="*/ 1048576 w 3"/>
                    <a:gd name="T5" fmla="*/ 2428278 h 45"/>
                    <a:gd name="T6" fmla="*/ 1048576 w 3"/>
                    <a:gd name="T7" fmla="*/ 13946844 h 45"/>
                    <a:gd name="T8" fmla="*/ 1572864 w 3"/>
                    <a:gd name="T9" fmla="*/ 13946844 h 45"/>
                    <a:gd name="T10" fmla="*/ 1048576 w 3"/>
                    <a:gd name="T11" fmla="*/ 15371083 h 45"/>
                    <a:gd name="T12" fmla="*/ 0 w 3"/>
                    <a:gd name="T13" fmla="*/ 7860213 h 45"/>
                    <a:gd name="T14" fmla="*/ 1048576 w 3"/>
                    <a:gd name="T15" fmla="*/ 37292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2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0" name="Freeform 65">
                  <a:extLst>
                    <a:ext uri="{FF2B5EF4-FFF2-40B4-BE49-F238E27FC236}">
                      <a16:creationId xmlns:a16="http://schemas.microsoft.com/office/drawing/2014/main" id="{7B541621-127F-4AEB-8024-0115540F2C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844" y="1818"/>
                  <a:ext cx="6" cy="86"/>
                </a:xfrm>
                <a:custGeom>
                  <a:avLst/>
                  <a:gdLst>
                    <a:gd name="T0" fmla="*/ 1572864 w 3"/>
                    <a:gd name="T1" fmla="*/ 13488631 h 44"/>
                    <a:gd name="T2" fmla="*/ 1572864 w 3"/>
                    <a:gd name="T3" fmla="*/ 13488631 h 44"/>
                    <a:gd name="T4" fmla="*/ 1572864 w 3"/>
                    <a:gd name="T5" fmla="*/ 13488631 h 44"/>
                    <a:gd name="T6" fmla="*/ 1048576 w 3"/>
                    <a:gd name="T7" fmla="*/ 14879972 h 44"/>
                    <a:gd name="T8" fmla="*/ 0 w 3"/>
                    <a:gd name="T9" fmla="*/ 7447760 h 44"/>
                    <a:gd name="T10" fmla="*/ 1048576 w 3"/>
                    <a:gd name="T11" fmla="*/ 0 h 44"/>
                    <a:gd name="T12" fmla="*/ 1572864 w 3"/>
                    <a:gd name="T13" fmla="*/ 1768084 h 44"/>
                    <a:gd name="T14" fmla="*/ 1048576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1" name="Freeform 66">
                  <a:extLst>
                    <a:ext uri="{FF2B5EF4-FFF2-40B4-BE49-F238E27FC236}">
                      <a16:creationId xmlns:a16="http://schemas.microsoft.com/office/drawing/2014/main" id="{5EC006B8-D662-41D1-BDB9-AA1E3A7A2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6" y="1826"/>
                  <a:ext cx="4" cy="71"/>
                </a:xfrm>
                <a:custGeom>
                  <a:avLst/>
                  <a:gdLst>
                    <a:gd name="T0" fmla="*/ 1048576 w 2"/>
                    <a:gd name="T1" fmla="*/ 14451123 h 36"/>
                    <a:gd name="T2" fmla="*/ 1048576 w 2"/>
                    <a:gd name="T3" fmla="*/ 14451123 h 36"/>
                    <a:gd name="T4" fmla="*/ 0 w 2"/>
                    <a:gd name="T5" fmla="*/ 7327330 h 36"/>
                    <a:gd name="T6" fmla="*/ 1048576 w 2"/>
                    <a:gd name="T7" fmla="*/ 0 h 36"/>
                    <a:gd name="T8" fmla="*/ 1048576 w 2"/>
                    <a:gd name="T9" fmla="*/ 43036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2" name="Freeform 67">
                  <a:extLst>
                    <a:ext uri="{FF2B5EF4-FFF2-40B4-BE49-F238E27FC236}">
                      <a16:creationId xmlns:a16="http://schemas.microsoft.com/office/drawing/2014/main" id="{2650E4B3-B459-43A7-A1EB-CBD83060F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0" y="1816"/>
                  <a:ext cx="12" cy="88"/>
                </a:xfrm>
                <a:custGeom>
                  <a:avLst/>
                  <a:gdLst>
                    <a:gd name="T0" fmla="*/ 1572864 w 6"/>
                    <a:gd name="T1" fmla="*/ 0 h 45"/>
                    <a:gd name="T2" fmla="*/ 2097152 w 6"/>
                    <a:gd name="T3" fmla="*/ 15371083 h 45"/>
                    <a:gd name="T4" fmla="*/ 3145728 w 6"/>
                    <a:gd name="T5" fmla="*/ 15371083 h 45"/>
                    <a:gd name="T6" fmla="*/ 2621440 w 6"/>
                    <a:gd name="T7" fmla="*/ 0 h 45"/>
                    <a:gd name="T8" fmla="*/ 1572864 w 6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5"/>
                    <a:gd name="T17" fmla="*/ 6 w 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4" y="45"/>
                      </a:cubicBezTo>
                      <a:lnTo>
                        <a:pt x="6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3" name="Freeform 68">
                  <a:extLst>
                    <a:ext uri="{FF2B5EF4-FFF2-40B4-BE49-F238E27FC236}">
                      <a16:creationId xmlns:a16="http://schemas.microsoft.com/office/drawing/2014/main" id="{489D6218-B4CC-4409-9BAE-329B43C8A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1816"/>
                  <a:ext cx="8" cy="88"/>
                </a:xfrm>
                <a:custGeom>
                  <a:avLst/>
                  <a:gdLst>
                    <a:gd name="T0" fmla="*/ 1572864 w 4"/>
                    <a:gd name="T1" fmla="*/ 0 h 45"/>
                    <a:gd name="T2" fmla="*/ 1572864 w 4"/>
                    <a:gd name="T3" fmla="*/ 15371083 h 45"/>
                    <a:gd name="T4" fmla="*/ 2097152 w 4"/>
                    <a:gd name="T5" fmla="*/ 15371083 h 45"/>
                    <a:gd name="T6" fmla="*/ 2097152 w 4"/>
                    <a:gd name="T7" fmla="*/ 0 h 45"/>
                    <a:gd name="T8" fmla="*/ 1572864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4" name="Freeform 69">
                  <a:extLst>
                    <a:ext uri="{FF2B5EF4-FFF2-40B4-BE49-F238E27FC236}">
                      <a16:creationId xmlns:a16="http://schemas.microsoft.com/office/drawing/2014/main" id="{E295BE24-975B-42CD-A7E9-FEBE63048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1" y="1789"/>
                  <a:ext cx="26" cy="29"/>
                </a:xfrm>
                <a:custGeom>
                  <a:avLst/>
                  <a:gdLst>
                    <a:gd name="T0" fmla="*/ 0 w 13"/>
                    <a:gd name="T1" fmla="*/ 0 h 15"/>
                    <a:gd name="T2" fmla="*/ 3670016 w 13"/>
                    <a:gd name="T3" fmla="*/ 0 h 15"/>
                    <a:gd name="T4" fmla="*/ 6815744 w 13"/>
                    <a:gd name="T5" fmla="*/ 0 h 15"/>
                    <a:gd name="T6" fmla="*/ 6815744 w 13"/>
                    <a:gd name="T7" fmla="*/ 1987194 h 15"/>
                    <a:gd name="T8" fmla="*/ 6815744 w 13"/>
                    <a:gd name="T9" fmla="*/ 4117111 h 15"/>
                    <a:gd name="T10" fmla="*/ 3670016 w 13"/>
                    <a:gd name="T11" fmla="*/ 4117111 h 15"/>
                    <a:gd name="T12" fmla="*/ 0 w 13"/>
                    <a:gd name="T13" fmla="*/ 4117111 h 15"/>
                    <a:gd name="T14" fmla="*/ 0 w 13"/>
                    <a:gd name="T15" fmla="*/ 1987194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2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2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081" name="AutoShape 70">
                <a:extLst>
                  <a:ext uri="{FF2B5EF4-FFF2-40B4-BE49-F238E27FC236}">
                    <a16:creationId xmlns:a16="http://schemas.microsoft.com/office/drawing/2014/main" id="{E386A3A4-D969-4193-BD82-B41F2A02C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" y="1008"/>
                <a:ext cx="3024" cy="1488"/>
              </a:xfrm>
              <a:prstGeom prst="roundRect">
                <a:avLst>
                  <a:gd name="adj" fmla="val 5981"/>
                </a:avLst>
              </a:prstGeom>
              <a:solidFill>
                <a:srgbClr val="FF9999">
                  <a:alpha val="38039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vi-VN" altLang="en-US" sz="2000">
                  <a:solidFill>
                    <a:srgbClr val="FFFFFF"/>
                  </a:solidFill>
                  <a:latin typeface=".VnTime" panose="020B7200000000000000" pitchFamily="34" charset="0"/>
                </a:endParaRPr>
              </a:p>
            </p:txBody>
          </p:sp>
        </p:grpSp>
        <p:graphicFrame>
          <p:nvGraphicFramePr>
            <p:cNvPr id="3079" name="Object 2">
              <a:extLst>
                <a:ext uri="{FF2B5EF4-FFF2-40B4-BE49-F238E27FC236}">
                  <a16:creationId xmlns:a16="http://schemas.microsoft.com/office/drawing/2014/main" id="{AAE9635D-5C4A-48A1-A7F1-0A44BA2F2A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34" y="-370"/>
            <a:ext cx="116" cy="1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CorelDRAW" r:id="rId5" imgW="655320" imgH="5279136" progId="CorelDRAW.Graphic.11">
                    <p:embed/>
                  </p:oleObj>
                </mc:Choice>
                <mc:Fallback>
                  <p:oleObj name="CorelDRAW" r:id="rId5" imgW="655320" imgH="5279136" progId="CorelDRAW.Graphic.11">
                    <p:embed/>
                    <p:pic>
                      <p:nvPicPr>
                        <p:cNvPr id="3079" name="Object 2">
                          <a:extLst>
                            <a:ext uri="{FF2B5EF4-FFF2-40B4-BE49-F238E27FC236}">
                              <a16:creationId xmlns:a16="http://schemas.microsoft.com/office/drawing/2014/main" id="{AAE9635D-5C4A-48A1-A7F1-0A44BA2F2A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4" y="-370"/>
                          <a:ext cx="116" cy="1064"/>
                        </a:xfrm>
                        <a:prstGeom prst="rect">
                          <a:avLst/>
                        </a:prstGeom>
                        <a:solidFill>
                          <a:srgbClr val="FF9999"/>
                        </a:solidFill>
                        <a:ln w="9525">
                          <a:solidFill>
                            <a:srgbClr val="FF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E8837AB6-66A1-4A3D-B641-B716AE7D8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83163"/>
            <a:ext cx="6858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0468" name="Rectangle 116">
            <a:extLst>
              <a:ext uri="{FF2B5EF4-FFF2-40B4-BE49-F238E27FC236}">
                <a16:creationId xmlns:a16="http://schemas.microsoft.com/office/drawing/2014/main" id="{D0E87359-33EA-4B21-BF32-D7A7B4189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0" y="1686935"/>
            <a:ext cx="8178965" cy="454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“Rung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qui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rung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chuông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50%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4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7" name="AutoShape 109">
            <a:extLst>
              <a:ext uri="{FF2B5EF4-FFF2-40B4-BE49-F238E27FC236}">
                <a16:creationId xmlns:a16="http://schemas.microsoft.com/office/drawing/2014/main" id="{61944F46-D695-471C-9393-EEA57715D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04800"/>
            <a:ext cx="14478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Thể lệ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ssile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 nodePh="1">
                                  <p:stCondLst>
                                    <p:cond delay="19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00468" grpId="0"/>
      <p:bldP spid="10046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530" y="54992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493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1" y="1164432"/>
            <a:ext cx="9708242" cy="128485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32 g Fe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HCl.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162,5g.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65 g.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48,75g.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97,5g.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-243682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1975" y="86799"/>
            <a:ext cx="1652588" cy="5842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9077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64" y="76200"/>
            <a:ext cx="9953585" cy="235743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agnessium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chloride: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Fe + 2HCl → FeCl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gam Fe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6" y="2603500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6,1975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814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24,79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37B9524E-A1F3-44B6-B270-8EC097AAC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5720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12,395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1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37,185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8686800" y="2667000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12331" name="Right Arrow 50">
            <a:hlinkClick r:id="" action="ppaction://noaction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299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" grpId="0" animBg="1"/>
      <p:bldP spid="3" grpId="1" animBg="1"/>
      <p:bldP spid="1043" grpId="0" animBg="1"/>
      <p:bldP spid="7" grpId="0" animBg="1"/>
      <p:bldP spid="13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B20ACFC1-6611-486C-B464-61A85A49F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7" y="826735"/>
            <a:ext cx="10022792" cy="1760229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gam Mg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19,2 gam </a:t>
            </a:r>
          </a:p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oxygen.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1" name="Group 51">
            <a:extLst>
              <a:ext uri="{FF2B5EF4-FFF2-40B4-BE49-F238E27FC236}">
                <a16:creationId xmlns:a16="http://schemas.microsoft.com/office/drawing/2014/main" id="{0C931D0D-CFB7-41CC-A220-FC4C5228D9CF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0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05D8630-B62C-457B-901D-AFFBBC4646B6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7215" name="Rectangle 10">
              <a:extLst>
                <a:ext uri="{FF2B5EF4-FFF2-40B4-BE49-F238E27FC236}">
                  <a16:creationId xmlns:a16="http://schemas.microsoft.com/office/drawing/2014/main" id="{1A9FB628-5F8A-47B5-A657-13A55D79B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0E5CE-0169-4319-B707-82332A56F067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DA1B435A-DED3-4330-B8EB-570DB3A2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975" y="2632738"/>
            <a:ext cx="7003600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16,2 </a:t>
            </a:r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1D32303C-F21E-43B6-9EF5-634F4D79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3DB13F12-4951-44A7-8BBD-BEDA8799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1CA9D31-D044-4C61-AF07-B9CD509A8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B8AC6D54-63A6-4956-A015-710E1941C7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2064D2B7-9D9A-46CC-A710-2E52FB9D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426" y="3647151"/>
            <a:ext cx="7055761" cy="89503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14,4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5D8AED0-3476-48FF-9409-574668963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D7F61DC3-58BC-414E-9D45-96593AEA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4A1022C0-6144-4281-99CC-50392ACDD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E511523F-2FE7-4971-8225-B59D19A045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133E6B93-0CB5-43A1-9AAD-0AA55595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322" y="4648199"/>
            <a:ext cx="7101936" cy="890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15,4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4C0B614-F1F0-42AB-AAAF-98F8899D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DD4EF5C2-BD82-4111-A40E-D33D0853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9FACD2A3-1318-4858-A6AA-1738DCD95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F3AED847-6273-4F8B-8A10-F6D1A01B10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3EA36008-318F-4ABE-8C60-D74ACE42D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728" y="5684646"/>
            <a:ext cx="7101936" cy="84965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10,8 gam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2CB62CD-46D0-495C-A5B5-080A4FE3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6C6FEEA4-0DA4-4FD3-AFCF-4FCC0ED7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79BC3A48-2CBB-42BA-B1FA-62ABD751B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94F692AE-F716-48E6-AF50-7DCF539FA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7192" name="Picture 29" descr="Picture1">
            <a:extLst>
              <a:ext uri="{FF2B5EF4-FFF2-40B4-BE49-F238E27FC236}">
                <a16:creationId xmlns:a16="http://schemas.microsoft.com/office/drawing/2014/main" id="{3CA86ADB-87BA-48F0-A251-2E10D78A5BED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812801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C502C6D-51D5-4B7D-B528-2CC2E5DC08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241301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43" name="WordArt 35">
            <a:extLst>
              <a:ext uri="{FF2B5EF4-FFF2-40B4-BE49-F238E27FC236}">
                <a16:creationId xmlns:a16="http://schemas.microsoft.com/office/drawing/2014/main" id="{D8DBFC9D-039D-454E-A3E6-703EB22F43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50743" y="468194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4244" name="WordArt 36">
            <a:extLst>
              <a:ext uri="{FF2B5EF4-FFF2-40B4-BE49-F238E27FC236}">
                <a16:creationId xmlns:a16="http://schemas.microsoft.com/office/drawing/2014/main" id="{DA06B5C6-E78E-4FA8-B31B-A90A185C03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7984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4245" name="WordArt 37">
            <a:extLst>
              <a:ext uri="{FF2B5EF4-FFF2-40B4-BE49-F238E27FC236}">
                <a16:creationId xmlns:a16="http://schemas.microsoft.com/office/drawing/2014/main" id="{FC875FEF-FB9A-431F-87F9-1DD8E11500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854" y="473138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4246" name="WordArt 38">
            <a:extLst>
              <a:ext uri="{FF2B5EF4-FFF2-40B4-BE49-F238E27FC236}">
                <a16:creationId xmlns:a16="http://schemas.microsoft.com/office/drawing/2014/main" id="{4AF09FAC-A1BB-4EC7-A568-740214A541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32" y="470273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4247" name="WordArt 39">
            <a:extLst>
              <a:ext uri="{FF2B5EF4-FFF2-40B4-BE49-F238E27FC236}">
                <a16:creationId xmlns:a16="http://schemas.microsoft.com/office/drawing/2014/main" id="{61631600-7CFE-4350-BC4A-DD78C196FD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0602" y="47144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4248" name="WordArt 40">
            <a:extLst>
              <a:ext uri="{FF2B5EF4-FFF2-40B4-BE49-F238E27FC236}">
                <a16:creationId xmlns:a16="http://schemas.microsoft.com/office/drawing/2014/main" id="{3892C015-B0BA-49EC-B90B-22D761EE50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6504" y="471516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4249" name="WordArt 41">
            <a:extLst>
              <a:ext uri="{FF2B5EF4-FFF2-40B4-BE49-F238E27FC236}">
                <a16:creationId xmlns:a16="http://schemas.microsoft.com/office/drawing/2014/main" id="{0770D5D3-5D48-4B90-B42F-DFF9F893B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63287" y="474633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4250" name="WordArt 42">
            <a:extLst>
              <a:ext uri="{FF2B5EF4-FFF2-40B4-BE49-F238E27FC236}">
                <a16:creationId xmlns:a16="http://schemas.microsoft.com/office/drawing/2014/main" id="{CE08058D-3ABE-45E1-87BC-C45C7A74A8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962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4251" name="WordArt 43">
            <a:extLst>
              <a:ext uri="{FF2B5EF4-FFF2-40B4-BE49-F238E27FC236}">
                <a16:creationId xmlns:a16="http://schemas.microsoft.com/office/drawing/2014/main" id="{F83B599D-9B5A-42F4-8D9F-CA77AE28D7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14981" y="468598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94252" name="WordArt 44">
            <a:extLst>
              <a:ext uri="{FF2B5EF4-FFF2-40B4-BE49-F238E27FC236}">
                <a16:creationId xmlns:a16="http://schemas.microsoft.com/office/drawing/2014/main" id="{114F4EAD-8A37-4172-B450-CE19BC5DF4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97548" y="472546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4253" name="WordArt 45">
            <a:extLst>
              <a:ext uri="{FF2B5EF4-FFF2-40B4-BE49-F238E27FC236}">
                <a16:creationId xmlns:a16="http://schemas.microsoft.com/office/drawing/2014/main" id="{DCAEB82F-4BEE-45DC-85B6-094F8D41A6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089358" y="472486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94254" name="WordArt 46">
            <a:extLst>
              <a:ext uri="{FF2B5EF4-FFF2-40B4-BE49-F238E27FC236}">
                <a16:creationId xmlns:a16="http://schemas.microsoft.com/office/drawing/2014/main" id="{5BE9CE6A-6178-4B6A-8989-E53ACBC9E6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7449" y="472629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4255" name="WordArt 47">
            <a:extLst>
              <a:ext uri="{FF2B5EF4-FFF2-40B4-BE49-F238E27FC236}">
                <a16:creationId xmlns:a16="http://schemas.microsoft.com/office/drawing/2014/main" id="{9CD6B1C3-4D4E-4B53-A7BB-24172E1C5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3158" y="474184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94256" name="WordArt 48">
            <a:extLst>
              <a:ext uri="{FF2B5EF4-FFF2-40B4-BE49-F238E27FC236}">
                <a16:creationId xmlns:a16="http://schemas.microsoft.com/office/drawing/2014/main" id="{BA1F0D8E-F5CB-4156-9CCF-774CF9130E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57217" y="47053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4257" name="WordArt 49">
            <a:extLst>
              <a:ext uri="{FF2B5EF4-FFF2-40B4-BE49-F238E27FC236}">
                <a16:creationId xmlns:a16="http://schemas.microsoft.com/office/drawing/2014/main" id="{A54328A6-83D1-476B-9956-4F82D4DAA9F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05737" y="47561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4258" name="WordArt 50">
            <a:extLst>
              <a:ext uri="{FF2B5EF4-FFF2-40B4-BE49-F238E27FC236}">
                <a16:creationId xmlns:a16="http://schemas.microsoft.com/office/drawing/2014/main" id="{5766F43B-9725-493A-883C-FA7CF62990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11593" y="472360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43D1CC1A-1118-495B-AEF2-129915E1A6BA}"/>
              </a:ext>
            </a:extLst>
          </p:cNvPr>
          <p:cNvGrpSpPr>
            <a:grpSpLocks/>
          </p:cNvGrpSpPr>
          <p:nvPr/>
        </p:nvGrpSpPr>
        <p:grpSpPr bwMode="auto">
          <a:xfrm>
            <a:off x="10238693" y="2778978"/>
            <a:ext cx="1752600" cy="1752600"/>
            <a:chOff x="4936" y="3928"/>
            <a:chExt cx="1104" cy="1104"/>
          </a:xfrm>
        </p:grpSpPr>
        <p:sp>
          <p:nvSpPr>
            <p:cNvPr id="7212" name="AutoShape 52">
              <a:extLst>
                <a:ext uri="{FF2B5EF4-FFF2-40B4-BE49-F238E27FC236}">
                  <a16:creationId xmlns:a16="http://schemas.microsoft.com/office/drawing/2014/main" id="{B40991E5-B4AD-4F70-933B-8E02A8FC6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3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3" name="WordArt 53">
              <a:extLst>
                <a:ext uri="{FF2B5EF4-FFF2-40B4-BE49-F238E27FC236}">
                  <a16:creationId xmlns:a16="http://schemas.microsoft.com/office/drawing/2014/main" id="{983CB4E1-F7A8-4D1C-A6D3-278E1ECBED0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173" y="4156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WordArt 28">
            <a:extLst>
              <a:ext uri="{FF2B5EF4-FFF2-40B4-BE49-F238E27FC236}">
                <a16:creationId xmlns:a16="http://schemas.microsoft.com/office/drawing/2014/main" id="{88EB50A4-AD15-492E-80F0-22CAF47EDE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0101" y="-22836"/>
            <a:ext cx="2079621" cy="6930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95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4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4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4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4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4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94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4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94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9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4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4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4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94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94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4" grpId="1" animBg="1"/>
      <p:bldP spid="7" grpId="0" animBg="1"/>
      <p:bldP spid="13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1172936"/>
            <a:ext cx="9824129" cy="14478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Ca + 2HCl → CaCl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2,775 g CaCl</a:t>
            </a:r>
            <a:r>
              <a:rPr 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HCl?</a:t>
            </a: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.VnTime" pitchFamily="34" charset="0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20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latin typeface=".VnTime" pitchFamily="34" charset="0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 mol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 mol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 mol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0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150" y="119740"/>
            <a:ext cx="2308225" cy="885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125538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-1905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2486025"/>
            <a:ext cx="1752600" cy="1752600"/>
            <a:chOff x="4320" y="2928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4140" name="Right Arrow 50">
            <a:hlinkClick r:id="" action="ppaction://noaction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b="1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806" y="43542"/>
            <a:ext cx="10269536" cy="2581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5,4 gam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hydrochloric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Al + HCl → AlCl</a:t>
            </a:r>
            <a:r>
              <a:rPr lang="en-US" sz="29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+ H</a:t>
            </a:r>
            <a:r>
              <a:rPr lang="en-US" sz="29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HCl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722357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29,2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011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823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28,94 gam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9340850" y="2645908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" action="ppaction://noaction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6</a:t>
            </a:r>
          </a:p>
        </p:txBody>
      </p:sp>
      <p:sp>
        <p:nvSpPr>
          <p:cNvPr id="49" name="AutoShape 51">
            <a:extLst>
              <a:ext uri="{FF2B5EF4-FFF2-40B4-BE49-F238E27FC236}">
                <a16:creationId xmlns:a16="http://schemas.microsoft.com/office/drawing/2014/main" id="{B01300FF-CC72-44D7-8F5E-47520A4F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81772"/>
            <a:ext cx="5721350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21,9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983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3" grpId="0" animBg="1"/>
      <p:bldP spid="19" grpId="0" animBg="1"/>
      <p:bldP spid="49" grpId="0" animBg="1"/>
      <p:bldP spid="4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22995" y="1558987"/>
            <a:ext cx="3956380" cy="3956380"/>
          </a:xfrm>
          <a:custGeom>
            <a:avLst/>
            <a:gdLst/>
            <a:ahLst/>
            <a:cxnLst/>
            <a:rect l="l" t="t" r="r" b="b"/>
            <a:pathLst>
              <a:path w="5934570" h="5934570">
                <a:moveTo>
                  <a:pt x="0" y="0"/>
                </a:moveTo>
                <a:lnTo>
                  <a:pt x="5934569" y="0"/>
                </a:lnTo>
                <a:lnTo>
                  <a:pt x="5934569" y="5934570"/>
                </a:lnTo>
                <a:lnTo>
                  <a:pt x="0" y="5934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841402" y="1418191"/>
            <a:ext cx="4237972" cy="4237972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5800" y="479004"/>
            <a:ext cx="2810941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400"/>
              </a:lnSpc>
            </a:pPr>
            <a:r>
              <a:rPr lang="en-US" sz="1000" b="1" spc="150" dirty="0">
                <a:solidFill>
                  <a:srgbClr val="202020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KHOA HỌC TỰ </a:t>
            </a:r>
            <a:r>
              <a:rPr lang="en-US" sz="1000" b="1" spc="150" dirty="0" smtClean="0">
                <a:solidFill>
                  <a:srgbClr val="202020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NHIÊN 8</a:t>
            </a:r>
            <a:endParaRPr lang="en-US" sz="1000" b="1" spc="150" dirty="0">
              <a:solidFill>
                <a:srgbClr val="202020"/>
              </a:solidFill>
              <a:latin typeface="Josefin Sans Semi-Bold"/>
              <a:ea typeface="Josefin Sans Semi-Bold"/>
              <a:cs typeface="Josefin Sans Semi-Bold"/>
              <a:sym typeface="Josefin Sans Semi-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5800" y="2290586"/>
            <a:ext cx="5790032" cy="3215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5147" lvl="1" indent="-212574" defTabSz="609630">
              <a:lnSpc>
                <a:spcPts val="3605"/>
              </a:lnSpc>
              <a:buFont typeface="Arial"/>
              <a:buChar char="•"/>
            </a:pP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Trong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quá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trình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phản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ứng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khối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lượng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các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chất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tham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gia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và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sản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phẩm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tuân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theo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một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tỉ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lệ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nhất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định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.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Bằng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cách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nào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có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thể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tính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được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lượng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chất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tham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gia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và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lượng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chất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sản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phẩm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trong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quá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trình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sản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575" spc="51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xuất</a:t>
            </a:r>
            <a:r>
              <a:rPr lang="en-US" sz="2575" spc="51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0061" y="1543035"/>
            <a:ext cx="5153360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033"/>
              </a:lnSpc>
            </a:pPr>
            <a:r>
              <a:rPr lang="en-US" sz="3666">
                <a:solidFill>
                  <a:srgbClr val="202020"/>
                </a:solidFill>
                <a:latin typeface="Paytone One"/>
                <a:ea typeface="Paytone One"/>
                <a:cs typeface="Paytone One"/>
                <a:sym typeface="Paytone One"/>
              </a:rPr>
              <a:t>KHỞI ĐỘNG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E4CD71C0-7D89-4602-99E6-1ADB9D51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6" y="650988"/>
            <a:ext cx="9824129" cy="1976323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Trộn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5,4 gam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aluminium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với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bột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Sulfur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dư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Cho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hỗn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hợp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vào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ống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nghiệm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đun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nóng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để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endParaRPr lang="en-US" sz="3000" b="1" dirty="0">
              <a:solidFill>
                <a:schemeClr val="bg1"/>
              </a:solidFill>
              <a:latin typeface="Times New Roman Regular"/>
              <a:ea typeface="Open Sans"/>
            </a:endParaRPr>
          </a:p>
          <a:p>
            <a:pPr lvl="0">
              <a:buNone/>
            </a:pP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xảy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ra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thu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được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12 gam Al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S</a:t>
            </a:r>
            <a:r>
              <a:rPr lang="en-US" sz="3000" b="1" baseline="-25000" dirty="0">
                <a:solidFill>
                  <a:schemeClr val="bg1"/>
                </a:solidFill>
                <a:latin typeface="Times New Roman Regular"/>
                <a:ea typeface="Open Sans"/>
              </a:rPr>
              <a:t>3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. </a:t>
            </a:r>
          </a:p>
          <a:p>
            <a:pPr lvl="0">
              <a:buNone/>
            </a:pP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Tính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hiệu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suất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phản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 Regular"/>
                <a:ea typeface="Open Sans"/>
              </a:rPr>
              <a:t>ứng</a:t>
            </a:r>
            <a:r>
              <a:rPr lang="en-US" sz="3000" b="1" dirty="0">
                <a:solidFill>
                  <a:schemeClr val="bg1"/>
                </a:solidFill>
                <a:latin typeface="Times New Roman Regular"/>
                <a:ea typeface="Open Sans"/>
              </a:rPr>
              <a:t> 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id="{10D65F79-EAFF-4679-8573-EA2B6BF7F8D6}"/>
              </a:ext>
            </a:extLst>
          </p:cNvPr>
          <p:cNvGrpSpPr>
            <a:grpSpLocks/>
          </p:cNvGrpSpPr>
          <p:nvPr/>
        </p:nvGrpSpPr>
        <p:grpSpPr bwMode="auto">
          <a:xfrm>
            <a:off x="1535114" y="9525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8F32A03-6971-4C97-BF6D-168950113FA4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4144" name="Rectangle 10">
              <a:extLst>
                <a:ext uri="{FF2B5EF4-FFF2-40B4-BE49-F238E27FC236}">
                  <a16:creationId xmlns:a16="http://schemas.microsoft.com/office/drawing/2014/main" id="{E163C83F-44FE-4510-8405-E372BF46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8F5E90-8B26-441B-8E29-D14C9907E4C4}"/>
                </a:ext>
              </a:extLst>
            </p:cNvPr>
            <p:cNvSpPr/>
            <p:nvPr/>
          </p:nvSpPr>
          <p:spPr bwMode="auto">
            <a:xfrm>
              <a:off x="324013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2CEBFDC0-C958-411D-BCE3-C80CF9C3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6" y="2819400"/>
            <a:ext cx="607218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4EA3BDD8-6ED3-463F-A24C-2BC1B8ED5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31543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86C383BF-4E4F-4B78-95F7-3B006CE8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9321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BE022DE6-A5A9-4671-8506-4188B11B7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30051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65CF421-2838-4326-895A-1AA30217CF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8851" y="31178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BBA901D-1E82-4643-A34C-ACBF9BEE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886200"/>
            <a:ext cx="6076950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2E36C4EF-0ECB-4DD0-8628-38F0C1FC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37671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74163886-18AE-4068-9319-D9B7981F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39227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51C28368-0C71-49C2-96DE-AEF24CF7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39957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CDC7CFE8-31A1-446F-9B9F-476938366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4108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B1E74879-0625-4BC0-8125-FAD34D03E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48768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5A3B7FDC-A440-4E15-8528-1A9282DFB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47577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57289288-AA1C-49A7-8809-4314D3312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49133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86AE694C-31E7-4EAC-81E5-FD516143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49863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763EBDB6-61F1-4F99-A87F-242E60DBC1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50990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818BF80B-F79D-42AA-89A1-2A5AD8EFC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6" y="5867400"/>
            <a:ext cx="6092825" cy="7620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</a:t>
            </a: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C6C58539-0522-4E24-8314-45AB23AE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57483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A5F24968-C5EA-481B-A09B-BC3AF5F9B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59039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  <a:extLst>
              <a:ext uri="{FF2B5EF4-FFF2-40B4-BE49-F238E27FC236}">
                <a16:creationId xmlns:a16="http://schemas.microsoft.com/office/drawing/2014/main" id="{A7E7D84B-122F-4FC4-8443-292FC3A89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6" y="59769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89354FC-6F63-4533-9A18-CEF25C15CA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9801" y="60896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2492" name="WordArt 28">
            <a:extLst>
              <a:ext uri="{FF2B5EF4-FFF2-40B4-BE49-F238E27FC236}">
                <a16:creationId xmlns:a16="http://schemas.microsoft.com/office/drawing/2014/main" id="{BC973744-CE2B-4A58-8E09-69DC06935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853" y="1527174"/>
            <a:ext cx="1513564" cy="6944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7</a:t>
            </a:r>
          </a:p>
        </p:txBody>
      </p:sp>
      <p:pic>
        <p:nvPicPr>
          <p:cNvPr id="4121" name="Picture 29" descr="Picture1">
            <a:extLst>
              <a:ext uri="{FF2B5EF4-FFF2-40B4-BE49-F238E27FC236}">
                <a16:creationId xmlns:a16="http://schemas.microsoft.com/office/drawing/2014/main" id="{09142EEB-9A02-4F54-8BDE-AE8AF2D133EF}"/>
              </a:ext>
            </a:extLst>
          </p:cNvPr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451305"/>
            <a:ext cx="91440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0293F7A-AAAD-49ED-8519-3C50453673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-15784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99" name="WordArt 35">
            <a:extLst>
              <a:ext uri="{FF2B5EF4-FFF2-40B4-BE49-F238E27FC236}">
                <a16:creationId xmlns:a16="http://schemas.microsoft.com/office/drawing/2014/main" id="{92308C44-01AF-445E-90B0-F16833D63A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2500" name="WordArt 36">
            <a:extLst>
              <a:ext uri="{FF2B5EF4-FFF2-40B4-BE49-F238E27FC236}">
                <a16:creationId xmlns:a16="http://schemas.microsoft.com/office/drawing/2014/main" id="{0FC53ED5-7A3F-419F-8B59-E68F805E38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501" name="WordArt 37">
            <a:extLst>
              <a:ext uri="{FF2B5EF4-FFF2-40B4-BE49-F238E27FC236}">
                <a16:creationId xmlns:a16="http://schemas.microsoft.com/office/drawing/2014/main" id="{9BF5A2D2-DA08-44DD-94FA-A26710086C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243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502" name="WordArt 38">
            <a:extLst>
              <a:ext uri="{FF2B5EF4-FFF2-40B4-BE49-F238E27FC236}">
                <a16:creationId xmlns:a16="http://schemas.microsoft.com/office/drawing/2014/main" id="{14B0F958-70BB-423B-A536-48781808F4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503" name="WordArt 39">
            <a:extLst>
              <a:ext uri="{FF2B5EF4-FFF2-40B4-BE49-F238E27FC236}">
                <a16:creationId xmlns:a16="http://schemas.microsoft.com/office/drawing/2014/main" id="{94D68D71-753A-4512-B0E5-C34034D3BE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78963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504" name="WordArt 40">
            <a:extLst>
              <a:ext uri="{FF2B5EF4-FFF2-40B4-BE49-F238E27FC236}">
                <a16:creationId xmlns:a16="http://schemas.microsoft.com/office/drawing/2014/main" id="{D684455C-C87C-482A-AAAA-72A3AD733E8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45625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505" name="WordArt 41">
            <a:extLst>
              <a:ext uri="{FF2B5EF4-FFF2-40B4-BE49-F238E27FC236}">
                <a16:creationId xmlns:a16="http://schemas.microsoft.com/office/drawing/2014/main" id="{4559A9F0-558C-4690-A25A-73EC8488D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2506" name="WordArt 42">
            <a:extLst>
              <a:ext uri="{FF2B5EF4-FFF2-40B4-BE49-F238E27FC236}">
                <a16:creationId xmlns:a16="http://schemas.microsoft.com/office/drawing/2014/main" id="{6CB87CBD-35A8-4CB2-9022-DD6217C99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507" name="WordArt 43">
            <a:extLst>
              <a:ext uri="{FF2B5EF4-FFF2-40B4-BE49-F238E27FC236}">
                <a16:creationId xmlns:a16="http://schemas.microsoft.com/office/drawing/2014/main" id="{75195DA5-4F66-4365-B81E-052C836F3E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6100" y="42386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508" name="WordArt 44">
            <a:extLst>
              <a:ext uri="{FF2B5EF4-FFF2-40B4-BE49-F238E27FC236}">
                <a16:creationId xmlns:a16="http://schemas.microsoft.com/office/drawing/2014/main" id="{55CAF9D8-F084-4DE9-B310-C9AF40ACA7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2509" name="WordArt 45">
            <a:extLst>
              <a:ext uri="{FF2B5EF4-FFF2-40B4-BE49-F238E27FC236}">
                <a16:creationId xmlns:a16="http://schemas.microsoft.com/office/drawing/2014/main" id="{267A79E6-38A5-4BA3-925D-C6B67E0ED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510" name="WordArt 46">
            <a:extLst>
              <a:ext uri="{FF2B5EF4-FFF2-40B4-BE49-F238E27FC236}">
                <a16:creationId xmlns:a16="http://schemas.microsoft.com/office/drawing/2014/main" id="{811FBEC6-23B3-470F-AD58-E46A9F088B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2511" name="WordArt 47">
            <a:extLst>
              <a:ext uri="{FF2B5EF4-FFF2-40B4-BE49-F238E27FC236}">
                <a16:creationId xmlns:a16="http://schemas.microsoft.com/office/drawing/2014/main" id="{8E21AD12-CF5F-45F4-A236-98478CFB5C2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2512" name="WordArt 48">
            <a:extLst>
              <a:ext uri="{FF2B5EF4-FFF2-40B4-BE49-F238E27FC236}">
                <a16:creationId xmlns:a16="http://schemas.microsoft.com/office/drawing/2014/main" id="{C9DF4E22-82F7-4251-B5BF-17749350A5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1813" y="42338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513" name="WordArt 49">
            <a:extLst>
              <a:ext uri="{FF2B5EF4-FFF2-40B4-BE49-F238E27FC236}">
                <a16:creationId xmlns:a16="http://schemas.microsoft.com/office/drawing/2014/main" id="{C9F1D936-B0DF-453F-B62B-0B1C74366E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31338" y="42529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2514" name="WordArt 50">
            <a:extLst>
              <a:ext uri="{FF2B5EF4-FFF2-40B4-BE49-F238E27FC236}">
                <a16:creationId xmlns:a16="http://schemas.microsoft.com/office/drawing/2014/main" id="{4348C93C-FE77-4D83-8F6E-0BFB528563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09112" y="42100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BCC8484B-EBBA-48C2-B0B8-2D3F24ABDB16}"/>
              </a:ext>
            </a:extLst>
          </p:cNvPr>
          <p:cNvGrpSpPr>
            <a:grpSpLocks/>
          </p:cNvGrpSpPr>
          <p:nvPr/>
        </p:nvGrpSpPr>
        <p:grpSpPr bwMode="auto">
          <a:xfrm>
            <a:off x="9791700" y="2733675"/>
            <a:ext cx="1752600" cy="1752600"/>
            <a:chOff x="4872" y="3084"/>
            <a:chExt cx="1104" cy="1104"/>
          </a:xfrm>
        </p:grpSpPr>
        <p:sp>
          <p:nvSpPr>
            <p:cNvPr id="4141" name="AutoShape 52">
              <a:extLst>
                <a:ext uri="{FF2B5EF4-FFF2-40B4-BE49-F238E27FC236}">
                  <a16:creationId xmlns:a16="http://schemas.microsoft.com/office/drawing/2014/main" id="{7E3ECB71-9EFF-4F4C-885F-01EC56D9E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3084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42" name="WordArt 53">
              <a:extLst>
                <a:ext uri="{FF2B5EF4-FFF2-40B4-BE49-F238E27FC236}">
                  <a16:creationId xmlns:a16="http://schemas.microsoft.com/office/drawing/2014/main" id="{0EBDFF5A-042F-47CA-8BB2-F0B6B13CFEE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095" y="330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40" name="Right Arrow 50">
            <a:hlinkClick r:id="" action="ppaction://noaction"/>
            <a:extLst>
              <a:ext uri="{FF2B5EF4-FFF2-40B4-BE49-F238E27FC236}">
                <a16:creationId xmlns:a16="http://schemas.microsoft.com/office/drawing/2014/main" id="{21910CF2-441C-4CFB-9EAC-E984AE30A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153150"/>
            <a:ext cx="685800" cy="609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991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2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2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2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2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2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2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2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62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2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2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2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2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62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2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62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1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4" grpId="0" animBg="1"/>
      <p:bldP spid="7" grpId="0" animBg="1"/>
      <p:bldP spid="13" grpId="0" animBg="1"/>
      <p:bldP spid="16" grpId="0" animBg="1"/>
      <p:bldP spid="16" grpId="1" animBg="1"/>
      <p:bldP spid="16" grpId="2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80378DA2-C9AC-4B2E-BE10-C4E8D145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806" y="43542"/>
            <a:ext cx="10269536" cy="25812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Nhiệt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12,25 g KClO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 O</a:t>
            </a:r>
            <a:r>
              <a:rPr lang="en-US" b="1" baseline="-25000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KCl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khối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KCl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thu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phản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ứng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chemeClr val="bg1"/>
                </a:solidFill>
                <a:latin typeface="Times New Roman Regular"/>
                <a:ea typeface="Open Sans"/>
                <a:cs typeface="Times New Roman" panose="02020603050405020304" pitchFamily="18" charset="0"/>
              </a:rPr>
              <a:t> H= 80%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291" name="Group 51">
            <a:extLst>
              <a:ext uri="{FF2B5EF4-FFF2-40B4-BE49-F238E27FC236}">
                <a16:creationId xmlns:a16="http://schemas.microsoft.com/office/drawing/2014/main" id="{B331861B-0770-4064-8C0D-0E5B167CD61B}"/>
              </a:ext>
            </a:extLst>
          </p:cNvPr>
          <p:cNvGrpSpPr>
            <a:grpSpLocks/>
          </p:cNvGrpSpPr>
          <p:nvPr/>
        </p:nvGrpSpPr>
        <p:grpSpPr bwMode="auto">
          <a:xfrm>
            <a:off x="1525589" y="-133350"/>
            <a:ext cx="320675" cy="71628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4AF9D9-47B6-4932-AAFF-E160787BBA37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6620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  <p:sp>
          <p:nvSpPr>
            <p:cNvPr id="12336" name="Rectangle 10">
              <a:extLst>
                <a:ext uri="{FF2B5EF4-FFF2-40B4-BE49-F238E27FC236}">
                  <a16:creationId xmlns:a16="http://schemas.microsoft.com/office/drawing/2014/main" id="{6EAA8B96-0803-443C-8AC0-2A625659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9D3122-2CCE-4499-B535-4974339ACEA4}"/>
                </a:ext>
              </a:extLst>
            </p:cNvPr>
            <p:cNvSpPr/>
            <p:nvPr/>
          </p:nvSpPr>
          <p:spPr bwMode="auto">
            <a:xfrm>
              <a:off x="324013" y="-308620"/>
              <a:ext cx="75877" cy="7166620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Arial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81AF1F3A-3DB9-4E08-98FE-A471B00D5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722357"/>
            <a:ext cx="5686425" cy="8382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2,45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29EC807D-20EF-46FB-A89D-6FF5F6D0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6" y="29384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28DB28F3-E207-4198-9E52-308E7E0B0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7162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2B15D32B-B0F8-4F8C-8A61-BF42DBE3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27892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8B40FE64-65EA-4FEC-A864-291DAEAD9A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59001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7A0FDED3-7C28-4DB9-B42C-876319F5D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7011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 gam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9558F6EB-65DC-4827-8C8C-453030AAD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39290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58904829-3056-4F7E-BCE1-8FE6665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37068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AD1A4529-10FA-4C4E-A60F-C87DA7A4D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37798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id="{32269F7F-C9E8-4C6D-9A04-85D04FF8B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C7045C83-E81E-4BD5-99E8-E06E8D82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49196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09E017FD-2C38-4697-80F5-C5A9AB900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6974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1BD66EB7-D2E8-4D8B-8A11-A4518215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47704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3E1A972C-3E70-4256-B056-39D1D23BAE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AutoShape 51">
            <a:extLst>
              <a:ext uri="{FF2B5EF4-FFF2-40B4-BE49-F238E27FC236}">
                <a16:creationId xmlns:a16="http://schemas.microsoft.com/office/drawing/2014/main" id="{76C1E9F9-0414-426A-B9AC-C9317322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682347"/>
            <a:ext cx="5715000" cy="81121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4,86 gam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7" descr="Blue_chapterlist">
            <a:extLst>
              <a:ext uri="{FF2B5EF4-FFF2-40B4-BE49-F238E27FC236}">
                <a16:creationId xmlns:a16="http://schemas.microsoft.com/office/drawing/2014/main" id="{1CDF4796-AD6D-4365-8401-AC1FCBB1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6" y="591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>
            <a:extLst>
              <a:ext uri="{FF2B5EF4-FFF2-40B4-BE49-F238E27FC236}">
                <a16:creationId xmlns:a16="http://schemas.microsoft.com/office/drawing/2014/main" id="{4F83C7E5-8EC9-4340-90FA-ABD0D409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68801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id="{E50AFF31-4288-4026-B027-62C0BD4D4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6" y="576103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WordArt 226">
            <a:extLst>
              <a:ext uri="{FF2B5EF4-FFF2-40B4-BE49-F238E27FC236}">
                <a16:creationId xmlns:a16="http://schemas.microsoft.com/office/drawing/2014/main" id="{5FCA994A-F6EE-4D55-90E7-9859ED5A3B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9951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12313" name="Picture 3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24B0429-6589-4DDA-8C63-4491DECDC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" y="-119253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23" name="WordArt 35">
            <a:extLst>
              <a:ext uri="{FF2B5EF4-FFF2-40B4-BE49-F238E27FC236}">
                <a16:creationId xmlns:a16="http://schemas.microsoft.com/office/drawing/2014/main" id="{2B00DE0A-00CD-4EC7-AE4F-34E15FC648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124" name="WordArt 36">
            <a:extLst>
              <a:ext uri="{FF2B5EF4-FFF2-40B4-BE49-F238E27FC236}">
                <a16:creationId xmlns:a16="http://schemas.microsoft.com/office/drawing/2014/main" id="{57BEC1D0-9C0E-40FF-9A68-1230433A7A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9125" name="WordArt 37">
            <a:extLst>
              <a:ext uri="{FF2B5EF4-FFF2-40B4-BE49-F238E27FC236}">
                <a16:creationId xmlns:a16="http://schemas.microsoft.com/office/drawing/2014/main" id="{4A0317FD-FE3F-4486-8291-08BC4AB2B0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9126" name="WordArt 38">
            <a:extLst>
              <a:ext uri="{FF2B5EF4-FFF2-40B4-BE49-F238E27FC236}">
                <a16:creationId xmlns:a16="http://schemas.microsoft.com/office/drawing/2014/main" id="{54DACAB8-58B5-4F2A-B348-313A831970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9127" name="WordArt 39">
            <a:extLst>
              <a:ext uri="{FF2B5EF4-FFF2-40B4-BE49-F238E27FC236}">
                <a16:creationId xmlns:a16="http://schemas.microsoft.com/office/drawing/2014/main" id="{495328F3-46F0-4753-9CE5-8E44F82298C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08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9128" name="WordArt 40">
            <a:extLst>
              <a:ext uri="{FF2B5EF4-FFF2-40B4-BE49-F238E27FC236}">
                <a16:creationId xmlns:a16="http://schemas.microsoft.com/office/drawing/2014/main" id="{82D9137B-12E1-43B5-92DA-234BF0727B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075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9129" name="WordArt 41">
            <a:extLst>
              <a:ext uri="{FF2B5EF4-FFF2-40B4-BE49-F238E27FC236}">
                <a16:creationId xmlns:a16="http://schemas.microsoft.com/office/drawing/2014/main" id="{08E6B10A-D195-4461-A543-6D8DD0B701D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9130" name="WordArt 42">
            <a:extLst>
              <a:ext uri="{FF2B5EF4-FFF2-40B4-BE49-F238E27FC236}">
                <a16:creationId xmlns:a16="http://schemas.microsoft.com/office/drawing/2014/main" id="{117C8EC5-7968-42CB-A8A9-217CB83F5F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9131" name="WordArt 43">
            <a:extLst>
              <a:ext uri="{FF2B5EF4-FFF2-40B4-BE49-F238E27FC236}">
                <a16:creationId xmlns:a16="http://schemas.microsoft.com/office/drawing/2014/main" id="{05184CB0-657D-49A4-A51E-9733DB8848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79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9132" name="WordArt 44">
            <a:extLst>
              <a:ext uri="{FF2B5EF4-FFF2-40B4-BE49-F238E27FC236}">
                <a16:creationId xmlns:a16="http://schemas.microsoft.com/office/drawing/2014/main" id="{548473B4-677B-4C18-BC23-FBC2A9F308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133" name="WordArt 45">
            <a:extLst>
              <a:ext uri="{FF2B5EF4-FFF2-40B4-BE49-F238E27FC236}">
                <a16:creationId xmlns:a16="http://schemas.microsoft.com/office/drawing/2014/main" id="{28A0E467-4C85-4AED-AAD4-E42D12DCB7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9134" name="WordArt 46">
            <a:extLst>
              <a:ext uri="{FF2B5EF4-FFF2-40B4-BE49-F238E27FC236}">
                <a16:creationId xmlns:a16="http://schemas.microsoft.com/office/drawing/2014/main" id="{71183638-D641-4650-B9DB-C0EA6AEA9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9135" name="WordArt 47">
            <a:extLst>
              <a:ext uri="{FF2B5EF4-FFF2-40B4-BE49-F238E27FC236}">
                <a16:creationId xmlns:a16="http://schemas.microsoft.com/office/drawing/2014/main" id="{C24C6382-8E12-42D6-B1B6-4961E6C513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9136" name="WordArt 48">
            <a:extLst>
              <a:ext uri="{FF2B5EF4-FFF2-40B4-BE49-F238E27FC236}">
                <a16:creationId xmlns:a16="http://schemas.microsoft.com/office/drawing/2014/main" id="{AC9AF886-81F3-4A4C-A534-3542CC317D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837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89137" name="WordArt 49">
            <a:extLst>
              <a:ext uri="{FF2B5EF4-FFF2-40B4-BE49-F238E27FC236}">
                <a16:creationId xmlns:a16="http://schemas.microsoft.com/office/drawing/2014/main" id="{20805948-FCA4-4B70-A8D0-E45DF8B2A8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89138" name="WordArt 50">
            <a:extLst>
              <a:ext uri="{FF2B5EF4-FFF2-40B4-BE49-F238E27FC236}">
                <a16:creationId xmlns:a16="http://schemas.microsoft.com/office/drawing/2014/main" id="{AECA3106-4875-4DBB-8D6C-308B3B4C54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2932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316B4D8E-CAD1-441D-AE93-D1C547DE9B44}"/>
              </a:ext>
            </a:extLst>
          </p:cNvPr>
          <p:cNvGrpSpPr>
            <a:grpSpLocks/>
          </p:cNvGrpSpPr>
          <p:nvPr/>
        </p:nvGrpSpPr>
        <p:grpSpPr bwMode="auto">
          <a:xfrm>
            <a:off x="9340850" y="2645908"/>
            <a:ext cx="1752600" cy="1752600"/>
            <a:chOff x="4320" y="2928"/>
            <a:chExt cx="1104" cy="1104"/>
          </a:xfrm>
        </p:grpSpPr>
        <p:sp>
          <p:nvSpPr>
            <p:cNvPr id="12333" name="AutoShape 52">
              <a:extLst>
                <a:ext uri="{FF2B5EF4-FFF2-40B4-BE49-F238E27FC236}">
                  <a16:creationId xmlns:a16="http://schemas.microsoft.com/office/drawing/2014/main" id="{F907AE2B-A737-4D99-953E-FBDA86378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34" name="WordArt 53">
              <a:extLst>
                <a:ext uri="{FF2B5EF4-FFF2-40B4-BE49-F238E27FC236}">
                  <a16:creationId xmlns:a16="http://schemas.microsoft.com/office/drawing/2014/main" id="{5ECE422F-FD7D-41BE-837C-DFBDC089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</a:t>
              </a:r>
              <a:r>
                <a:rPr kumimoji="0" lang="en-US" sz="3600" b="1" i="1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endPara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331" name="Right Arrow 50">
            <a:hlinkClick r:id="" action="ppaction://noaction"/>
            <a:extLst>
              <a:ext uri="{FF2B5EF4-FFF2-40B4-BE49-F238E27FC236}">
                <a16:creationId xmlns:a16="http://schemas.microsoft.com/office/drawing/2014/main" id="{054EE5C4-9EAE-462E-8978-46A49409E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6248400"/>
            <a:ext cx="7620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WordArt 28">
            <a:extLst>
              <a:ext uri="{FF2B5EF4-FFF2-40B4-BE49-F238E27FC236}">
                <a16:creationId xmlns:a16="http://schemas.microsoft.com/office/drawing/2014/main" id="{17F4C848-6AA6-4DBA-B1F1-17AB707C4E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796" y="1596116"/>
            <a:ext cx="1517869" cy="545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8</a:t>
            </a:r>
          </a:p>
        </p:txBody>
      </p:sp>
      <p:sp>
        <p:nvSpPr>
          <p:cNvPr id="49" name="AutoShape 51">
            <a:extLst>
              <a:ext uri="{FF2B5EF4-FFF2-40B4-BE49-F238E27FC236}">
                <a16:creationId xmlns:a16="http://schemas.microsoft.com/office/drawing/2014/main" id="{B01300FF-CC72-44D7-8F5E-47520A4F2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4681772"/>
            <a:ext cx="5721350" cy="85951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5,96 gam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106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9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9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9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89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9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8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9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89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9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8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89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9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9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89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9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9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89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89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3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3.7037E-7 L 0 -0.07222 " pathEditMode="relative" rAng="0" ptsTypes="AA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7" grpId="0" animBg="1"/>
      <p:bldP spid="13" grpId="0" animBg="1"/>
      <p:bldP spid="19" grpId="0" animBg="1"/>
      <p:bldP spid="49" grpId="0" animBg="1"/>
      <p:bldP spid="4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78439" y="5507620"/>
            <a:ext cx="618055" cy="534617"/>
          </a:xfrm>
          <a:custGeom>
            <a:avLst/>
            <a:gdLst/>
            <a:ahLst/>
            <a:cxnLst/>
            <a:rect l="l" t="t" r="r" b="b"/>
            <a:pathLst>
              <a:path w="927082" h="801926">
                <a:moveTo>
                  <a:pt x="0" y="0"/>
                </a:moveTo>
                <a:lnTo>
                  <a:pt x="927082" y="0"/>
                </a:lnTo>
                <a:lnTo>
                  <a:pt x="927082" y="801926"/>
                </a:lnTo>
                <a:lnTo>
                  <a:pt x="0" y="8019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5799022" y="3080090"/>
            <a:ext cx="576889" cy="576889"/>
          </a:xfrm>
          <a:custGeom>
            <a:avLst/>
            <a:gdLst/>
            <a:ahLst/>
            <a:cxnLst/>
            <a:rect l="l" t="t" r="r" b="b"/>
            <a:pathLst>
              <a:path w="865333" h="865333">
                <a:moveTo>
                  <a:pt x="0" y="0"/>
                </a:moveTo>
                <a:lnTo>
                  <a:pt x="865334" y="0"/>
                </a:lnTo>
                <a:lnTo>
                  <a:pt x="865334" y="865334"/>
                </a:lnTo>
                <a:lnTo>
                  <a:pt x="0" y="8653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778439" y="4315276"/>
            <a:ext cx="576889" cy="576889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DBE1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685800" y="2263037"/>
            <a:ext cx="4264623" cy="4104477"/>
          </a:xfrm>
          <a:custGeom>
            <a:avLst/>
            <a:gdLst/>
            <a:ahLst/>
            <a:cxnLst/>
            <a:rect l="l" t="t" r="r" b="b"/>
            <a:pathLst>
              <a:path w="6396934" h="6156716">
                <a:moveTo>
                  <a:pt x="0" y="0"/>
                </a:moveTo>
                <a:lnTo>
                  <a:pt x="6396934" y="0"/>
                </a:lnTo>
                <a:lnTo>
                  <a:pt x="6396934" y="6156716"/>
                </a:lnTo>
                <a:lnTo>
                  <a:pt x="0" y="61567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685145" y="3330787"/>
            <a:ext cx="3677657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</a:pPr>
            <a:r>
              <a:rPr lang="en-US" sz="2333" b="1">
                <a:solidFill>
                  <a:srgbClr val="202020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Học nội dung ghi nhớ sgk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85145" y="4505424"/>
            <a:ext cx="3297825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</a:pPr>
            <a:r>
              <a:rPr lang="en-US" sz="2333" b="1">
                <a:solidFill>
                  <a:srgbClr val="202020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Làm bài tập vận dụng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85145" y="5682291"/>
            <a:ext cx="3297825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333"/>
              </a:lnSpc>
            </a:pPr>
            <a:r>
              <a:rPr lang="en-US" sz="2333" b="1">
                <a:solidFill>
                  <a:srgbClr val="202020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Nghiên cứu trước bài 7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51041" y="1490273"/>
            <a:ext cx="9689918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400"/>
              </a:lnSpc>
            </a:pPr>
            <a:r>
              <a:rPr lang="en-US" sz="4000">
                <a:solidFill>
                  <a:srgbClr val="202020"/>
                </a:solidFill>
                <a:latin typeface="Paytone One"/>
                <a:ea typeface="Paytone One"/>
                <a:cs typeface="Paytone One"/>
                <a:sym typeface="Paytone One"/>
              </a:rPr>
              <a:t>HƯỚNG DẪN VỀ NHÀ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5800" y="545313"/>
            <a:ext cx="2810941" cy="152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307"/>
              </a:lnSpc>
            </a:pPr>
            <a:r>
              <a:rPr lang="en-US" sz="933" b="1" spc="140">
                <a:solidFill>
                  <a:srgbClr val="202020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KHOA HỌC TỰ NHIÊN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289887" y="-239826"/>
            <a:ext cx="1744207" cy="1722008"/>
          </a:xfrm>
          <a:custGeom>
            <a:avLst/>
            <a:gdLst/>
            <a:ahLst/>
            <a:cxnLst/>
            <a:rect l="l" t="t" r="r" b="b"/>
            <a:pathLst>
              <a:path w="2616311" h="2583012">
                <a:moveTo>
                  <a:pt x="0" y="0"/>
                </a:moveTo>
                <a:lnTo>
                  <a:pt x="2616311" y="0"/>
                </a:lnTo>
                <a:lnTo>
                  <a:pt x="2616311" y="2583012"/>
                </a:lnTo>
                <a:lnTo>
                  <a:pt x="0" y="25830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2074048">
            <a:off x="-420746" y="-590394"/>
            <a:ext cx="841492" cy="2423145"/>
          </a:xfrm>
          <a:custGeom>
            <a:avLst/>
            <a:gdLst/>
            <a:ahLst/>
            <a:cxnLst/>
            <a:rect l="l" t="t" r="r" b="b"/>
            <a:pathLst>
              <a:path w="1262238" h="3634717">
                <a:moveTo>
                  <a:pt x="0" y="0"/>
                </a:moveTo>
                <a:lnTo>
                  <a:pt x="1262238" y="0"/>
                </a:lnTo>
                <a:lnTo>
                  <a:pt x="1262238" y="3634717"/>
                </a:lnTo>
                <a:lnTo>
                  <a:pt x="0" y="36347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1085313" flipH="1">
            <a:off x="11472119" y="-221562"/>
            <a:ext cx="585321" cy="1685480"/>
          </a:xfrm>
          <a:custGeom>
            <a:avLst/>
            <a:gdLst/>
            <a:ahLst/>
            <a:cxnLst/>
            <a:rect l="l" t="t" r="r" b="b"/>
            <a:pathLst>
              <a:path w="877982" h="2528220">
                <a:moveTo>
                  <a:pt x="877982" y="0"/>
                </a:moveTo>
                <a:lnTo>
                  <a:pt x="0" y="0"/>
                </a:lnTo>
                <a:lnTo>
                  <a:pt x="0" y="2528221"/>
                </a:lnTo>
                <a:lnTo>
                  <a:pt x="877982" y="2528221"/>
                </a:lnTo>
                <a:lnTo>
                  <a:pt x="87798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flipH="1">
            <a:off x="10445082" y="1992838"/>
            <a:ext cx="1559682" cy="1621597"/>
          </a:xfrm>
          <a:custGeom>
            <a:avLst/>
            <a:gdLst/>
            <a:ahLst/>
            <a:cxnLst/>
            <a:rect l="l" t="t" r="r" b="b"/>
            <a:pathLst>
              <a:path w="2339523" h="2432396">
                <a:moveTo>
                  <a:pt x="2339523" y="0"/>
                </a:moveTo>
                <a:lnTo>
                  <a:pt x="0" y="0"/>
                </a:lnTo>
                <a:lnTo>
                  <a:pt x="0" y="2432396"/>
                </a:lnTo>
                <a:lnTo>
                  <a:pt x="2339523" y="2432396"/>
                </a:lnTo>
                <a:lnTo>
                  <a:pt x="233952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1021172">
            <a:off x="10033851" y="4079097"/>
            <a:ext cx="2000486" cy="2973695"/>
          </a:xfrm>
          <a:custGeom>
            <a:avLst/>
            <a:gdLst/>
            <a:ahLst/>
            <a:cxnLst/>
            <a:rect l="l" t="t" r="r" b="b"/>
            <a:pathLst>
              <a:path w="3000729" h="4460543">
                <a:moveTo>
                  <a:pt x="0" y="0"/>
                </a:moveTo>
                <a:lnTo>
                  <a:pt x="3000729" y="0"/>
                </a:lnTo>
                <a:lnTo>
                  <a:pt x="3000729" y="4460543"/>
                </a:lnTo>
                <a:lnTo>
                  <a:pt x="0" y="44605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84715" y="3851444"/>
            <a:ext cx="2529035" cy="3146989"/>
          </a:xfrm>
          <a:custGeom>
            <a:avLst/>
            <a:gdLst/>
            <a:ahLst/>
            <a:cxnLst/>
            <a:rect l="l" t="t" r="r" b="b"/>
            <a:pathLst>
              <a:path w="3793553" h="4720484">
                <a:moveTo>
                  <a:pt x="0" y="0"/>
                </a:moveTo>
                <a:lnTo>
                  <a:pt x="3793552" y="0"/>
                </a:lnTo>
                <a:lnTo>
                  <a:pt x="3793552" y="4720484"/>
                </a:lnTo>
                <a:lnTo>
                  <a:pt x="0" y="47204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2890855">
            <a:off x="1880496" y="612560"/>
            <a:ext cx="1065093" cy="1901953"/>
          </a:xfrm>
          <a:custGeom>
            <a:avLst/>
            <a:gdLst/>
            <a:ahLst/>
            <a:cxnLst/>
            <a:rect l="l" t="t" r="r" b="b"/>
            <a:pathLst>
              <a:path w="1597640" h="2852929">
                <a:moveTo>
                  <a:pt x="0" y="0"/>
                </a:moveTo>
                <a:lnTo>
                  <a:pt x="1597641" y="0"/>
                </a:lnTo>
                <a:lnTo>
                  <a:pt x="1597641" y="2852929"/>
                </a:lnTo>
                <a:lnTo>
                  <a:pt x="0" y="28529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7277175">
            <a:off x="9191515" y="2907382"/>
            <a:ext cx="989180" cy="1326949"/>
          </a:xfrm>
          <a:custGeom>
            <a:avLst/>
            <a:gdLst/>
            <a:ahLst/>
            <a:cxnLst/>
            <a:rect l="l" t="t" r="r" b="b"/>
            <a:pathLst>
              <a:path w="1483770" h="1990423">
                <a:moveTo>
                  <a:pt x="0" y="0"/>
                </a:moveTo>
                <a:lnTo>
                  <a:pt x="1483769" y="0"/>
                </a:lnTo>
                <a:lnTo>
                  <a:pt x="1483769" y="1990423"/>
                </a:lnTo>
                <a:lnTo>
                  <a:pt x="0" y="19904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289887" y="1794806"/>
            <a:ext cx="792436" cy="799706"/>
          </a:xfrm>
          <a:custGeom>
            <a:avLst/>
            <a:gdLst/>
            <a:ahLst/>
            <a:cxnLst/>
            <a:rect l="l" t="t" r="r" b="b"/>
            <a:pathLst>
              <a:path w="1188654" h="1199559">
                <a:moveTo>
                  <a:pt x="0" y="0"/>
                </a:moveTo>
                <a:lnTo>
                  <a:pt x="1188655" y="0"/>
                </a:lnTo>
                <a:lnTo>
                  <a:pt x="1188655" y="1199560"/>
                </a:lnTo>
                <a:lnTo>
                  <a:pt x="0" y="119956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-1738960">
            <a:off x="-252593" y="2014193"/>
            <a:ext cx="1876785" cy="1777827"/>
          </a:xfrm>
          <a:custGeom>
            <a:avLst/>
            <a:gdLst/>
            <a:ahLst/>
            <a:cxnLst/>
            <a:rect l="l" t="t" r="r" b="b"/>
            <a:pathLst>
              <a:path w="2815177" h="2666741">
                <a:moveTo>
                  <a:pt x="0" y="0"/>
                </a:moveTo>
                <a:lnTo>
                  <a:pt x="2815178" y="0"/>
                </a:lnTo>
                <a:lnTo>
                  <a:pt x="2815178" y="2666741"/>
                </a:lnTo>
                <a:lnTo>
                  <a:pt x="0" y="26667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349232" y="296002"/>
            <a:ext cx="742742" cy="779596"/>
          </a:xfrm>
          <a:custGeom>
            <a:avLst/>
            <a:gdLst/>
            <a:ahLst/>
            <a:cxnLst/>
            <a:rect l="l" t="t" r="r" b="b"/>
            <a:pathLst>
              <a:path w="1114113" h="1169394">
                <a:moveTo>
                  <a:pt x="0" y="0"/>
                </a:moveTo>
                <a:lnTo>
                  <a:pt x="1114113" y="0"/>
                </a:lnTo>
                <a:lnTo>
                  <a:pt x="1114113" y="1169394"/>
                </a:lnTo>
                <a:lnTo>
                  <a:pt x="0" y="116939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2413043" y="2281834"/>
            <a:ext cx="7427643" cy="1353761"/>
            <a:chOff x="0" y="0"/>
            <a:chExt cx="37608193" cy="6854461"/>
          </a:xfrm>
        </p:grpSpPr>
        <p:sp>
          <p:nvSpPr>
            <p:cNvPr id="14" name="Freeform 14"/>
            <p:cNvSpPr/>
            <p:nvPr/>
          </p:nvSpPr>
          <p:spPr>
            <a:xfrm>
              <a:off x="-50165" y="-508"/>
              <a:ext cx="37672582" cy="6857889"/>
            </a:xfrm>
            <a:custGeom>
              <a:avLst/>
              <a:gdLst/>
              <a:ahLst/>
              <a:cxnLst/>
              <a:rect l="l" t="t" r="r" b="b"/>
              <a:pathLst>
                <a:path w="37672582" h="6857889">
                  <a:moveTo>
                    <a:pt x="37654167" y="5651389"/>
                  </a:moveTo>
                  <a:cubicBezTo>
                    <a:pt x="37640450" y="5956698"/>
                    <a:pt x="37600574" y="6294390"/>
                    <a:pt x="37390515" y="6533659"/>
                  </a:cubicBezTo>
                  <a:cubicBezTo>
                    <a:pt x="37307838" y="6627893"/>
                    <a:pt x="37200524" y="6696599"/>
                    <a:pt x="37082286" y="6736986"/>
                  </a:cubicBezTo>
                  <a:cubicBezTo>
                    <a:pt x="36971161" y="6774959"/>
                    <a:pt x="36855208" y="6782960"/>
                    <a:pt x="36738877" y="6790325"/>
                  </a:cubicBezTo>
                  <a:cubicBezTo>
                    <a:pt x="36484496" y="6806455"/>
                    <a:pt x="36229861" y="6821440"/>
                    <a:pt x="35975225" y="6833379"/>
                  </a:cubicBezTo>
                  <a:cubicBezTo>
                    <a:pt x="34896351" y="6847222"/>
                    <a:pt x="29718984" y="6857889"/>
                    <a:pt x="24537182" y="6853952"/>
                  </a:cubicBezTo>
                  <a:cubicBezTo>
                    <a:pt x="19837146" y="6850397"/>
                    <a:pt x="15139331" y="6839094"/>
                    <a:pt x="10439295" y="6833633"/>
                  </a:cubicBezTo>
                  <a:cubicBezTo>
                    <a:pt x="7169027" y="6829823"/>
                    <a:pt x="3898762" y="6825886"/>
                    <a:pt x="1903222" y="6828299"/>
                  </a:cubicBezTo>
                  <a:cubicBezTo>
                    <a:pt x="1724279" y="6830585"/>
                    <a:pt x="1545209" y="6834649"/>
                    <a:pt x="1366266" y="6828680"/>
                  </a:cubicBezTo>
                  <a:cubicBezTo>
                    <a:pt x="1203325" y="6823219"/>
                    <a:pt x="1034288" y="6813567"/>
                    <a:pt x="877824" y="6764037"/>
                  </a:cubicBezTo>
                  <a:cubicBezTo>
                    <a:pt x="717296" y="6713237"/>
                    <a:pt x="571881" y="6619764"/>
                    <a:pt x="459994" y="6493780"/>
                  </a:cubicBezTo>
                  <a:cubicBezTo>
                    <a:pt x="340233" y="6359033"/>
                    <a:pt x="253238" y="6189615"/>
                    <a:pt x="219710" y="6012196"/>
                  </a:cubicBezTo>
                  <a:cubicBezTo>
                    <a:pt x="199390" y="5904755"/>
                    <a:pt x="195072" y="5795154"/>
                    <a:pt x="194056" y="5686061"/>
                  </a:cubicBezTo>
                  <a:cubicBezTo>
                    <a:pt x="192913" y="5570871"/>
                    <a:pt x="193040" y="5455556"/>
                    <a:pt x="191897" y="5340367"/>
                  </a:cubicBezTo>
                  <a:cubicBezTo>
                    <a:pt x="187452" y="4865006"/>
                    <a:pt x="175260" y="4202057"/>
                    <a:pt x="155702" y="3535259"/>
                  </a:cubicBezTo>
                  <a:cubicBezTo>
                    <a:pt x="136144" y="2871313"/>
                    <a:pt x="109093" y="2207546"/>
                    <a:pt x="74549" y="1681480"/>
                  </a:cubicBezTo>
                  <a:cubicBezTo>
                    <a:pt x="44196" y="1265682"/>
                    <a:pt x="0" y="810641"/>
                    <a:pt x="237109" y="441960"/>
                  </a:cubicBezTo>
                  <a:cubicBezTo>
                    <a:pt x="339471" y="282829"/>
                    <a:pt x="486918" y="164719"/>
                    <a:pt x="666496" y="104267"/>
                  </a:cubicBezTo>
                  <a:cubicBezTo>
                    <a:pt x="830072" y="49149"/>
                    <a:pt x="1005459" y="40513"/>
                    <a:pt x="1177290" y="49403"/>
                  </a:cubicBezTo>
                  <a:cubicBezTo>
                    <a:pt x="1276223" y="42926"/>
                    <a:pt x="1375029" y="37084"/>
                    <a:pt x="1474089" y="32004"/>
                  </a:cubicBezTo>
                  <a:cubicBezTo>
                    <a:pt x="1897380" y="10287"/>
                    <a:pt x="7934981" y="1016"/>
                    <a:pt x="15343587" y="508"/>
                  </a:cubicBezTo>
                  <a:cubicBezTo>
                    <a:pt x="22916482" y="0"/>
                    <a:pt x="30489380" y="8509"/>
                    <a:pt x="35860165" y="20447"/>
                  </a:cubicBezTo>
                  <a:cubicBezTo>
                    <a:pt x="36088638" y="26797"/>
                    <a:pt x="36316984" y="34036"/>
                    <a:pt x="36545457" y="41783"/>
                  </a:cubicBezTo>
                  <a:cubicBezTo>
                    <a:pt x="36651754" y="45339"/>
                    <a:pt x="36758817" y="45339"/>
                    <a:pt x="36864355" y="60325"/>
                  </a:cubicBezTo>
                  <a:cubicBezTo>
                    <a:pt x="36956430" y="73406"/>
                    <a:pt x="37046725" y="97409"/>
                    <a:pt x="37132450" y="133604"/>
                  </a:cubicBezTo>
                  <a:cubicBezTo>
                    <a:pt x="37260340" y="187579"/>
                    <a:pt x="37402707" y="273050"/>
                    <a:pt x="37462523" y="404368"/>
                  </a:cubicBezTo>
                  <a:cubicBezTo>
                    <a:pt x="37512055" y="513207"/>
                    <a:pt x="37530978" y="634619"/>
                    <a:pt x="37545709" y="752348"/>
                  </a:cubicBezTo>
                  <a:cubicBezTo>
                    <a:pt x="37580125" y="1026287"/>
                    <a:pt x="37578854" y="1304036"/>
                    <a:pt x="37577205" y="1579753"/>
                  </a:cubicBezTo>
                  <a:cubicBezTo>
                    <a:pt x="37575174" y="1908302"/>
                    <a:pt x="37576696" y="2324503"/>
                    <a:pt x="37574411" y="2785913"/>
                  </a:cubicBezTo>
                  <a:cubicBezTo>
                    <a:pt x="37571872" y="3277454"/>
                    <a:pt x="37579617" y="3768103"/>
                    <a:pt x="37601461" y="4258752"/>
                  </a:cubicBezTo>
                  <a:cubicBezTo>
                    <a:pt x="37626733" y="4830345"/>
                    <a:pt x="37672582" y="5242831"/>
                    <a:pt x="37654167" y="5651389"/>
                  </a:cubicBezTo>
                  <a:close/>
                </a:path>
              </a:pathLst>
            </a:custGeom>
            <a:solidFill>
              <a:srgbClr val="E4DCCB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850614" y="2561944"/>
            <a:ext cx="8490772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582"/>
              </a:lnSpc>
            </a:pPr>
            <a:r>
              <a:rPr lang="en-US" sz="5984">
                <a:solidFill>
                  <a:srgbClr val="DC3C4D"/>
                </a:solidFill>
                <a:latin typeface="Paytone One"/>
                <a:ea typeface="Paytone One"/>
                <a:cs typeface="Paytone One"/>
                <a:sym typeface="Paytone One"/>
              </a:rPr>
              <a:t>KẾT THÚC BÀI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12281" y="5265615"/>
            <a:ext cx="2436385" cy="1813170"/>
            <a:chOff x="0" y="0"/>
            <a:chExt cx="1625641" cy="12098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5641" cy="1209810"/>
            </a:xfrm>
            <a:custGeom>
              <a:avLst/>
              <a:gdLst/>
              <a:ahLst/>
              <a:cxnLst/>
              <a:rect l="l" t="t" r="r" b="b"/>
              <a:pathLst>
                <a:path w="1625641" h="1209810">
                  <a:moveTo>
                    <a:pt x="0" y="0"/>
                  </a:moveTo>
                  <a:lnTo>
                    <a:pt x="1625641" y="0"/>
                  </a:lnTo>
                  <a:lnTo>
                    <a:pt x="1625641" y="1209810"/>
                  </a:lnTo>
                  <a:lnTo>
                    <a:pt x="0" y="1209810"/>
                  </a:lnTo>
                  <a:close/>
                </a:path>
              </a:pathLst>
            </a:custGeom>
            <a:solidFill>
              <a:srgbClr val="FDBE1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10741067" y="4914524"/>
            <a:ext cx="1943476" cy="1943476"/>
          </a:xfrm>
          <a:custGeom>
            <a:avLst/>
            <a:gdLst/>
            <a:ahLst/>
            <a:cxnLst/>
            <a:rect l="l" t="t" r="r" b="b"/>
            <a:pathLst>
              <a:path w="2915214" h="2915214">
                <a:moveTo>
                  <a:pt x="0" y="0"/>
                </a:moveTo>
                <a:lnTo>
                  <a:pt x="2915214" y="0"/>
                </a:lnTo>
                <a:lnTo>
                  <a:pt x="2915214" y="2915214"/>
                </a:lnTo>
                <a:lnTo>
                  <a:pt x="0" y="2915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 rot="-5400000">
            <a:off x="2839279" y="-507770"/>
            <a:ext cx="4318894" cy="8625851"/>
            <a:chOff x="0" y="0"/>
            <a:chExt cx="8637788" cy="172517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37788" cy="8637788"/>
            </a:xfrm>
            <a:custGeom>
              <a:avLst/>
              <a:gdLst/>
              <a:ahLst/>
              <a:cxnLst/>
              <a:rect l="l" t="t" r="r" b="b"/>
              <a:pathLst>
                <a:path w="8637788" h="8637788">
                  <a:moveTo>
                    <a:pt x="0" y="0"/>
                  </a:moveTo>
                  <a:lnTo>
                    <a:pt x="8637788" y="0"/>
                  </a:lnTo>
                  <a:lnTo>
                    <a:pt x="8637788" y="8637788"/>
                  </a:lnTo>
                  <a:lnTo>
                    <a:pt x="0" y="8637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8613915"/>
              <a:ext cx="8637788" cy="8637788"/>
            </a:xfrm>
            <a:custGeom>
              <a:avLst/>
              <a:gdLst/>
              <a:ahLst/>
              <a:cxnLst/>
              <a:rect l="l" t="t" r="r" b="b"/>
              <a:pathLst>
                <a:path w="8637788" h="8637788">
                  <a:moveTo>
                    <a:pt x="0" y="0"/>
                  </a:moveTo>
                  <a:lnTo>
                    <a:pt x="8637788" y="0"/>
                  </a:lnTo>
                  <a:lnTo>
                    <a:pt x="8637788" y="8637788"/>
                  </a:lnTo>
                  <a:lnTo>
                    <a:pt x="0" y="8637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9488229" y="2938324"/>
            <a:ext cx="2944976" cy="4140461"/>
          </a:xfrm>
          <a:custGeom>
            <a:avLst/>
            <a:gdLst/>
            <a:ahLst/>
            <a:cxnLst/>
            <a:rect l="l" t="t" r="r" b="b"/>
            <a:pathLst>
              <a:path w="4417464" h="6210692">
                <a:moveTo>
                  <a:pt x="0" y="0"/>
                </a:moveTo>
                <a:lnTo>
                  <a:pt x="4417464" y="0"/>
                </a:lnTo>
                <a:lnTo>
                  <a:pt x="4417464" y="6210693"/>
                </a:lnTo>
                <a:lnTo>
                  <a:pt x="0" y="62106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84397" y="3551750"/>
            <a:ext cx="479415" cy="253405"/>
          </a:xfrm>
          <a:custGeom>
            <a:avLst/>
            <a:gdLst/>
            <a:ahLst/>
            <a:cxnLst/>
            <a:rect l="l" t="t" r="r" b="b"/>
            <a:pathLst>
              <a:path w="719123" h="380108">
                <a:moveTo>
                  <a:pt x="0" y="0"/>
                </a:moveTo>
                <a:lnTo>
                  <a:pt x="719122" y="0"/>
                </a:lnTo>
                <a:lnTo>
                  <a:pt x="719122" y="380108"/>
                </a:lnTo>
                <a:lnTo>
                  <a:pt x="0" y="3801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84397" y="1737962"/>
            <a:ext cx="8022769" cy="1217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247"/>
              </a:lnSpc>
            </a:pP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Ví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dụ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1: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Khi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cho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Fe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tác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dụng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với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dung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dịch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HCl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thì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xảy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ra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phản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ứng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hoá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học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sau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: Fe + 2HCl → </a:t>
            </a:r>
            <a:r>
              <a:rPr lang="en-US" sz="2319" spc="46" dirty="0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FeCl</a:t>
            </a:r>
            <a:r>
              <a:rPr lang="en-US" sz="2319" spc="46" baseline="-25000" dirty="0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r>
              <a:rPr lang="en-US" sz="2319" spc="46" dirty="0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+ </a:t>
            </a:r>
            <a:r>
              <a:rPr lang="en-US" sz="2319" spc="46" dirty="0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H</a:t>
            </a:r>
            <a:r>
              <a:rPr lang="en-US" sz="2319" spc="46" baseline="-25000" dirty="0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endParaRPr lang="en-US" sz="2319" spc="46" dirty="0">
              <a:solidFill>
                <a:srgbClr val="20202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algn="ctr" defTabSz="609630">
              <a:lnSpc>
                <a:spcPts val="3247"/>
              </a:lnSpc>
            </a:pP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     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Cần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dùng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bao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nhiêu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mol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Fe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để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thu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được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1,5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mol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H</a:t>
            </a:r>
            <a:r>
              <a:rPr lang="en-US" sz="2319" spc="46" baseline="-25000" dirty="0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r>
              <a:rPr lang="en-US" sz="2319" spc="46" dirty="0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?</a:t>
            </a:r>
            <a:endParaRPr lang="en-US" sz="2319" spc="46" dirty="0">
              <a:solidFill>
                <a:srgbClr val="20202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5800" y="538964"/>
            <a:ext cx="2810941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400"/>
              </a:lnSpc>
            </a:pPr>
            <a:r>
              <a:rPr lang="en-US" sz="1000" b="1" spc="150">
                <a:solidFill>
                  <a:srgbClr val="202020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KHOA HỌC TỰ NHIÊN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0" y="1025526"/>
            <a:ext cx="12192000" cy="362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6"/>
              </a:lnSpc>
            </a:pPr>
            <a:r>
              <a:rPr lang="en-US" sz="2666" spc="119">
                <a:solidFill>
                  <a:srgbClr val="DC3C4D"/>
                </a:solidFill>
                <a:latin typeface="Josefin Sans"/>
                <a:ea typeface="Josefin Sans"/>
                <a:cs typeface="Josefin Sans"/>
                <a:sym typeface="Josefin Sans"/>
              </a:rPr>
              <a:t>TÍNH LƯỢNG CHẤT THAM GIA VÀ TẠO THÀNH TRONG PHẢN ỨNG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22960" y="3589850"/>
            <a:ext cx="7888693" cy="1490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319"/>
              </a:lnSpc>
              <a:spcBef>
                <a:spcPct val="0"/>
              </a:spcBef>
            </a:pP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Tính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số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mol Fe (</a:t>
            </a:r>
            <a:r>
              <a:rPr lang="en-US" sz="2319" i="1" dirty="0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bằng</a:t>
            </a:r>
            <a:r>
              <a:rPr lang="en-US" sz="2319" i="1" dirty="0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319" i="1" dirty="0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cách</a:t>
            </a:r>
            <a:r>
              <a:rPr lang="en-US" sz="2319" i="1" dirty="0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319" i="1" dirty="0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nhân</a:t>
            </a:r>
            <a:r>
              <a:rPr lang="en-US" sz="2319" i="1" dirty="0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319" i="1" dirty="0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chéo</a:t>
            </a:r>
            <a:r>
              <a:rPr lang="en-US" sz="2319" i="1" dirty="0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– chia </a:t>
            </a:r>
            <a:r>
              <a:rPr lang="en-US" sz="2319" i="1" dirty="0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ngang</a:t>
            </a:r>
            <a:r>
              <a:rPr lang="en-US" sz="2319" i="1" dirty="0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</a:p>
          <a:p>
            <a:pPr defTabSz="609630">
              <a:lnSpc>
                <a:spcPts val="2319"/>
              </a:lnSpc>
              <a:spcBef>
                <a:spcPct val="0"/>
              </a:spcBef>
            </a:pPr>
            <a:r>
              <a:rPr lang="en-US" sz="2319" i="1" dirty="0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Hoặc</a:t>
            </a:r>
            <a:r>
              <a:rPr lang="en-US" sz="2319" i="1" dirty="0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319" i="1" dirty="0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tính</a:t>
            </a:r>
            <a:r>
              <a:rPr lang="en-US" sz="2319" i="1" dirty="0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319" i="1" dirty="0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theo</a:t>
            </a:r>
            <a:r>
              <a:rPr lang="en-US" sz="2319" i="1" dirty="0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319" i="1" dirty="0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tỉ</a:t>
            </a:r>
            <a:r>
              <a:rPr lang="en-US" sz="2319" i="1" dirty="0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319" i="1" dirty="0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lệ</a:t>
            </a:r>
            <a:r>
              <a:rPr lang="en-US" sz="2319" i="1" dirty="0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 </a:t>
            </a:r>
            <a:r>
              <a:rPr lang="en-US" sz="2319" i="1" dirty="0" err="1">
                <a:solidFill>
                  <a:srgbClr val="000000"/>
                </a:solidFill>
                <a:latin typeface="Josefin Sans Italics"/>
                <a:ea typeface="Josefin Sans Italics"/>
                <a:cs typeface="Josefin Sans Italics"/>
                <a:sym typeface="Josefin Sans Italics"/>
              </a:rPr>
              <a:t>thuận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)</a:t>
            </a:r>
          </a:p>
          <a:p>
            <a:pPr algn="just" defTabSz="609630">
              <a:lnSpc>
                <a:spcPts val="2319"/>
              </a:lnSpc>
              <a:spcBef>
                <a:spcPct val="0"/>
              </a:spcBef>
            </a:pP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        Fe + 2HCl →  </a:t>
            </a:r>
            <a:r>
              <a:rPr lang="en-US" sz="2319" dirty="0" smtClean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FeCl</a:t>
            </a:r>
            <a:r>
              <a:rPr lang="en-US" sz="2319" baseline="-25000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r>
              <a:rPr lang="en-US" sz="2319" dirty="0" smtClean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+ </a:t>
            </a:r>
            <a:r>
              <a:rPr lang="en-US" sz="2319" dirty="0" smtClean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H</a:t>
            </a:r>
            <a:r>
              <a:rPr lang="en-US" sz="2319" baseline="-25000" dirty="0" smtClean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r>
              <a:rPr lang="en-US" sz="2319" dirty="0" smtClean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endParaRPr lang="en-US" sz="2319" dirty="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algn="just" defTabSz="609630">
              <a:lnSpc>
                <a:spcPts val="2319"/>
              </a:lnSpc>
              <a:spcBef>
                <a:spcPct val="0"/>
              </a:spcBef>
            </a:pP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        1,5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mol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smtClean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!         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1,5mol</a:t>
            </a:r>
          </a:p>
          <a:p>
            <a:pPr algn="just" defTabSz="609630">
              <a:lnSpc>
                <a:spcPts val="2319"/>
              </a:lnSpc>
              <a:spcBef>
                <a:spcPct val="0"/>
              </a:spcBef>
            </a:pP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    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Số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mol Fe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cần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dùng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để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thu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được 1,5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mol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smtClean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H</a:t>
            </a:r>
            <a:r>
              <a:rPr lang="en-US" sz="2319" baseline="-25000" dirty="0" smtClean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r>
              <a:rPr lang="en-US" sz="2319" dirty="0" smtClean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 </a:t>
            </a:r>
            <a:r>
              <a:rPr lang="en-US" sz="2319" dirty="0" err="1" smtClean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là</a:t>
            </a:r>
            <a:r>
              <a:rPr lang="en-US" sz="2319" dirty="0" smtClean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1,5 mol.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22975" y="3321050"/>
            <a:ext cx="146050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400"/>
              </a:lnSpc>
              <a:spcBef>
                <a:spcPct val="0"/>
              </a:spcBef>
            </a:pPr>
            <a:r>
              <a:rPr lang="en-US" sz="1000" b="1" spc="150">
                <a:solidFill>
                  <a:srgbClr val="000000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→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12281" y="5265615"/>
            <a:ext cx="2436385" cy="1813170"/>
            <a:chOff x="0" y="0"/>
            <a:chExt cx="1625641" cy="12098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5641" cy="1209810"/>
            </a:xfrm>
            <a:custGeom>
              <a:avLst/>
              <a:gdLst/>
              <a:ahLst/>
              <a:cxnLst/>
              <a:rect l="l" t="t" r="r" b="b"/>
              <a:pathLst>
                <a:path w="1625641" h="1209810">
                  <a:moveTo>
                    <a:pt x="0" y="0"/>
                  </a:moveTo>
                  <a:lnTo>
                    <a:pt x="1625641" y="0"/>
                  </a:lnTo>
                  <a:lnTo>
                    <a:pt x="1625641" y="1209810"/>
                  </a:lnTo>
                  <a:lnTo>
                    <a:pt x="0" y="1209810"/>
                  </a:lnTo>
                  <a:close/>
                </a:path>
              </a:pathLst>
            </a:custGeom>
            <a:solidFill>
              <a:srgbClr val="FDBE1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10741067" y="4914524"/>
            <a:ext cx="1943476" cy="1943476"/>
          </a:xfrm>
          <a:custGeom>
            <a:avLst/>
            <a:gdLst/>
            <a:ahLst/>
            <a:cxnLst/>
            <a:rect l="l" t="t" r="r" b="b"/>
            <a:pathLst>
              <a:path w="2915214" h="2915214">
                <a:moveTo>
                  <a:pt x="0" y="0"/>
                </a:moveTo>
                <a:lnTo>
                  <a:pt x="2915214" y="0"/>
                </a:lnTo>
                <a:lnTo>
                  <a:pt x="2915214" y="2915214"/>
                </a:lnTo>
                <a:lnTo>
                  <a:pt x="0" y="2915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 rot="-5400000">
            <a:off x="2839279" y="-507770"/>
            <a:ext cx="4318894" cy="8625851"/>
            <a:chOff x="0" y="0"/>
            <a:chExt cx="8637788" cy="172517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37788" cy="8637788"/>
            </a:xfrm>
            <a:custGeom>
              <a:avLst/>
              <a:gdLst/>
              <a:ahLst/>
              <a:cxnLst/>
              <a:rect l="l" t="t" r="r" b="b"/>
              <a:pathLst>
                <a:path w="8637788" h="8637788">
                  <a:moveTo>
                    <a:pt x="0" y="0"/>
                  </a:moveTo>
                  <a:lnTo>
                    <a:pt x="8637788" y="0"/>
                  </a:lnTo>
                  <a:lnTo>
                    <a:pt x="8637788" y="8637788"/>
                  </a:lnTo>
                  <a:lnTo>
                    <a:pt x="0" y="8637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8613915"/>
              <a:ext cx="8637788" cy="8637788"/>
            </a:xfrm>
            <a:custGeom>
              <a:avLst/>
              <a:gdLst/>
              <a:ahLst/>
              <a:cxnLst/>
              <a:rect l="l" t="t" r="r" b="b"/>
              <a:pathLst>
                <a:path w="8637788" h="8637788">
                  <a:moveTo>
                    <a:pt x="0" y="0"/>
                  </a:moveTo>
                  <a:lnTo>
                    <a:pt x="8637788" y="0"/>
                  </a:lnTo>
                  <a:lnTo>
                    <a:pt x="8637788" y="8637788"/>
                  </a:lnTo>
                  <a:lnTo>
                    <a:pt x="0" y="8637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87341" y="1932628"/>
            <a:ext cx="8022769" cy="162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247"/>
              </a:lnSpc>
            </a:pP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Ví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dụ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2: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Hoà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tan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hết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0,65 gam Zn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trong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dung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dịch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HCl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1M,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phản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ứng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xảy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ra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như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sau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: Zn + 2HCl → </a:t>
            </a:r>
            <a:r>
              <a:rPr lang="en-US" sz="2319" spc="46" dirty="0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ZnCl</a:t>
            </a:r>
            <a:r>
              <a:rPr lang="en-US" sz="2319" spc="46" baseline="-25000" dirty="0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r>
              <a:rPr lang="en-US" sz="2319" spc="46" dirty="0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+ </a:t>
            </a:r>
            <a:r>
              <a:rPr lang="en-US" sz="2319" spc="46" dirty="0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H</a:t>
            </a:r>
            <a:r>
              <a:rPr lang="en-US" sz="2319" spc="46" baseline="-25000" dirty="0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endParaRPr lang="en-US" sz="2319" spc="46" dirty="0">
              <a:solidFill>
                <a:srgbClr val="20202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algn="ctr" defTabSz="609630">
              <a:lnSpc>
                <a:spcPts val="3247"/>
              </a:lnSpc>
            </a:pP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       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Tính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khối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lượng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muối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zinc chloride (</a:t>
            </a:r>
            <a:r>
              <a:rPr lang="en-US" sz="2319" spc="46" dirty="0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ZnCl</a:t>
            </a:r>
            <a:r>
              <a:rPr lang="en-US" sz="2319" spc="46" baseline="-25000" dirty="0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r>
              <a:rPr lang="en-US" sz="2319" spc="46" dirty="0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)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tạo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thành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sau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phản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ứng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?</a:t>
            </a:r>
          </a:p>
        </p:txBody>
      </p:sp>
      <p:sp>
        <p:nvSpPr>
          <p:cNvPr id="9" name="Freeform 9"/>
          <p:cNvSpPr/>
          <p:nvPr/>
        </p:nvSpPr>
        <p:spPr>
          <a:xfrm>
            <a:off x="9691860" y="3037776"/>
            <a:ext cx="2641715" cy="4041009"/>
          </a:xfrm>
          <a:custGeom>
            <a:avLst/>
            <a:gdLst/>
            <a:ahLst/>
            <a:cxnLst/>
            <a:rect l="l" t="t" r="r" b="b"/>
            <a:pathLst>
              <a:path w="3962573" h="6061514">
                <a:moveTo>
                  <a:pt x="0" y="0"/>
                </a:moveTo>
                <a:lnTo>
                  <a:pt x="3962574" y="0"/>
                </a:lnTo>
                <a:lnTo>
                  <a:pt x="3962574" y="6061514"/>
                </a:lnTo>
                <a:lnTo>
                  <a:pt x="0" y="60615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5800" y="538964"/>
            <a:ext cx="2810941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400"/>
              </a:lnSpc>
            </a:pPr>
            <a:r>
              <a:rPr lang="en-US" sz="1000" b="1" spc="150">
                <a:solidFill>
                  <a:srgbClr val="202020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KHOA HỌC TỰ NHIÊN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0" y="1025526"/>
            <a:ext cx="12192000" cy="362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6"/>
              </a:lnSpc>
            </a:pPr>
            <a:r>
              <a:rPr lang="en-US" sz="2666" spc="119">
                <a:solidFill>
                  <a:srgbClr val="DC3C4D"/>
                </a:solidFill>
                <a:latin typeface="Josefin Sans"/>
                <a:ea typeface="Josefin Sans"/>
                <a:cs typeface="Josefin Sans"/>
                <a:sym typeface="Josefin Sans"/>
              </a:rPr>
              <a:t>TÍNH LƯỢNG CHẤT THAM GIA VÀ TẠO THÀNH TRONG PHẢN ỨNG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54380" y="3820735"/>
            <a:ext cx="7888693" cy="2359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319"/>
              </a:lnSpc>
            </a:pP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Gợi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ý: </a:t>
            </a:r>
          </a:p>
          <a:p>
            <a:pPr defTabSz="609630">
              <a:lnSpc>
                <a:spcPts val="2319"/>
              </a:lnSpc>
            </a:pP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+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Nhớ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lại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công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thức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chuyển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đổi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giữa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m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và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n. </a:t>
            </a:r>
          </a:p>
          <a:p>
            <a:pPr defTabSz="609630">
              <a:lnSpc>
                <a:spcPts val="2319"/>
              </a:lnSpc>
            </a:pP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+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Áp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dụng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công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thức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để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tìm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số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mol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của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kẽm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phản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ứng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.</a:t>
            </a:r>
          </a:p>
          <a:p>
            <a:pPr defTabSz="609630">
              <a:lnSpc>
                <a:spcPts val="2319"/>
              </a:lnSpc>
            </a:pP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+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Viết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PTHH</a:t>
            </a:r>
          </a:p>
          <a:p>
            <a:pPr defTabSz="609630">
              <a:lnSpc>
                <a:spcPts val="2319"/>
              </a:lnSpc>
            </a:pP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       +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Tính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số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mol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smtClean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ZnCl</a:t>
            </a:r>
            <a:r>
              <a:rPr lang="en-US" sz="2319" baseline="-25000" dirty="0" smtClean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r>
              <a:rPr lang="en-US" sz="2319" dirty="0" smtClean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endParaRPr lang="en-US" sz="2319" dirty="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defTabSz="609630">
              <a:lnSpc>
                <a:spcPts val="2319"/>
              </a:lnSpc>
            </a:pP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       </a:t>
            </a:r>
            <a:endParaRPr lang="en-US" sz="2319" dirty="0" smtClean="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defTabSz="609630">
              <a:lnSpc>
                <a:spcPts val="2319"/>
              </a:lnSpc>
            </a:pP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smtClean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      +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Tính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khối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lượng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smtClean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ZnCl</a:t>
            </a:r>
            <a:r>
              <a:rPr lang="en-US" sz="2319" baseline="-25000" dirty="0" smtClean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r>
              <a:rPr lang="en-US" sz="2319" dirty="0" smtClean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endParaRPr lang="en-US" sz="2319" dirty="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algn="just" defTabSz="609630">
              <a:lnSpc>
                <a:spcPts val="2319"/>
              </a:lnSpc>
              <a:spcBef>
                <a:spcPct val="0"/>
              </a:spcBef>
            </a:pPr>
            <a:endParaRPr lang="en-US" sz="2319" dirty="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7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383136">
            <a:off x="3735258" y="4086829"/>
            <a:ext cx="4226679" cy="672087"/>
            <a:chOff x="0" y="0"/>
            <a:chExt cx="3594100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F5F5E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74206" y="3388098"/>
            <a:ext cx="5657348" cy="2896066"/>
          </a:xfrm>
          <a:custGeom>
            <a:avLst/>
            <a:gdLst/>
            <a:ahLst/>
            <a:cxnLst/>
            <a:rect l="l" t="t" r="r" b="b"/>
            <a:pathLst>
              <a:path w="8486022" h="4344099">
                <a:moveTo>
                  <a:pt x="0" y="0"/>
                </a:moveTo>
                <a:lnTo>
                  <a:pt x="8486022" y="0"/>
                </a:lnTo>
                <a:lnTo>
                  <a:pt x="8486022" y="4344099"/>
                </a:lnTo>
                <a:lnTo>
                  <a:pt x="0" y="43440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00" b="-1400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6096000" y="4618736"/>
            <a:ext cx="5410200" cy="2061281"/>
          </a:xfrm>
          <a:custGeom>
            <a:avLst/>
            <a:gdLst/>
            <a:ahLst/>
            <a:cxnLst/>
            <a:rect l="l" t="t" r="r" b="b"/>
            <a:pathLst>
              <a:path w="8115300" h="3091921">
                <a:moveTo>
                  <a:pt x="0" y="0"/>
                </a:moveTo>
                <a:lnTo>
                  <a:pt x="8115300" y="0"/>
                </a:lnTo>
                <a:lnTo>
                  <a:pt x="8115300" y="3091921"/>
                </a:lnTo>
                <a:lnTo>
                  <a:pt x="0" y="3091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09" b="-1509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42169" y="2177026"/>
            <a:ext cx="5321423" cy="1217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247"/>
              </a:lnSpc>
            </a:pP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1.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Tính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thể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tích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khí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hydrogen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thu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được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trong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ví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dụ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trên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ở 25 °C, 1 bar.</a:t>
            </a:r>
          </a:p>
          <a:p>
            <a:pPr defTabSz="609630">
              <a:lnSpc>
                <a:spcPts val="3247"/>
              </a:lnSpc>
            </a:pPr>
            <a:endParaRPr lang="en-US" sz="2319" spc="46" dirty="0">
              <a:solidFill>
                <a:srgbClr val="F5F5E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08260" y="1429809"/>
            <a:ext cx="9397927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94"/>
              </a:lnSpc>
            </a:pPr>
            <a:r>
              <a:rPr lang="en-US" sz="4267">
                <a:solidFill>
                  <a:srgbClr val="F5F5EF"/>
                </a:solidFill>
                <a:latin typeface="Paytone One"/>
                <a:ea typeface="Paytone One"/>
                <a:cs typeface="Paytone One"/>
                <a:sym typeface="Paytone One"/>
              </a:rPr>
              <a:t>Phiếu học tập 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0" y="538964"/>
            <a:ext cx="2810941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400"/>
              </a:lnSpc>
            </a:pPr>
            <a:r>
              <a:rPr lang="en-US" sz="1000" b="1" spc="150">
                <a:solidFill>
                  <a:srgbClr val="F5F5EF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KHOA HỌC TỰ NHIÊN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1025526"/>
            <a:ext cx="12192000" cy="362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6"/>
              </a:lnSpc>
            </a:pPr>
            <a:r>
              <a:rPr lang="en-US" sz="2666" spc="119">
                <a:solidFill>
                  <a:srgbClr val="D8D0A8"/>
                </a:solidFill>
                <a:latin typeface="Josefin Sans"/>
                <a:ea typeface="Josefin Sans"/>
                <a:cs typeface="Josefin Sans"/>
                <a:sym typeface="Josefin Sans"/>
              </a:rPr>
              <a:t>TÍNH LƯỢNG CHẤT THAM GIA VÀ TẠO THÀNH TRONG PHẢN ỨNG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96000" y="2188464"/>
            <a:ext cx="6095753" cy="244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247"/>
              </a:lnSpc>
            </a:pP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2. Khi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cho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Mg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tác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dụng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với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dung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dịch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H2SO4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loãng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thì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xảy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ra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phản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ứng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hoá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học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như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sau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:</a:t>
            </a:r>
          </a:p>
          <a:p>
            <a:pPr defTabSz="609630">
              <a:lnSpc>
                <a:spcPts val="3247"/>
              </a:lnSpc>
            </a:pP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Mg + H2SO4→MgSO4 + H2</a:t>
            </a:r>
          </a:p>
          <a:p>
            <a:pPr defTabSz="609630">
              <a:lnSpc>
                <a:spcPts val="3247"/>
              </a:lnSpc>
            </a:pP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Sau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phản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ứng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thu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được 0,02 mol MgSO4.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Tính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thể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tích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khí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H2 </a:t>
            </a:r>
            <a:r>
              <a:rPr lang="en-US" sz="2319" spc="46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thu</a:t>
            </a:r>
            <a:r>
              <a:rPr lang="en-US" sz="2319" spc="46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được ở 25 °C, 1 bar.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1102" y="1"/>
            <a:ext cx="13992169" cy="7508311"/>
            <a:chOff x="0" y="0"/>
            <a:chExt cx="27984337" cy="15016622"/>
          </a:xfrm>
        </p:grpSpPr>
        <p:sp>
          <p:nvSpPr>
            <p:cNvPr id="3" name="Freeform 3"/>
            <p:cNvSpPr/>
            <p:nvPr/>
          </p:nvSpPr>
          <p:spPr>
            <a:xfrm rot="-5400000">
              <a:off x="622042" y="6331282"/>
              <a:ext cx="8063297" cy="9307382"/>
            </a:xfrm>
            <a:custGeom>
              <a:avLst/>
              <a:gdLst/>
              <a:ahLst/>
              <a:cxnLst/>
              <a:rect l="l" t="t" r="r" b="b"/>
              <a:pathLst>
                <a:path w="8063297" h="9307382">
                  <a:moveTo>
                    <a:pt x="0" y="0"/>
                  </a:moveTo>
                  <a:lnTo>
                    <a:pt x="8063298" y="0"/>
                  </a:lnTo>
                  <a:lnTo>
                    <a:pt x="8063298" y="9307383"/>
                  </a:lnTo>
                  <a:lnTo>
                    <a:pt x="0" y="9307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0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l="-16656" b="-1063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 rot="-5400000">
              <a:off x="1267720" y="-1145763"/>
              <a:ext cx="6992870" cy="9284395"/>
            </a:xfrm>
            <a:custGeom>
              <a:avLst/>
              <a:gdLst/>
              <a:ahLst/>
              <a:cxnLst/>
              <a:rect l="l" t="t" r="r" b="b"/>
              <a:pathLst>
                <a:path w="6992870" h="9284395">
                  <a:moveTo>
                    <a:pt x="0" y="0"/>
                  </a:moveTo>
                  <a:lnTo>
                    <a:pt x="6992870" y="0"/>
                  </a:lnTo>
                  <a:lnTo>
                    <a:pt x="6992870" y="9284396"/>
                  </a:lnTo>
                  <a:lnTo>
                    <a:pt x="0" y="9284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0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t="-1313" r="-34513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 rot="-5400000">
              <a:off x="9923117" y="6331282"/>
              <a:ext cx="8063297" cy="9307382"/>
            </a:xfrm>
            <a:custGeom>
              <a:avLst/>
              <a:gdLst/>
              <a:ahLst/>
              <a:cxnLst/>
              <a:rect l="l" t="t" r="r" b="b"/>
              <a:pathLst>
                <a:path w="8063297" h="9307382">
                  <a:moveTo>
                    <a:pt x="0" y="0"/>
                  </a:moveTo>
                  <a:lnTo>
                    <a:pt x="8063298" y="0"/>
                  </a:lnTo>
                  <a:lnTo>
                    <a:pt x="8063298" y="9307383"/>
                  </a:lnTo>
                  <a:lnTo>
                    <a:pt x="0" y="9307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0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l="-16656" b="-1063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 rot="-5400000">
              <a:off x="10568794" y="-1145763"/>
              <a:ext cx="6992870" cy="9284395"/>
            </a:xfrm>
            <a:custGeom>
              <a:avLst/>
              <a:gdLst/>
              <a:ahLst/>
              <a:cxnLst/>
              <a:rect l="l" t="t" r="r" b="b"/>
              <a:pathLst>
                <a:path w="6992870" h="9284395">
                  <a:moveTo>
                    <a:pt x="0" y="0"/>
                  </a:moveTo>
                  <a:lnTo>
                    <a:pt x="6992871" y="0"/>
                  </a:lnTo>
                  <a:lnTo>
                    <a:pt x="6992871" y="9284396"/>
                  </a:lnTo>
                  <a:lnTo>
                    <a:pt x="0" y="9284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0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t="-1313" r="-34513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 rot="-5400000">
              <a:off x="19200027" y="6331282"/>
              <a:ext cx="8063297" cy="9307382"/>
            </a:xfrm>
            <a:custGeom>
              <a:avLst/>
              <a:gdLst/>
              <a:ahLst/>
              <a:cxnLst/>
              <a:rect l="l" t="t" r="r" b="b"/>
              <a:pathLst>
                <a:path w="8063297" h="9307382">
                  <a:moveTo>
                    <a:pt x="0" y="0"/>
                  </a:moveTo>
                  <a:lnTo>
                    <a:pt x="8063298" y="0"/>
                  </a:lnTo>
                  <a:lnTo>
                    <a:pt x="8063298" y="9307383"/>
                  </a:lnTo>
                  <a:lnTo>
                    <a:pt x="0" y="93073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0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l="-16656" b="-1063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 rot="-5400000">
              <a:off x="19845705" y="-1145763"/>
              <a:ext cx="6992870" cy="9284395"/>
            </a:xfrm>
            <a:custGeom>
              <a:avLst/>
              <a:gdLst/>
              <a:ahLst/>
              <a:cxnLst/>
              <a:rect l="l" t="t" r="r" b="b"/>
              <a:pathLst>
                <a:path w="6992870" h="9284395">
                  <a:moveTo>
                    <a:pt x="0" y="0"/>
                  </a:moveTo>
                  <a:lnTo>
                    <a:pt x="6992870" y="0"/>
                  </a:lnTo>
                  <a:lnTo>
                    <a:pt x="6992870" y="9284396"/>
                  </a:lnTo>
                  <a:lnTo>
                    <a:pt x="0" y="9284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0000"/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 t="-1313" r="-34513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2440431" y="996086"/>
            <a:ext cx="8637299" cy="5449684"/>
          </a:xfrm>
          <a:custGeom>
            <a:avLst/>
            <a:gdLst/>
            <a:ahLst/>
            <a:cxnLst/>
            <a:rect l="l" t="t" r="r" b="b"/>
            <a:pathLst>
              <a:path w="9598141" h="7090627">
                <a:moveTo>
                  <a:pt x="0" y="0"/>
                </a:moveTo>
                <a:lnTo>
                  <a:pt x="9598141" y="0"/>
                </a:lnTo>
                <a:lnTo>
                  <a:pt x="9598141" y="7090627"/>
                </a:lnTo>
                <a:lnTo>
                  <a:pt x="0" y="70906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0" y="325967"/>
            <a:ext cx="12192000" cy="362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6"/>
              </a:lnSpc>
            </a:pPr>
            <a:r>
              <a:rPr lang="en-US" sz="2666" spc="119">
                <a:solidFill>
                  <a:srgbClr val="FF3131"/>
                </a:solidFill>
                <a:latin typeface="Josefin Sans"/>
                <a:ea typeface="Josefin Sans"/>
                <a:cs typeface="Josefin Sans"/>
                <a:sym typeface="Josefin Sans"/>
              </a:rPr>
              <a:t>TÍNH LƯỢNG CHẤT THAM GIA VÀ TẠO THÀNH TRONG PHẢN ỨNG</a:t>
            </a:r>
          </a:p>
        </p:txBody>
      </p:sp>
      <p:sp>
        <p:nvSpPr>
          <p:cNvPr id="11" name="Freeform 11"/>
          <p:cNvSpPr/>
          <p:nvPr/>
        </p:nvSpPr>
        <p:spPr>
          <a:xfrm>
            <a:off x="463528" y="1445116"/>
            <a:ext cx="1723643" cy="1723643"/>
          </a:xfrm>
          <a:custGeom>
            <a:avLst/>
            <a:gdLst/>
            <a:ahLst/>
            <a:cxnLst/>
            <a:rect l="l" t="t" r="r" b="b"/>
            <a:pathLst>
              <a:path w="2585465" h="2585465">
                <a:moveTo>
                  <a:pt x="0" y="0"/>
                </a:moveTo>
                <a:lnTo>
                  <a:pt x="2585465" y="0"/>
                </a:lnTo>
                <a:lnTo>
                  <a:pt x="2585465" y="2585465"/>
                </a:lnTo>
                <a:lnTo>
                  <a:pt x="0" y="25854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16789" y="1893764"/>
            <a:ext cx="1217120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374"/>
              </a:lnSpc>
              <a:spcBef>
                <a:spcPct val="0"/>
              </a:spcBef>
            </a:pPr>
            <a:r>
              <a:rPr lang="en-US" sz="3067">
                <a:solidFill>
                  <a:srgbClr val="FDFDFD"/>
                </a:solidFill>
                <a:latin typeface="Paytone One"/>
                <a:ea typeface="Paytone One"/>
                <a:cs typeface="Paytone One"/>
                <a:sym typeface="Paytone One"/>
              </a:rPr>
              <a:t>Kết luận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12281" y="5265615"/>
            <a:ext cx="2436385" cy="1813170"/>
            <a:chOff x="0" y="0"/>
            <a:chExt cx="1625641" cy="12098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5641" cy="1209810"/>
            </a:xfrm>
            <a:custGeom>
              <a:avLst/>
              <a:gdLst/>
              <a:ahLst/>
              <a:cxnLst/>
              <a:rect l="l" t="t" r="r" b="b"/>
              <a:pathLst>
                <a:path w="1625641" h="1209810">
                  <a:moveTo>
                    <a:pt x="0" y="0"/>
                  </a:moveTo>
                  <a:lnTo>
                    <a:pt x="1625641" y="0"/>
                  </a:lnTo>
                  <a:lnTo>
                    <a:pt x="1625641" y="1209810"/>
                  </a:lnTo>
                  <a:lnTo>
                    <a:pt x="0" y="1209810"/>
                  </a:lnTo>
                  <a:close/>
                </a:path>
              </a:pathLst>
            </a:custGeom>
            <a:solidFill>
              <a:srgbClr val="FDBE1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10741067" y="4914524"/>
            <a:ext cx="1943476" cy="1943476"/>
          </a:xfrm>
          <a:custGeom>
            <a:avLst/>
            <a:gdLst/>
            <a:ahLst/>
            <a:cxnLst/>
            <a:rect l="l" t="t" r="r" b="b"/>
            <a:pathLst>
              <a:path w="2915214" h="2915214">
                <a:moveTo>
                  <a:pt x="0" y="0"/>
                </a:moveTo>
                <a:lnTo>
                  <a:pt x="2915214" y="0"/>
                </a:lnTo>
                <a:lnTo>
                  <a:pt x="2915214" y="2915214"/>
                </a:lnTo>
                <a:lnTo>
                  <a:pt x="0" y="2915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 rot="-5400000">
            <a:off x="3277583" y="-507770"/>
            <a:ext cx="4318894" cy="8625851"/>
            <a:chOff x="0" y="0"/>
            <a:chExt cx="8637788" cy="172517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37788" cy="8637788"/>
            </a:xfrm>
            <a:custGeom>
              <a:avLst/>
              <a:gdLst/>
              <a:ahLst/>
              <a:cxnLst/>
              <a:rect l="l" t="t" r="r" b="b"/>
              <a:pathLst>
                <a:path w="8637788" h="8637788">
                  <a:moveTo>
                    <a:pt x="0" y="0"/>
                  </a:moveTo>
                  <a:lnTo>
                    <a:pt x="8637788" y="0"/>
                  </a:lnTo>
                  <a:lnTo>
                    <a:pt x="8637788" y="8637788"/>
                  </a:lnTo>
                  <a:lnTo>
                    <a:pt x="0" y="8637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8613915"/>
              <a:ext cx="8637788" cy="8637788"/>
            </a:xfrm>
            <a:custGeom>
              <a:avLst/>
              <a:gdLst/>
              <a:ahLst/>
              <a:cxnLst/>
              <a:rect l="l" t="t" r="r" b="b"/>
              <a:pathLst>
                <a:path w="8637788" h="8637788">
                  <a:moveTo>
                    <a:pt x="0" y="0"/>
                  </a:moveTo>
                  <a:lnTo>
                    <a:pt x="8637788" y="0"/>
                  </a:lnTo>
                  <a:lnTo>
                    <a:pt x="8637788" y="8637788"/>
                  </a:lnTo>
                  <a:lnTo>
                    <a:pt x="0" y="8637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124104" y="1385359"/>
            <a:ext cx="10182129" cy="5180158"/>
          </a:xfrm>
          <a:custGeom>
            <a:avLst/>
            <a:gdLst/>
            <a:ahLst/>
            <a:cxnLst/>
            <a:rect l="l" t="t" r="r" b="b"/>
            <a:pathLst>
              <a:path w="15273194" h="7770237">
                <a:moveTo>
                  <a:pt x="0" y="0"/>
                </a:moveTo>
                <a:lnTo>
                  <a:pt x="15273194" y="0"/>
                </a:lnTo>
                <a:lnTo>
                  <a:pt x="15273194" y="7770237"/>
                </a:lnTo>
                <a:lnTo>
                  <a:pt x="0" y="77702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5800" y="538964"/>
            <a:ext cx="2810941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400"/>
              </a:lnSpc>
            </a:pPr>
            <a:r>
              <a:rPr lang="en-US" sz="1000" b="1" spc="150">
                <a:solidFill>
                  <a:srgbClr val="202020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KHOA HỌC TỰ NHIÊN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896545"/>
            <a:ext cx="12192000" cy="362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6"/>
              </a:lnSpc>
            </a:pPr>
            <a:r>
              <a:rPr lang="en-US" sz="2666" spc="119">
                <a:solidFill>
                  <a:srgbClr val="DC3C4D"/>
                </a:solidFill>
                <a:latin typeface="Josefin Sans"/>
                <a:ea typeface="Josefin Sans"/>
                <a:cs typeface="Josefin Sans"/>
                <a:sym typeface="Josefin Sans"/>
              </a:rPr>
              <a:t>HIỆU SUẤT PHẢN ỨNG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12281" y="5265615"/>
            <a:ext cx="2436385" cy="1813170"/>
            <a:chOff x="0" y="0"/>
            <a:chExt cx="1625641" cy="12098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5641" cy="1209810"/>
            </a:xfrm>
            <a:custGeom>
              <a:avLst/>
              <a:gdLst/>
              <a:ahLst/>
              <a:cxnLst/>
              <a:rect l="l" t="t" r="r" b="b"/>
              <a:pathLst>
                <a:path w="1625641" h="1209810">
                  <a:moveTo>
                    <a:pt x="0" y="0"/>
                  </a:moveTo>
                  <a:lnTo>
                    <a:pt x="1625641" y="0"/>
                  </a:lnTo>
                  <a:lnTo>
                    <a:pt x="1625641" y="1209810"/>
                  </a:lnTo>
                  <a:lnTo>
                    <a:pt x="0" y="1209810"/>
                  </a:lnTo>
                  <a:close/>
                </a:path>
              </a:pathLst>
            </a:custGeom>
            <a:solidFill>
              <a:srgbClr val="FDBE1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10741067" y="4914524"/>
            <a:ext cx="1943476" cy="1943476"/>
          </a:xfrm>
          <a:custGeom>
            <a:avLst/>
            <a:gdLst/>
            <a:ahLst/>
            <a:cxnLst/>
            <a:rect l="l" t="t" r="r" b="b"/>
            <a:pathLst>
              <a:path w="2915214" h="2915214">
                <a:moveTo>
                  <a:pt x="0" y="0"/>
                </a:moveTo>
                <a:lnTo>
                  <a:pt x="2915214" y="0"/>
                </a:lnTo>
                <a:lnTo>
                  <a:pt x="2915214" y="2915214"/>
                </a:lnTo>
                <a:lnTo>
                  <a:pt x="0" y="2915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5"/>
          <p:cNvGrpSpPr/>
          <p:nvPr/>
        </p:nvGrpSpPr>
        <p:grpSpPr>
          <a:xfrm rot="-5400000">
            <a:off x="3140176" y="-807474"/>
            <a:ext cx="4922357" cy="9831109"/>
            <a:chOff x="0" y="0"/>
            <a:chExt cx="9844713" cy="19662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844713" cy="9844713"/>
            </a:xfrm>
            <a:custGeom>
              <a:avLst/>
              <a:gdLst/>
              <a:ahLst/>
              <a:cxnLst/>
              <a:rect l="l" t="t" r="r" b="b"/>
              <a:pathLst>
                <a:path w="9844713" h="9844713">
                  <a:moveTo>
                    <a:pt x="0" y="0"/>
                  </a:moveTo>
                  <a:lnTo>
                    <a:pt x="9844713" y="0"/>
                  </a:lnTo>
                  <a:lnTo>
                    <a:pt x="9844713" y="9844713"/>
                  </a:lnTo>
                  <a:lnTo>
                    <a:pt x="0" y="98447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9817505"/>
              <a:ext cx="9844713" cy="9844713"/>
            </a:xfrm>
            <a:custGeom>
              <a:avLst/>
              <a:gdLst/>
              <a:ahLst/>
              <a:cxnLst/>
              <a:rect l="l" t="t" r="r" b="b"/>
              <a:pathLst>
                <a:path w="9844713" h="9844713">
                  <a:moveTo>
                    <a:pt x="0" y="0"/>
                  </a:moveTo>
                  <a:lnTo>
                    <a:pt x="9844713" y="0"/>
                  </a:lnTo>
                  <a:lnTo>
                    <a:pt x="9844713" y="9844713"/>
                  </a:lnTo>
                  <a:lnTo>
                    <a:pt x="0" y="98447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9999"/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85800" y="1758750"/>
            <a:ext cx="8022769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247"/>
              </a:lnSpc>
            </a:pP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Ví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dụ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: Cho 8 gam iron(III) oxide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tác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dụng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với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khí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hydrogen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dư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ở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nhiệt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độ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cao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,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thu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được 4,2 gam iron.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Phản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ứng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xảy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ra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như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sau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: </a:t>
            </a:r>
            <a:endParaRPr lang="en-US" sz="2319" spc="46" dirty="0" smtClean="0">
              <a:solidFill>
                <a:srgbClr val="20202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algn="ctr" defTabSz="609630">
              <a:lnSpc>
                <a:spcPts val="3247"/>
              </a:lnSpc>
            </a:pPr>
            <a:r>
              <a:rPr lang="en-US" sz="2319" spc="46" dirty="0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Fe</a:t>
            </a:r>
            <a:r>
              <a:rPr lang="en-US" sz="2319" spc="46" baseline="-25000" dirty="0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r>
              <a:rPr lang="en-US" sz="2319" spc="46" dirty="0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O</a:t>
            </a:r>
            <a:r>
              <a:rPr lang="en-US" sz="2319" spc="46" baseline="-25000" dirty="0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3</a:t>
            </a:r>
            <a:r>
              <a:rPr lang="en-US" sz="2319" spc="46" dirty="0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+ 3H</a:t>
            </a:r>
            <a:r>
              <a:rPr lang="en-US" sz="2319" spc="46" baseline="-25000" dirty="0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r>
              <a:rPr lang="en-US" sz="2319" spc="46" dirty="0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→ 2Fe + 3H</a:t>
            </a:r>
            <a:r>
              <a:rPr lang="en-US" sz="2319" spc="46" baseline="-25000" dirty="0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r>
              <a:rPr lang="en-US" sz="2319" spc="46" dirty="0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O.</a:t>
            </a:r>
          </a:p>
          <a:p>
            <a:pPr algn="ctr" defTabSz="609630">
              <a:lnSpc>
                <a:spcPts val="3247"/>
              </a:lnSpc>
            </a:pPr>
            <a:r>
              <a:rPr lang="en-US" sz="2319" spc="46" dirty="0" err="1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Tính</a:t>
            </a:r>
            <a:r>
              <a:rPr lang="en-US" sz="2319" spc="46" dirty="0" smtClean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hiệu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suất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phản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spc="46" dirty="0" err="1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ứng</a:t>
            </a:r>
            <a:r>
              <a:rPr lang="en-US" sz="2319" spc="46" dirty="0">
                <a:solidFill>
                  <a:srgbClr val="202020"/>
                </a:solidFill>
                <a:latin typeface="Josefin Sans"/>
                <a:ea typeface="Josefin Sans"/>
                <a:cs typeface="Josefin Sans"/>
                <a:sym typeface="Josefin Sans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538964"/>
            <a:ext cx="2810941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400"/>
              </a:lnSpc>
            </a:pPr>
            <a:r>
              <a:rPr lang="en-US" sz="1000" b="1" spc="150">
                <a:solidFill>
                  <a:srgbClr val="202020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KHOA HỌC TỰ NHIÊN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94089" y="1026720"/>
            <a:ext cx="12192000" cy="362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6"/>
              </a:lnSpc>
            </a:pPr>
            <a:r>
              <a:rPr lang="en-US" sz="2666" spc="119">
                <a:solidFill>
                  <a:srgbClr val="DC3C4D"/>
                </a:solidFill>
                <a:latin typeface="Josefin Sans"/>
                <a:ea typeface="Josefin Sans"/>
                <a:cs typeface="Josefin Sans"/>
                <a:sym typeface="Josefin Sans"/>
              </a:rPr>
              <a:t>HIỆU SUẤT PHẢN ỨNG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05009" y="3916173"/>
            <a:ext cx="8395135" cy="2964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319"/>
              </a:lnSpc>
            </a:pP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Gợi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ý: </a:t>
            </a:r>
          </a:p>
          <a:p>
            <a:pPr defTabSz="609630">
              <a:lnSpc>
                <a:spcPts val="2319"/>
              </a:lnSpc>
            </a:pP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Tính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lượng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Fe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thu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được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theo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lí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thuyết</a:t>
            </a:r>
            <a:endParaRPr lang="en-US" sz="2319" dirty="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algn="just" defTabSz="609630">
              <a:lnSpc>
                <a:spcPts val="2319"/>
              </a:lnSpc>
            </a:pP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Viết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PTHH →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tính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số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mol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smtClean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Fe</a:t>
            </a:r>
            <a:r>
              <a:rPr lang="en-US" sz="2319" baseline="-25000" dirty="0" smtClean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2</a:t>
            </a:r>
            <a:r>
              <a:rPr lang="en-US" sz="2319" dirty="0" smtClean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O</a:t>
            </a:r>
            <a:r>
              <a:rPr lang="en-US" sz="2319" baseline="-25000" dirty="0" smtClean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3</a:t>
            </a:r>
            <a:r>
              <a:rPr lang="en-US" sz="2319" dirty="0" smtClean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→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Suy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ra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số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mol Fe   →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Tính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khối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lượng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Fe</a:t>
            </a:r>
          </a:p>
          <a:p>
            <a:pPr defTabSz="609630">
              <a:lnSpc>
                <a:spcPts val="2319"/>
              </a:lnSpc>
            </a:pP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Tính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hiệu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suất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phản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ứng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.</a:t>
            </a:r>
          </a:p>
          <a:p>
            <a:pPr defTabSz="609630">
              <a:lnSpc>
                <a:spcPts val="2319"/>
              </a:lnSpc>
            </a:pP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Nêu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công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thức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tính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hiệu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suất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→ Thế các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giá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trị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đã có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vào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công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thức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.</a:t>
            </a:r>
          </a:p>
          <a:p>
            <a:pPr defTabSz="609630">
              <a:lnSpc>
                <a:spcPts val="2319"/>
              </a:lnSpc>
            </a:pP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Chú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ý: Cũng có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thể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tính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hiệu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suất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từ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số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mol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chất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sản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phẩm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theo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lí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thuyết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và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thực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319" dirty="0" err="1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tế</a:t>
            </a:r>
            <a:r>
              <a:rPr lang="en-US" sz="2319" dirty="0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.</a:t>
            </a:r>
          </a:p>
          <a:p>
            <a:pPr defTabSz="609630">
              <a:lnSpc>
                <a:spcPts val="2319"/>
              </a:lnSpc>
              <a:spcBef>
                <a:spcPct val="0"/>
              </a:spcBef>
            </a:pPr>
            <a:endParaRPr lang="en-US" sz="2319" dirty="0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827010" y="3947569"/>
            <a:ext cx="594189" cy="168812"/>
          </a:xfrm>
          <a:custGeom>
            <a:avLst/>
            <a:gdLst/>
            <a:ahLst/>
            <a:cxnLst/>
            <a:rect l="l" t="t" r="r" b="b"/>
            <a:pathLst>
              <a:path w="891284" h="253218">
                <a:moveTo>
                  <a:pt x="0" y="0"/>
                </a:moveTo>
                <a:lnTo>
                  <a:pt x="891284" y="0"/>
                </a:lnTo>
                <a:lnTo>
                  <a:pt x="891284" y="253218"/>
                </a:lnTo>
                <a:lnTo>
                  <a:pt x="0" y="253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7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3164046"/>
            <a:ext cx="9985898" cy="3557476"/>
          </a:xfrm>
          <a:custGeom>
            <a:avLst/>
            <a:gdLst/>
            <a:ahLst/>
            <a:cxnLst/>
            <a:rect l="l" t="t" r="r" b="b"/>
            <a:pathLst>
              <a:path w="14978847" h="5336214">
                <a:moveTo>
                  <a:pt x="0" y="0"/>
                </a:moveTo>
                <a:lnTo>
                  <a:pt x="14978848" y="0"/>
                </a:lnTo>
                <a:lnTo>
                  <a:pt x="14978848" y="5336214"/>
                </a:lnTo>
                <a:lnTo>
                  <a:pt x="0" y="53362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3051" y="1480804"/>
            <a:ext cx="10094757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080"/>
              </a:lnSpc>
            </a:pPr>
            <a:r>
              <a:rPr lang="en-US" sz="2200" spc="44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Ví</a:t>
            </a:r>
            <a:r>
              <a:rPr lang="en-US" sz="2200" spc="44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200" spc="44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dụ</a:t>
            </a:r>
            <a:r>
              <a:rPr lang="en-US" sz="2200" spc="44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: Cho 8 gam iron(III) oxide </a:t>
            </a:r>
            <a:r>
              <a:rPr lang="en-US" sz="2200" spc="44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tác</a:t>
            </a:r>
            <a:r>
              <a:rPr lang="en-US" sz="2200" spc="44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200" spc="44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dụng</a:t>
            </a:r>
            <a:r>
              <a:rPr lang="en-US" sz="2200" spc="44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200" spc="44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với</a:t>
            </a:r>
            <a:r>
              <a:rPr lang="en-US" sz="2200" spc="44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200" spc="44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khí</a:t>
            </a:r>
            <a:r>
              <a:rPr lang="en-US" sz="2200" spc="44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hydrogen </a:t>
            </a:r>
            <a:r>
              <a:rPr lang="en-US" sz="2200" spc="44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dư</a:t>
            </a:r>
            <a:r>
              <a:rPr lang="en-US" sz="2200" spc="44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ở </a:t>
            </a:r>
            <a:r>
              <a:rPr lang="en-US" sz="2200" spc="44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nhiệt</a:t>
            </a:r>
            <a:r>
              <a:rPr lang="en-US" sz="2200" spc="44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200" spc="44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độ</a:t>
            </a:r>
            <a:r>
              <a:rPr lang="en-US" sz="2200" spc="44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200" spc="44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cao</a:t>
            </a:r>
            <a:r>
              <a:rPr lang="en-US" sz="2200" spc="44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, </a:t>
            </a:r>
            <a:r>
              <a:rPr lang="en-US" sz="2200" spc="44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thu</a:t>
            </a:r>
            <a:r>
              <a:rPr lang="en-US" sz="2200" spc="44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200" spc="44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được</a:t>
            </a:r>
            <a:r>
              <a:rPr lang="en-US" sz="2200" spc="44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4,2 gam iron. </a:t>
            </a:r>
            <a:r>
              <a:rPr lang="en-US" sz="2200" spc="44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Phản</a:t>
            </a:r>
            <a:r>
              <a:rPr lang="en-US" sz="2200" spc="44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200" spc="44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ứng</a:t>
            </a:r>
            <a:r>
              <a:rPr lang="en-US" sz="2200" spc="44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200" spc="44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xảy</a:t>
            </a:r>
            <a:r>
              <a:rPr lang="en-US" sz="2200" spc="44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200" spc="44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ra</a:t>
            </a:r>
            <a:r>
              <a:rPr lang="en-US" sz="2200" spc="44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200" spc="44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như</a:t>
            </a:r>
            <a:r>
              <a:rPr lang="en-US" sz="2200" spc="44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200" spc="44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sau</a:t>
            </a:r>
            <a:r>
              <a:rPr lang="en-US" sz="2200" spc="44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: </a:t>
            </a:r>
          </a:p>
          <a:p>
            <a:pPr algn="ctr" defTabSz="609630">
              <a:lnSpc>
                <a:spcPts val="308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200" spc="44" dirty="0" smtClean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+ 3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spc="44" dirty="0" smtClean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→ </a:t>
            </a:r>
            <a:r>
              <a:rPr lang="en-US" sz="2200" spc="44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2Fe + </a:t>
            </a:r>
            <a:r>
              <a:rPr lang="en-US" sz="2200" spc="44" dirty="0" smtClean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spc="44" dirty="0" smtClean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O</a:t>
            </a:r>
            <a:r>
              <a:rPr lang="en-US" sz="2200" spc="44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.</a:t>
            </a:r>
          </a:p>
          <a:p>
            <a:pPr defTabSz="609630">
              <a:lnSpc>
                <a:spcPts val="3080"/>
              </a:lnSpc>
            </a:pPr>
            <a:r>
              <a:rPr lang="en-US" sz="2200" spc="44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Tính</a:t>
            </a:r>
            <a:r>
              <a:rPr lang="en-US" sz="2200" spc="44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200" spc="44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hiệu</a:t>
            </a:r>
            <a:r>
              <a:rPr lang="en-US" sz="2200" spc="44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200" spc="44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suất</a:t>
            </a:r>
            <a:r>
              <a:rPr lang="en-US" sz="2200" spc="44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200" spc="44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phản</a:t>
            </a:r>
            <a:r>
              <a:rPr lang="en-US" sz="2200" spc="44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200" spc="44" dirty="0" err="1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ứng</a:t>
            </a:r>
            <a:r>
              <a:rPr lang="en-US" sz="2200" spc="44" dirty="0">
                <a:solidFill>
                  <a:srgbClr val="F5F5EF"/>
                </a:solidFill>
                <a:latin typeface="Josefin Sans"/>
                <a:ea typeface="Josefin Sans"/>
                <a:cs typeface="Josefin Sans"/>
                <a:sym typeface="Josefin Sans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5800" y="545313"/>
            <a:ext cx="2810941" cy="152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307"/>
              </a:lnSpc>
            </a:pPr>
            <a:r>
              <a:rPr lang="en-US" sz="933" b="1" spc="140">
                <a:solidFill>
                  <a:srgbClr val="F5F5EF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KHOA HỌC TỰ NHIÊN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1025526"/>
            <a:ext cx="12192000" cy="362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666"/>
              </a:lnSpc>
            </a:pPr>
            <a:r>
              <a:rPr lang="en-US" sz="2666" spc="119">
                <a:solidFill>
                  <a:srgbClr val="D8D0A8"/>
                </a:solidFill>
                <a:latin typeface="Josefin Sans"/>
                <a:ea typeface="Josefin Sans"/>
                <a:cs typeface="Josefin Sans"/>
                <a:sym typeface="Josefin Sans"/>
              </a:rPr>
              <a:t>HIỆU SUẤT PHẢN ỨNG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eseva One"/>
        <a:ea typeface=""/>
        <a:cs typeface=""/>
        <a:font script="Jpan" typeface="游ゴシック Light"/>
        <a:font script="Hang" typeface="맑은 고딕"/>
        <a:font script="Hans" typeface="Yeseva One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3920</TotalTime>
  <Words>1384</Words>
  <Application>Microsoft Office PowerPoint</Application>
  <PresentationFormat>Widescreen</PresentationFormat>
  <Paragraphs>325</Paragraphs>
  <Slides>23</Slides>
  <Notes>2</Notes>
  <HiddenSlides>0</HiddenSlides>
  <MMClips>3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8" baseType="lpstr">
      <vt:lpstr>宋体</vt:lpstr>
      <vt:lpstr>.VnBlackH</vt:lpstr>
      <vt:lpstr>.VnHelvetInsH</vt:lpstr>
      <vt:lpstr>.VnTime</vt:lpstr>
      <vt:lpstr>.VnTimeH</vt:lpstr>
      <vt:lpstr>Arial</vt:lpstr>
      <vt:lpstr>Calibri</vt:lpstr>
      <vt:lpstr>Century Gothic</vt:lpstr>
      <vt:lpstr>等线</vt:lpstr>
      <vt:lpstr>Impact</vt:lpstr>
      <vt:lpstr>Josefin Sans</vt:lpstr>
      <vt:lpstr>Josefin Sans Bold</vt:lpstr>
      <vt:lpstr>Josefin Sans Bold Italics</vt:lpstr>
      <vt:lpstr>Josefin Sans Italics</vt:lpstr>
      <vt:lpstr>Josefin Sans Semi-Bold</vt:lpstr>
      <vt:lpstr>Open Sans</vt:lpstr>
      <vt:lpstr>Paytone One</vt:lpstr>
      <vt:lpstr>Times New Roman</vt:lpstr>
      <vt:lpstr>Times New Roman Regular</vt:lpstr>
      <vt:lpstr>Wingdings 3</vt:lpstr>
      <vt:lpstr>幼圆</vt:lpstr>
      <vt:lpstr>1_Default Design</vt:lpstr>
      <vt:lpstr>Wisp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HT</cp:lastModifiedBy>
  <cp:revision>155</cp:revision>
  <dcterms:created xsi:type="dcterms:W3CDTF">2018-12-13T14:11:00Z</dcterms:created>
  <dcterms:modified xsi:type="dcterms:W3CDTF">2024-12-01T14:18:59Z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0F19EC5A6A3C40128252B93579862A71</vt:lpwstr>
  </property>
  <property fmtid="{D5CDD505-2E9C-101B-9397-08002B2CF9AE}" pid="3" name="KSOProductBuildVer">
    <vt:lpwstr>2052-11.1.0.10463</vt:lpwstr>
  </property>
</Properties>
</file>